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0" r:id="rId3"/>
  </p:sldMasterIdLst>
  <p:notesMasterIdLst>
    <p:notesMasterId r:id="rId62"/>
  </p:notesMasterIdLst>
  <p:sldIdLst>
    <p:sldId id="345" r:id="rId4"/>
    <p:sldId id="344" r:id="rId5"/>
    <p:sldId id="346" r:id="rId6"/>
    <p:sldId id="348" r:id="rId7"/>
    <p:sldId id="256" r:id="rId8"/>
    <p:sldId id="257" r:id="rId9"/>
    <p:sldId id="258" r:id="rId10"/>
    <p:sldId id="259" r:id="rId11"/>
    <p:sldId id="260" r:id="rId12"/>
    <p:sldId id="261" r:id="rId13"/>
    <p:sldId id="262" r:id="rId14"/>
    <p:sldId id="266" r:id="rId15"/>
    <p:sldId id="326" r:id="rId16"/>
    <p:sldId id="327" r:id="rId17"/>
    <p:sldId id="328" r:id="rId18"/>
    <p:sldId id="329" r:id="rId19"/>
    <p:sldId id="268" r:id="rId20"/>
    <p:sldId id="269" r:id="rId21"/>
    <p:sldId id="270" r:id="rId22"/>
    <p:sldId id="271" r:id="rId23"/>
    <p:sldId id="272" r:id="rId24"/>
    <p:sldId id="274" r:id="rId25"/>
    <p:sldId id="276" r:id="rId26"/>
    <p:sldId id="277" r:id="rId27"/>
    <p:sldId id="278" r:id="rId28"/>
    <p:sldId id="313" r:id="rId29"/>
    <p:sldId id="314" r:id="rId30"/>
    <p:sldId id="306" r:id="rId31"/>
    <p:sldId id="307" r:id="rId32"/>
    <p:sldId id="308" r:id="rId33"/>
    <p:sldId id="309" r:id="rId34"/>
    <p:sldId id="310" r:id="rId35"/>
    <p:sldId id="311" r:id="rId36"/>
    <p:sldId id="312" r:id="rId37"/>
    <p:sldId id="315" r:id="rId38"/>
    <p:sldId id="317" r:id="rId39"/>
    <p:sldId id="318" r:id="rId40"/>
    <p:sldId id="319" r:id="rId41"/>
    <p:sldId id="321" r:id="rId42"/>
    <p:sldId id="320" r:id="rId43"/>
    <p:sldId id="322" r:id="rId44"/>
    <p:sldId id="323" r:id="rId45"/>
    <p:sldId id="324" r:id="rId46"/>
    <p:sldId id="333" r:id="rId47"/>
    <p:sldId id="339" r:id="rId48"/>
    <p:sldId id="340" r:id="rId49"/>
    <p:sldId id="297" r:id="rId50"/>
    <p:sldId id="298" r:id="rId51"/>
    <p:sldId id="299" r:id="rId52"/>
    <p:sldId id="300" r:id="rId53"/>
    <p:sldId id="301" r:id="rId54"/>
    <p:sldId id="302" r:id="rId55"/>
    <p:sldId id="303" r:id="rId56"/>
    <p:sldId id="304" r:id="rId57"/>
    <p:sldId id="305" r:id="rId58"/>
    <p:sldId id="341" r:id="rId59"/>
    <p:sldId id="273" r:id="rId60"/>
    <p:sldId id="275"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04" userDrawn="1">
          <p15:clr>
            <a:srgbClr val="A4A3A4"/>
          </p15:clr>
        </p15:guide>
        <p15:guide id="2" pos="3816" userDrawn="1">
          <p15:clr>
            <a:srgbClr val="A4A3A4"/>
          </p15:clr>
        </p15:guide>
        <p15:guide id="3" pos="336" userDrawn="1">
          <p15:clr>
            <a:srgbClr val="A4A3A4"/>
          </p15:clr>
        </p15:guide>
        <p15:guide id="4" pos="120" userDrawn="1">
          <p15:clr>
            <a:srgbClr val="A4A3A4"/>
          </p15:clr>
        </p15:guide>
        <p15:guide id="5" pos="4608" userDrawn="1">
          <p15:clr>
            <a:srgbClr val="A4A3A4"/>
          </p15:clr>
        </p15:guide>
        <p15:guide id="6" pos="544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373C"/>
    <a:srgbClr val="111525"/>
    <a:srgbClr val="161C31"/>
    <a:srgbClr val="4F7B31"/>
    <a:srgbClr val="000714"/>
    <a:srgbClr val="001132"/>
    <a:srgbClr val="000818"/>
    <a:srgbClr val="D5B6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97486" autoAdjust="0"/>
  </p:normalViewPr>
  <p:slideViewPr>
    <p:cSldViewPr snapToGrid="0">
      <p:cViewPr varScale="1">
        <p:scale>
          <a:sx n="159" d="100"/>
          <a:sy n="159" d="100"/>
        </p:scale>
        <p:origin x="492" y="138"/>
      </p:cViewPr>
      <p:guideLst>
        <p:guide orient="horz" pos="1104"/>
        <p:guide pos="3816"/>
        <p:guide pos="336"/>
        <p:guide pos="120"/>
        <p:guide pos="4608"/>
        <p:guide pos="544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4E394D-822F-48E8-B742-E84C40E3D44C}" type="datetimeFigureOut">
              <a:rPr lang="en-US" smtClean="0"/>
              <a:t>3/8/2024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047AF0-B969-4161-858F-4563A39B8512}" type="slidenum">
              <a:rPr lang="en-US" smtClean="0"/>
              <a:t>‹#›</a:t>
            </a:fld>
            <a:endParaRPr lang="en-US"/>
          </a:p>
        </p:txBody>
      </p:sp>
    </p:spTree>
    <p:extLst>
      <p:ext uri="{BB962C8B-B14F-4D97-AF65-F5344CB8AC3E}">
        <p14:creationId xmlns:p14="http://schemas.microsoft.com/office/powerpoint/2010/main" val="3314869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11ff4044692_0_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9" name="Google Shape;1379;g11ff4044692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112e1aada3f_0_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12e1aada3f_0_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436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112e1aada3f_0_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12e1aada3f_0_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663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112e1aada3f_0_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12e1aada3f_0_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038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8"/>
        <p:cNvGrpSpPr/>
        <p:nvPr/>
      </p:nvGrpSpPr>
      <p:grpSpPr>
        <a:xfrm>
          <a:off x="0" y="0"/>
          <a:ext cx="0" cy="0"/>
          <a:chOff x="0" y="0"/>
          <a:chExt cx="0" cy="0"/>
        </a:xfrm>
      </p:grpSpPr>
      <p:sp>
        <p:nvSpPr>
          <p:cNvPr id="1999" name="Google Shape;1999;gf7d89ae380_1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0" name="Google Shape;2000;gf7d89ae380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910c9cffe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910c9cffe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a:extLst>
            <a:ext uri="{FF2B5EF4-FFF2-40B4-BE49-F238E27FC236}">
              <a16:creationId xmlns:a16="http://schemas.microsoft.com/office/drawing/2014/main" id="{78666398-6B16-2E4A-78DD-1210293CB1EB}"/>
            </a:ext>
          </a:extLst>
        </p:cNvPr>
        <p:cNvGrpSpPr/>
        <p:nvPr/>
      </p:nvGrpSpPr>
      <p:grpSpPr>
        <a:xfrm>
          <a:off x="0" y="0"/>
          <a:ext cx="0" cy="0"/>
          <a:chOff x="0" y="0"/>
          <a:chExt cx="0" cy="0"/>
        </a:xfrm>
      </p:grpSpPr>
      <p:sp>
        <p:nvSpPr>
          <p:cNvPr id="474" name="Google Shape;474;g54dda1946d_6_308:notes">
            <a:extLst>
              <a:ext uri="{FF2B5EF4-FFF2-40B4-BE49-F238E27FC236}">
                <a16:creationId xmlns:a16="http://schemas.microsoft.com/office/drawing/2014/main" id="{BF22FB02-E722-9118-AD98-CE197CD1E4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54dda1946d_6_308:notes">
            <a:extLst>
              <a:ext uri="{FF2B5EF4-FFF2-40B4-BE49-F238E27FC236}">
                <a16:creationId xmlns:a16="http://schemas.microsoft.com/office/drawing/2014/main" id="{E2BC6F24-7578-263C-EE23-B8E78CEBF4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460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a:extLst>
            <a:ext uri="{FF2B5EF4-FFF2-40B4-BE49-F238E27FC236}">
              <a16:creationId xmlns:a16="http://schemas.microsoft.com/office/drawing/2014/main" id="{A0281C34-C9DC-3FC1-3379-79587AFC9B0B}"/>
            </a:ext>
          </a:extLst>
        </p:cNvPr>
        <p:cNvGrpSpPr/>
        <p:nvPr/>
      </p:nvGrpSpPr>
      <p:grpSpPr>
        <a:xfrm>
          <a:off x="0" y="0"/>
          <a:ext cx="0" cy="0"/>
          <a:chOff x="0" y="0"/>
          <a:chExt cx="0" cy="0"/>
        </a:xfrm>
      </p:grpSpPr>
      <p:sp>
        <p:nvSpPr>
          <p:cNvPr id="499" name="Google Shape;499;g1910c9cffe2_0_86:notes">
            <a:extLst>
              <a:ext uri="{FF2B5EF4-FFF2-40B4-BE49-F238E27FC236}">
                <a16:creationId xmlns:a16="http://schemas.microsoft.com/office/drawing/2014/main" id="{3E2511BF-6A5E-F583-360A-581C135D33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910c9cffe2_0_86:notes">
            <a:extLst>
              <a:ext uri="{FF2B5EF4-FFF2-40B4-BE49-F238E27FC236}">
                <a16:creationId xmlns:a16="http://schemas.microsoft.com/office/drawing/2014/main" id="{54A0706A-40FC-1F7B-128B-B42FF3DCA8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296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a:extLst>
            <a:ext uri="{FF2B5EF4-FFF2-40B4-BE49-F238E27FC236}">
              <a16:creationId xmlns:a16="http://schemas.microsoft.com/office/drawing/2014/main" id="{3D4DA881-EF9E-DCCB-227B-57106AB2C96D}"/>
            </a:ext>
          </a:extLst>
        </p:cNvPr>
        <p:cNvGrpSpPr/>
        <p:nvPr/>
      </p:nvGrpSpPr>
      <p:grpSpPr>
        <a:xfrm>
          <a:off x="0" y="0"/>
          <a:ext cx="0" cy="0"/>
          <a:chOff x="0" y="0"/>
          <a:chExt cx="0" cy="0"/>
        </a:xfrm>
      </p:grpSpPr>
      <p:sp>
        <p:nvSpPr>
          <p:cNvPr id="474" name="Google Shape;474;g54dda1946d_6_308:notes">
            <a:extLst>
              <a:ext uri="{FF2B5EF4-FFF2-40B4-BE49-F238E27FC236}">
                <a16:creationId xmlns:a16="http://schemas.microsoft.com/office/drawing/2014/main" id="{10383436-6A57-1D80-B1AD-77979C38048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54dda1946d_6_308:notes">
            <a:extLst>
              <a:ext uri="{FF2B5EF4-FFF2-40B4-BE49-F238E27FC236}">
                <a16:creationId xmlns:a16="http://schemas.microsoft.com/office/drawing/2014/main" id="{53F2DF95-02A0-2DDE-8B5B-BA77D6C81A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273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a:extLst>
            <a:ext uri="{FF2B5EF4-FFF2-40B4-BE49-F238E27FC236}">
              <a16:creationId xmlns:a16="http://schemas.microsoft.com/office/drawing/2014/main" id="{159B24A2-E834-FEE0-F0D9-407214317872}"/>
            </a:ext>
          </a:extLst>
        </p:cNvPr>
        <p:cNvGrpSpPr/>
        <p:nvPr/>
      </p:nvGrpSpPr>
      <p:grpSpPr>
        <a:xfrm>
          <a:off x="0" y="0"/>
          <a:ext cx="0" cy="0"/>
          <a:chOff x="0" y="0"/>
          <a:chExt cx="0" cy="0"/>
        </a:xfrm>
      </p:grpSpPr>
      <p:sp>
        <p:nvSpPr>
          <p:cNvPr id="499" name="Google Shape;499;g1910c9cffe2_0_86:notes">
            <a:extLst>
              <a:ext uri="{FF2B5EF4-FFF2-40B4-BE49-F238E27FC236}">
                <a16:creationId xmlns:a16="http://schemas.microsoft.com/office/drawing/2014/main" id="{DD531162-0C64-C61F-C621-B6019FF719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910c9cffe2_0_86:notes">
            <a:extLst>
              <a:ext uri="{FF2B5EF4-FFF2-40B4-BE49-F238E27FC236}">
                <a16:creationId xmlns:a16="http://schemas.microsoft.com/office/drawing/2014/main" id="{0BB3FF3B-7635-E7FA-16D8-AB1C070A939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384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a:extLst>
            <a:ext uri="{FF2B5EF4-FFF2-40B4-BE49-F238E27FC236}">
              <a16:creationId xmlns:a16="http://schemas.microsoft.com/office/drawing/2014/main" id="{8371D8F5-F1E5-CD14-5604-783F1B73479B}"/>
            </a:ext>
          </a:extLst>
        </p:cNvPr>
        <p:cNvGrpSpPr/>
        <p:nvPr/>
      </p:nvGrpSpPr>
      <p:grpSpPr>
        <a:xfrm>
          <a:off x="0" y="0"/>
          <a:ext cx="0" cy="0"/>
          <a:chOff x="0" y="0"/>
          <a:chExt cx="0" cy="0"/>
        </a:xfrm>
      </p:grpSpPr>
      <p:sp>
        <p:nvSpPr>
          <p:cNvPr id="474" name="Google Shape;474;g54dda1946d_6_308:notes">
            <a:extLst>
              <a:ext uri="{FF2B5EF4-FFF2-40B4-BE49-F238E27FC236}">
                <a16:creationId xmlns:a16="http://schemas.microsoft.com/office/drawing/2014/main" id="{76081965-E37A-FEC9-6560-7FA65ADFBF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54dda1946d_6_308:notes">
            <a:extLst>
              <a:ext uri="{FF2B5EF4-FFF2-40B4-BE49-F238E27FC236}">
                <a16:creationId xmlns:a16="http://schemas.microsoft.com/office/drawing/2014/main" id="{38F5C20E-44B6-BE37-43AF-90DC21915D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1737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a:extLst>
            <a:ext uri="{FF2B5EF4-FFF2-40B4-BE49-F238E27FC236}">
              <a16:creationId xmlns:a16="http://schemas.microsoft.com/office/drawing/2014/main" id="{0A01D664-3A6A-F4E4-D353-680DAFA28F3E}"/>
            </a:ext>
          </a:extLst>
        </p:cNvPr>
        <p:cNvGrpSpPr/>
        <p:nvPr/>
      </p:nvGrpSpPr>
      <p:grpSpPr>
        <a:xfrm>
          <a:off x="0" y="0"/>
          <a:ext cx="0" cy="0"/>
          <a:chOff x="0" y="0"/>
          <a:chExt cx="0" cy="0"/>
        </a:xfrm>
      </p:grpSpPr>
      <p:sp>
        <p:nvSpPr>
          <p:cNvPr id="499" name="Google Shape;499;g1910c9cffe2_0_86:notes">
            <a:extLst>
              <a:ext uri="{FF2B5EF4-FFF2-40B4-BE49-F238E27FC236}">
                <a16:creationId xmlns:a16="http://schemas.microsoft.com/office/drawing/2014/main" id="{3F0377F4-2100-A1BA-3FCD-C4A077C274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910c9cffe2_0_86:notes">
            <a:extLst>
              <a:ext uri="{FF2B5EF4-FFF2-40B4-BE49-F238E27FC236}">
                <a16:creationId xmlns:a16="http://schemas.microsoft.com/office/drawing/2014/main" id="{105431E5-A936-4E98-DB23-4BE5B2E2F5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128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a:extLst>
            <a:ext uri="{FF2B5EF4-FFF2-40B4-BE49-F238E27FC236}">
              <a16:creationId xmlns:a16="http://schemas.microsoft.com/office/drawing/2014/main" id="{CA00FF5F-97B1-916A-A0A4-C650C98D07B7}"/>
            </a:ext>
          </a:extLst>
        </p:cNvPr>
        <p:cNvGrpSpPr/>
        <p:nvPr/>
      </p:nvGrpSpPr>
      <p:grpSpPr>
        <a:xfrm>
          <a:off x="0" y="0"/>
          <a:ext cx="0" cy="0"/>
          <a:chOff x="0" y="0"/>
          <a:chExt cx="0" cy="0"/>
        </a:xfrm>
      </p:grpSpPr>
      <p:sp>
        <p:nvSpPr>
          <p:cNvPr id="474" name="Google Shape;474;g54dda1946d_6_308:notes">
            <a:extLst>
              <a:ext uri="{FF2B5EF4-FFF2-40B4-BE49-F238E27FC236}">
                <a16:creationId xmlns:a16="http://schemas.microsoft.com/office/drawing/2014/main" id="{0BE4569D-48E2-A042-2BF9-AEB2A85938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54dda1946d_6_308:notes">
            <a:extLst>
              <a:ext uri="{FF2B5EF4-FFF2-40B4-BE49-F238E27FC236}">
                <a16:creationId xmlns:a16="http://schemas.microsoft.com/office/drawing/2014/main" id="{C2EAE5FD-1B3A-E9BF-9C57-43B2CCDB5F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3779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a:extLst>
            <a:ext uri="{FF2B5EF4-FFF2-40B4-BE49-F238E27FC236}">
              <a16:creationId xmlns:a16="http://schemas.microsoft.com/office/drawing/2014/main" id="{51582E5F-0256-6688-1F44-4877F95783CC}"/>
            </a:ext>
          </a:extLst>
        </p:cNvPr>
        <p:cNvGrpSpPr/>
        <p:nvPr/>
      </p:nvGrpSpPr>
      <p:grpSpPr>
        <a:xfrm>
          <a:off x="0" y="0"/>
          <a:ext cx="0" cy="0"/>
          <a:chOff x="0" y="0"/>
          <a:chExt cx="0" cy="0"/>
        </a:xfrm>
      </p:grpSpPr>
      <p:sp>
        <p:nvSpPr>
          <p:cNvPr id="499" name="Google Shape;499;g1910c9cffe2_0_86:notes">
            <a:extLst>
              <a:ext uri="{FF2B5EF4-FFF2-40B4-BE49-F238E27FC236}">
                <a16:creationId xmlns:a16="http://schemas.microsoft.com/office/drawing/2014/main" id="{5CA3C6C1-AE77-6957-4B17-9B0D6D17EA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910c9cffe2_0_86:notes">
            <a:extLst>
              <a:ext uri="{FF2B5EF4-FFF2-40B4-BE49-F238E27FC236}">
                <a16:creationId xmlns:a16="http://schemas.microsoft.com/office/drawing/2014/main" id="{8AB377B5-9492-7271-9C7B-651C21011A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902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a:extLst>
            <a:ext uri="{FF2B5EF4-FFF2-40B4-BE49-F238E27FC236}">
              <a16:creationId xmlns:a16="http://schemas.microsoft.com/office/drawing/2014/main" id="{0BB66F3E-CFC6-97F6-0B90-3F545F0E18E5}"/>
            </a:ext>
          </a:extLst>
        </p:cNvPr>
        <p:cNvGrpSpPr/>
        <p:nvPr/>
      </p:nvGrpSpPr>
      <p:grpSpPr>
        <a:xfrm>
          <a:off x="0" y="0"/>
          <a:ext cx="0" cy="0"/>
          <a:chOff x="0" y="0"/>
          <a:chExt cx="0" cy="0"/>
        </a:xfrm>
      </p:grpSpPr>
      <p:sp>
        <p:nvSpPr>
          <p:cNvPr id="474" name="Google Shape;474;g54dda1946d_6_308:notes">
            <a:extLst>
              <a:ext uri="{FF2B5EF4-FFF2-40B4-BE49-F238E27FC236}">
                <a16:creationId xmlns:a16="http://schemas.microsoft.com/office/drawing/2014/main" id="{ED045710-DD81-530C-60B4-B250EB0B39C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54dda1946d_6_308:notes">
            <a:extLst>
              <a:ext uri="{FF2B5EF4-FFF2-40B4-BE49-F238E27FC236}">
                <a16:creationId xmlns:a16="http://schemas.microsoft.com/office/drawing/2014/main" id="{EA7E3B79-4BD3-7626-878E-E3369A71A1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442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a:extLst>
            <a:ext uri="{FF2B5EF4-FFF2-40B4-BE49-F238E27FC236}">
              <a16:creationId xmlns:a16="http://schemas.microsoft.com/office/drawing/2014/main" id="{CFDE92D3-4F7C-EE09-E5D2-74D4F6C8254F}"/>
            </a:ext>
          </a:extLst>
        </p:cNvPr>
        <p:cNvGrpSpPr/>
        <p:nvPr/>
      </p:nvGrpSpPr>
      <p:grpSpPr>
        <a:xfrm>
          <a:off x="0" y="0"/>
          <a:ext cx="0" cy="0"/>
          <a:chOff x="0" y="0"/>
          <a:chExt cx="0" cy="0"/>
        </a:xfrm>
      </p:grpSpPr>
      <p:sp>
        <p:nvSpPr>
          <p:cNvPr id="499" name="Google Shape;499;g1910c9cffe2_0_86:notes">
            <a:extLst>
              <a:ext uri="{FF2B5EF4-FFF2-40B4-BE49-F238E27FC236}">
                <a16:creationId xmlns:a16="http://schemas.microsoft.com/office/drawing/2014/main" id="{BADCA827-26D3-B9BE-AF8D-C0319059CB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910c9cffe2_0_86:notes">
            <a:extLst>
              <a:ext uri="{FF2B5EF4-FFF2-40B4-BE49-F238E27FC236}">
                <a16:creationId xmlns:a16="http://schemas.microsoft.com/office/drawing/2014/main" id="{6038F059-6BCB-0A62-7FAC-FFEA764D70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0702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5"/>
        <p:cNvGrpSpPr/>
        <p:nvPr/>
      </p:nvGrpSpPr>
      <p:grpSpPr>
        <a:xfrm>
          <a:off x="0" y="0"/>
          <a:ext cx="0" cy="0"/>
          <a:chOff x="0" y="0"/>
          <a:chExt cx="0" cy="0"/>
        </a:xfrm>
      </p:grpSpPr>
      <p:sp>
        <p:nvSpPr>
          <p:cNvPr id="1636" name="Google Shape;1636;gf7d89ae380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7" name="Google Shape;1637;gf7d89ae380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f7d89ae380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f7d89ae380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2502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112e1aada3f_0_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12e1aada3f_0_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862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112e1aada3f_0_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12e1aada3f_0_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8562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112e1aada3f_0_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12e1aada3f_0_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7551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112e1aada3f_0_2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112e1aada3f_0_2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2447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hyperlink" Target="https://bit.ly/3A1uf1Q"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65E7-9827-5667-6023-2ED5A73B9DD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C176C8-5889-529E-F0DC-824B79B197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03FD49-66B4-22CD-982F-1E4B4798F2EF}"/>
              </a:ext>
            </a:extLst>
          </p:cNvPr>
          <p:cNvSpPr>
            <a:spLocks noGrp="1"/>
          </p:cNvSpPr>
          <p:nvPr>
            <p:ph type="dt" sz="half" idx="10"/>
          </p:nvPr>
        </p:nvSpPr>
        <p:spPr/>
        <p:txBody>
          <a:bodyPr/>
          <a:lstStyle/>
          <a:p>
            <a:fld id="{2F02DBC2-5286-4B77-948A-8F59187D65D5}" type="datetimeFigureOut">
              <a:rPr lang="en-US" smtClean="0"/>
              <a:t>3/8/2024</a:t>
            </a:fld>
            <a:endParaRPr lang="en-US"/>
          </a:p>
        </p:txBody>
      </p:sp>
      <p:sp>
        <p:nvSpPr>
          <p:cNvPr id="5" name="Footer Placeholder 4">
            <a:extLst>
              <a:ext uri="{FF2B5EF4-FFF2-40B4-BE49-F238E27FC236}">
                <a16:creationId xmlns:a16="http://schemas.microsoft.com/office/drawing/2014/main" id="{10AEB247-5A37-2425-557C-2BF6A7F3BE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C2A6DE-C293-C4BD-A42D-4AE1A09723EA}"/>
              </a:ext>
            </a:extLst>
          </p:cNvPr>
          <p:cNvSpPr>
            <a:spLocks noGrp="1"/>
          </p:cNvSpPr>
          <p:nvPr>
            <p:ph type="sldNum" sz="quarter" idx="12"/>
          </p:nvPr>
        </p:nvSpPr>
        <p:spPr/>
        <p:txBody>
          <a:bodyPr/>
          <a:lstStyle/>
          <a:p>
            <a:fld id="{2C2856E7-455D-49C2-BE30-EB3C6765A9EF}" type="slidenum">
              <a:rPr lang="en-US" smtClean="0"/>
              <a:t>‹#›</a:t>
            </a:fld>
            <a:endParaRPr lang="en-US"/>
          </a:p>
        </p:txBody>
      </p:sp>
    </p:spTree>
    <p:extLst>
      <p:ext uri="{BB962C8B-B14F-4D97-AF65-F5344CB8AC3E}">
        <p14:creationId xmlns:p14="http://schemas.microsoft.com/office/powerpoint/2010/main" val="36199603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DED28-FE04-FB19-013A-77DA097CED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E082F1-CCD8-C668-C085-243EFB5A16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4B0A7B-A5ED-3098-7180-D7D6E2DC8A41}"/>
              </a:ext>
            </a:extLst>
          </p:cNvPr>
          <p:cNvSpPr>
            <a:spLocks noGrp="1"/>
          </p:cNvSpPr>
          <p:nvPr>
            <p:ph type="dt" sz="half" idx="10"/>
          </p:nvPr>
        </p:nvSpPr>
        <p:spPr/>
        <p:txBody>
          <a:bodyPr/>
          <a:lstStyle/>
          <a:p>
            <a:fld id="{2F02DBC2-5286-4B77-948A-8F59187D65D5}" type="datetimeFigureOut">
              <a:rPr lang="en-US" smtClean="0"/>
              <a:t>3/8/2024</a:t>
            </a:fld>
            <a:endParaRPr lang="en-US"/>
          </a:p>
        </p:txBody>
      </p:sp>
      <p:sp>
        <p:nvSpPr>
          <p:cNvPr id="5" name="Footer Placeholder 4">
            <a:extLst>
              <a:ext uri="{FF2B5EF4-FFF2-40B4-BE49-F238E27FC236}">
                <a16:creationId xmlns:a16="http://schemas.microsoft.com/office/drawing/2014/main" id="{13EC4DD0-E140-2F10-844D-BFB77A642A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C341C-8503-E55B-145D-78CCBA32B280}"/>
              </a:ext>
            </a:extLst>
          </p:cNvPr>
          <p:cNvSpPr>
            <a:spLocks noGrp="1"/>
          </p:cNvSpPr>
          <p:nvPr>
            <p:ph type="sldNum" sz="quarter" idx="12"/>
          </p:nvPr>
        </p:nvSpPr>
        <p:spPr/>
        <p:txBody>
          <a:bodyPr/>
          <a:lstStyle/>
          <a:p>
            <a:fld id="{2C2856E7-455D-49C2-BE30-EB3C6765A9EF}" type="slidenum">
              <a:rPr lang="en-US" smtClean="0"/>
              <a:t>‹#›</a:t>
            </a:fld>
            <a:endParaRPr lang="en-US"/>
          </a:p>
        </p:txBody>
      </p:sp>
    </p:spTree>
    <p:extLst>
      <p:ext uri="{BB962C8B-B14F-4D97-AF65-F5344CB8AC3E}">
        <p14:creationId xmlns:p14="http://schemas.microsoft.com/office/powerpoint/2010/main" val="2630161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2735FD-329D-5495-5EE6-93851259C0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E0B25D2-F615-B962-D45D-244115EE649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C23012-64DE-E5C3-CD3A-6AD7F93E1A06}"/>
              </a:ext>
            </a:extLst>
          </p:cNvPr>
          <p:cNvSpPr>
            <a:spLocks noGrp="1"/>
          </p:cNvSpPr>
          <p:nvPr>
            <p:ph type="dt" sz="half" idx="10"/>
          </p:nvPr>
        </p:nvSpPr>
        <p:spPr/>
        <p:txBody>
          <a:bodyPr/>
          <a:lstStyle/>
          <a:p>
            <a:fld id="{2F02DBC2-5286-4B77-948A-8F59187D65D5}" type="datetimeFigureOut">
              <a:rPr lang="en-US" smtClean="0"/>
              <a:t>3/8/2024</a:t>
            </a:fld>
            <a:endParaRPr lang="en-US"/>
          </a:p>
        </p:txBody>
      </p:sp>
      <p:sp>
        <p:nvSpPr>
          <p:cNvPr id="5" name="Footer Placeholder 4">
            <a:extLst>
              <a:ext uri="{FF2B5EF4-FFF2-40B4-BE49-F238E27FC236}">
                <a16:creationId xmlns:a16="http://schemas.microsoft.com/office/drawing/2014/main" id="{215179E5-B601-D05B-95F3-3EBD9D256B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49B67B-83CC-B662-A41B-18017749C9F9}"/>
              </a:ext>
            </a:extLst>
          </p:cNvPr>
          <p:cNvSpPr>
            <a:spLocks noGrp="1"/>
          </p:cNvSpPr>
          <p:nvPr>
            <p:ph type="sldNum" sz="quarter" idx="12"/>
          </p:nvPr>
        </p:nvSpPr>
        <p:spPr/>
        <p:txBody>
          <a:bodyPr/>
          <a:lstStyle/>
          <a:p>
            <a:fld id="{2C2856E7-455D-49C2-BE30-EB3C6765A9EF}" type="slidenum">
              <a:rPr lang="en-US" smtClean="0"/>
              <a:t>‹#›</a:t>
            </a:fld>
            <a:endParaRPr lang="en-US"/>
          </a:p>
        </p:txBody>
      </p:sp>
    </p:spTree>
    <p:extLst>
      <p:ext uri="{BB962C8B-B14F-4D97-AF65-F5344CB8AC3E}">
        <p14:creationId xmlns:p14="http://schemas.microsoft.com/office/powerpoint/2010/main" val="500717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50800" y="1555500"/>
            <a:ext cx="6186800" cy="2976400"/>
          </a:xfrm>
          <a:prstGeom prst="rect">
            <a:avLst/>
          </a:prstGeom>
          <a:noFill/>
        </p:spPr>
        <p:txBody>
          <a:bodyPr spcFirstLastPara="1" wrap="square" lIns="91425" tIns="91425" rIns="91425" bIns="91425" anchor="ctr" anchorCtr="0">
            <a:noAutofit/>
          </a:bodyPr>
          <a:lstStyle>
            <a:lvl1pPr lvl="0" algn="l">
              <a:spcBef>
                <a:spcPts val="0"/>
              </a:spcBef>
              <a:spcAft>
                <a:spcPts val="0"/>
              </a:spcAft>
              <a:buSzPts val="5200"/>
              <a:buNone/>
              <a:defRPr sz="6933"/>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0" name="Google Shape;10;p2"/>
          <p:cNvSpPr txBox="1">
            <a:spLocks noGrp="1"/>
          </p:cNvSpPr>
          <p:nvPr>
            <p:ph type="subTitle" idx="1"/>
          </p:nvPr>
        </p:nvSpPr>
        <p:spPr>
          <a:xfrm>
            <a:off x="950791" y="4531899"/>
            <a:ext cx="5643600" cy="6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2133"/>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grpSp>
        <p:nvGrpSpPr>
          <p:cNvPr id="11" name="Google Shape;11;p2"/>
          <p:cNvGrpSpPr/>
          <p:nvPr/>
        </p:nvGrpSpPr>
        <p:grpSpPr>
          <a:xfrm>
            <a:off x="264836" y="603612"/>
            <a:ext cx="309824" cy="1298245"/>
            <a:chOff x="6656577" y="3252597"/>
            <a:chExt cx="232368" cy="973684"/>
          </a:xfrm>
        </p:grpSpPr>
        <p:sp>
          <p:nvSpPr>
            <p:cNvPr id="12" name="Google Shape;12;p2"/>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 name="Google Shape;24;p2"/>
          <p:cNvGrpSpPr/>
          <p:nvPr/>
        </p:nvGrpSpPr>
        <p:grpSpPr>
          <a:xfrm>
            <a:off x="1045281" y="5682273"/>
            <a:ext cx="691025" cy="437473"/>
            <a:chOff x="783960" y="4261704"/>
            <a:chExt cx="518269" cy="328105"/>
          </a:xfrm>
        </p:grpSpPr>
        <p:sp>
          <p:nvSpPr>
            <p:cNvPr id="25" name="Google Shape;25;p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6" name="Google Shape;26;p2"/>
            <p:cNvGrpSpPr/>
            <p:nvPr/>
          </p:nvGrpSpPr>
          <p:grpSpPr>
            <a:xfrm>
              <a:off x="783960" y="4261704"/>
              <a:ext cx="518269" cy="328105"/>
              <a:chOff x="783960" y="4261704"/>
              <a:chExt cx="518269" cy="328105"/>
            </a:xfrm>
          </p:grpSpPr>
          <p:sp>
            <p:nvSpPr>
              <p:cNvPr id="27" name="Google Shape;27;p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 name="Google Shape;28;p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 name="Google Shape;29;p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 name="Google Shape;30;p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31" name="Google Shape;31;p2"/>
          <p:cNvGrpSpPr/>
          <p:nvPr/>
        </p:nvGrpSpPr>
        <p:grpSpPr>
          <a:xfrm>
            <a:off x="142750" y="460866"/>
            <a:ext cx="5576236" cy="5569223"/>
            <a:chOff x="3047674" y="939549"/>
            <a:chExt cx="4182177" cy="4176917"/>
          </a:xfrm>
        </p:grpSpPr>
        <p:sp>
          <p:nvSpPr>
            <p:cNvPr id="32" name="Google Shape;32;p2"/>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2"/>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2"/>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2"/>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 name="Google Shape;36;p2"/>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 name="Google Shape;37;p2"/>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 name="Google Shape;38;p2"/>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 name="Google Shape;39;p2"/>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0" name="Google Shape;40;p2"/>
          <p:cNvGrpSpPr/>
          <p:nvPr/>
        </p:nvGrpSpPr>
        <p:grpSpPr>
          <a:xfrm>
            <a:off x="2285637" y="5682237"/>
            <a:ext cx="1695296" cy="833519"/>
            <a:chOff x="855125" y="612150"/>
            <a:chExt cx="511700" cy="251575"/>
          </a:xfrm>
        </p:grpSpPr>
        <p:sp>
          <p:nvSpPr>
            <p:cNvPr id="41" name="Google Shape;41;p2"/>
            <p:cNvSpPr/>
            <p:nvPr/>
          </p:nvSpPr>
          <p:spPr>
            <a:xfrm>
              <a:off x="1309725" y="61215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 name="Google Shape;42;p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 name="Google Shape;43;p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4" name="Google Shape;44;p2"/>
          <p:cNvGrpSpPr/>
          <p:nvPr/>
        </p:nvGrpSpPr>
        <p:grpSpPr>
          <a:xfrm>
            <a:off x="1968416" y="295765"/>
            <a:ext cx="812720" cy="778099"/>
            <a:chOff x="3105300" y="593625"/>
            <a:chExt cx="256800" cy="245850"/>
          </a:xfrm>
        </p:grpSpPr>
        <p:sp>
          <p:nvSpPr>
            <p:cNvPr id="45" name="Google Shape;45;p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 name="Google Shape;46;p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 name="Google Shape;47;p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 name="Google Shape;48;p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 name="Google Shape;49;p2"/>
          <p:cNvGrpSpPr/>
          <p:nvPr/>
        </p:nvGrpSpPr>
        <p:grpSpPr>
          <a:xfrm>
            <a:off x="5284885" y="-2788299"/>
            <a:ext cx="10724633" cy="10724633"/>
            <a:chOff x="1241175" y="-1300650"/>
            <a:chExt cx="8043475" cy="8043475"/>
          </a:xfrm>
        </p:grpSpPr>
        <p:sp>
          <p:nvSpPr>
            <p:cNvPr id="50" name="Google Shape;50;p2"/>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 name="Google Shape;51;p2"/>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 name="Google Shape;52;p2"/>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 name="Google Shape;53;p2"/>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 name="Google Shape;54;p2"/>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 name="Google Shape;55;p2"/>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 name="Google Shape;56;p2"/>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296430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7"/>
        <p:cNvGrpSpPr/>
        <p:nvPr/>
      </p:nvGrpSpPr>
      <p:grpSpPr>
        <a:xfrm>
          <a:off x="0" y="0"/>
          <a:ext cx="0" cy="0"/>
          <a:chOff x="0" y="0"/>
          <a:chExt cx="0" cy="0"/>
        </a:xfrm>
      </p:grpSpPr>
      <p:sp>
        <p:nvSpPr>
          <p:cNvPr id="58" name="Google Shape;58;p3"/>
          <p:cNvSpPr txBox="1">
            <a:spLocks noGrp="1"/>
          </p:cNvSpPr>
          <p:nvPr>
            <p:ph type="title"/>
          </p:nvPr>
        </p:nvSpPr>
        <p:spPr>
          <a:xfrm>
            <a:off x="971151" y="2750933"/>
            <a:ext cx="4693600" cy="20552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6000">
                <a:solidFill>
                  <a:schemeClr val="accent1"/>
                </a:solidFill>
              </a:defRPr>
            </a:lvl1pPr>
            <a:lvl2pPr lvl="1">
              <a:spcBef>
                <a:spcPts val="0"/>
              </a:spcBef>
              <a:spcAft>
                <a:spcPts val="0"/>
              </a:spcAft>
              <a:buSzPts val="3600"/>
              <a:buNone/>
              <a:defRPr sz="4800"/>
            </a:lvl2pPr>
            <a:lvl3pPr lvl="2">
              <a:spcBef>
                <a:spcPts val="0"/>
              </a:spcBef>
              <a:spcAft>
                <a:spcPts val="0"/>
              </a:spcAft>
              <a:buSzPts val="3600"/>
              <a:buNone/>
              <a:defRPr sz="4800"/>
            </a:lvl3pPr>
            <a:lvl4pPr lvl="3">
              <a:spcBef>
                <a:spcPts val="0"/>
              </a:spcBef>
              <a:spcAft>
                <a:spcPts val="0"/>
              </a:spcAft>
              <a:buSzPts val="3600"/>
              <a:buNone/>
              <a:defRPr sz="4800"/>
            </a:lvl4pPr>
            <a:lvl5pPr lvl="4">
              <a:spcBef>
                <a:spcPts val="0"/>
              </a:spcBef>
              <a:spcAft>
                <a:spcPts val="0"/>
              </a:spcAft>
              <a:buSzPts val="3600"/>
              <a:buNone/>
              <a:defRPr sz="4800"/>
            </a:lvl5pPr>
            <a:lvl6pPr lvl="5">
              <a:spcBef>
                <a:spcPts val="0"/>
              </a:spcBef>
              <a:spcAft>
                <a:spcPts val="0"/>
              </a:spcAft>
              <a:buSzPts val="3600"/>
              <a:buNone/>
              <a:defRPr sz="4800"/>
            </a:lvl6pPr>
            <a:lvl7pPr lvl="6">
              <a:spcBef>
                <a:spcPts val="0"/>
              </a:spcBef>
              <a:spcAft>
                <a:spcPts val="0"/>
              </a:spcAft>
              <a:buSzPts val="3600"/>
              <a:buNone/>
              <a:defRPr sz="4800"/>
            </a:lvl7pPr>
            <a:lvl8pPr lvl="7">
              <a:spcBef>
                <a:spcPts val="0"/>
              </a:spcBef>
              <a:spcAft>
                <a:spcPts val="0"/>
              </a:spcAft>
              <a:buSzPts val="3600"/>
              <a:buNone/>
              <a:defRPr sz="4800"/>
            </a:lvl8pPr>
            <a:lvl9pPr lvl="8">
              <a:spcBef>
                <a:spcPts val="0"/>
              </a:spcBef>
              <a:spcAft>
                <a:spcPts val="0"/>
              </a:spcAft>
              <a:buSzPts val="3600"/>
              <a:buNone/>
              <a:defRPr sz="4800"/>
            </a:lvl9pPr>
          </a:lstStyle>
          <a:p>
            <a:endParaRPr/>
          </a:p>
        </p:txBody>
      </p:sp>
      <p:sp>
        <p:nvSpPr>
          <p:cNvPr id="59" name="Google Shape;59;p3"/>
          <p:cNvSpPr txBox="1">
            <a:spLocks noGrp="1"/>
          </p:cNvSpPr>
          <p:nvPr>
            <p:ph type="title" idx="2" hasCustomPrompt="1"/>
          </p:nvPr>
        </p:nvSpPr>
        <p:spPr>
          <a:xfrm>
            <a:off x="2315151" y="1642009"/>
            <a:ext cx="2005600" cy="1122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8666"/>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60" name="Google Shape;60;p3"/>
          <p:cNvSpPr txBox="1">
            <a:spLocks noGrp="1"/>
          </p:cNvSpPr>
          <p:nvPr>
            <p:ph type="subTitle" idx="1"/>
          </p:nvPr>
        </p:nvSpPr>
        <p:spPr>
          <a:xfrm>
            <a:off x="971151" y="4806291"/>
            <a:ext cx="4693600" cy="54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61" name="Google Shape;61;p3"/>
          <p:cNvGrpSpPr/>
          <p:nvPr/>
        </p:nvGrpSpPr>
        <p:grpSpPr>
          <a:xfrm>
            <a:off x="142749" y="460866"/>
            <a:ext cx="7435704" cy="5933437"/>
            <a:chOff x="107062" y="345649"/>
            <a:chExt cx="5576778" cy="4450078"/>
          </a:xfrm>
        </p:grpSpPr>
        <p:grpSp>
          <p:nvGrpSpPr>
            <p:cNvPr id="62" name="Google Shape;62;p3"/>
            <p:cNvGrpSpPr/>
            <p:nvPr/>
          </p:nvGrpSpPr>
          <p:grpSpPr>
            <a:xfrm>
              <a:off x="5035534" y="4146447"/>
              <a:ext cx="648306" cy="649281"/>
              <a:chOff x="5022684" y="4300597"/>
              <a:chExt cx="648306" cy="649281"/>
            </a:xfrm>
          </p:grpSpPr>
          <p:sp>
            <p:nvSpPr>
              <p:cNvPr id="63" name="Google Shape;63;p3"/>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 name="Google Shape;64;p3"/>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 name="Google Shape;65;p3"/>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 name="Google Shape;66;p3"/>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 name="Google Shape;67;p3"/>
            <p:cNvGrpSpPr/>
            <p:nvPr/>
          </p:nvGrpSpPr>
          <p:grpSpPr>
            <a:xfrm>
              <a:off x="198627" y="452709"/>
              <a:ext cx="232368" cy="973684"/>
              <a:chOff x="6656577" y="3252597"/>
              <a:chExt cx="232368" cy="973684"/>
            </a:xfrm>
          </p:grpSpPr>
          <p:sp>
            <p:nvSpPr>
              <p:cNvPr id="68" name="Google Shape;68;p3"/>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 name="Google Shape;69;p3"/>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 name="Google Shape;70;p3"/>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 name="Google Shape;71;p3"/>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 name="Google Shape;72;p3"/>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 name="Google Shape;73;p3"/>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 name="Google Shape;74;p3"/>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 name="Google Shape;75;p3"/>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 name="Google Shape;76;p3"/>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 name="Google Shape;77;p3"/>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 name="Google Shape;78;p3"/>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 name="Google Shape;79;p3"/>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0" name="Google Shape;80;p3"/>
            <p:cNvGrpSpPr/>
            <p:nvPr/>
          </p:nvGrpSpPr>
          <p:grpSpPr>
            <a:xfrm>
              <a:off x="107062" y="345649"/>
              <a:ext cx="4182177" cy="4176917"/>
              <a:chOff x="3047674" y="939549"/>
              <a:chExt cx="4182177" cy="4176917"/>
            </a:xfrm>
          </p:grpSpPr>
          <p:sp>
            <p:nvSpPr>
              <p:cNvPr id="81" name="Google Shape;81;p3"/>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 name="Google Shape;82;p3"/>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 name="Google Shape;83;p3"/>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 name="Google Shape;84;p3"/>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 name="Google Shape;85;p3"/>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 name="Google Shape;86;p3"/>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 name="Google Shape;87;p3"/>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 name="Google Shape;88;p3"/>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89" name="Google Shape;89;p3"/>
          <p:cNvGrpSpPr/>
          <p:nvPr/>
        </p:nvGrpSpPr>
        <p:grpSpPr>
          <a:xfrm>
            <a:off x="5289474" y="-2786218"/>
            <a:ext cx="10724633" cy="10724633"/>
            <a:chOff x="1241175" y="-1300650"/>
            <a:chExt cx="8043475" cy="8043475"/>
          </a:xfrm>
        </p:grpSpPr>
        <p:sp>
          <p:nvSpPr>
            <p:cNvPr id="90" name="Google Shape;90;p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 name="Google Shape;91;p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 name="Google Shape;92;p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 name="Google Shape;93;p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 name="Google Shape;94;p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 name="Google Shape;95;p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 name="Google Shape;96;p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145388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26"/>
        <p:cNvGrpSpPr/>
        <p:nvPr/>
      </p:nvGrpSpPr>
      <p:grpSpPr>
        <a:xfrm>
          <a:off x="0" y="0"/>
          <a:ext cx="0" cy="0"/>
          <a:chOff x="0" y="0"/>
          <a:chExt cx="0" cy="0"/>
        </a:xfrm>
      </p:grpSpPr>
      <p:sp>
        <p:nvSpPr>
          <p:cNvPr id="127" name="Google Shape;127;p5"/>
          <p:cNvSpPr txBox="1">
            <a:spLocks noGrp="1"/>
          </p:cNvSpPr>
          <p:nvPr>
            <p:ph type="title"/>
          </p:nvPr>
        </p:nvSpPr>
        <p:spPr>
          <a:xfrm>
            <a:off x="950800" y="1680367"/>
            <a:ext cx="4714000" cy="745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sz="2667">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5"/>
          <p:cNvSpPr txBox="1">
            <a:spLocks noGrp="1"/>
          </p:cNvSpPr>
          <p:nvPr>
            <p:ph type="title" idx="2"/>
          </p:nvPr>
        </p:nvSpPr>
        <p:spPr>
          <a:xfrm>
            <a:off x="6527200" y="4260105"/>
            <a:ext cx="4714000" cy="745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sz="2667">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5"/>
          <p:cNvSpPr txBox="1">
            <a:spLocks noGrp="1"/>
          </p:cNvSpPr>
          <p:nvPr>
            <p:ph type="subTitle" idx="1"/>
          </p:nvPr>
        </p:nvSpPr>
        <p:spPr>
          <a:xfrm>
            <a:off x="6527200" y="5005305"/>
            <a:ext cx="4714000" cy="919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30" name="Google Shape;130;p5"/>
          <p:cNvSpPr txBox="1">
            <a:spLocks noGrp="1"/>
          </p:cNvSpPr>
          <p:nvPr>
            <p:ph type="subTitle" idx="3"/>
          </p:nvPr>
        </p:nvSpPr>
        <p:spPr>
          <a:xfrm>
            <a:off x="950800" y="2425567"/>
            <a:ext cx="4714000" cy="919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31" name="Google Shape;131;p5"/>
          <p:cNvSpPr txBox="1">
            <a:spLocks noGrp="1"/>
          </p:cNvSpPr>
          <p:nvPr>
            <p:ph type="title" idx="4"/>
          </p:nvPr>
        </p:nvSpPr>
        <p:spPr>
          <a:xfrm>
            <a:off x="960000" y="719200"/>
            <a:ext cx="10272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32" name="Google Shape;132;p5"/>
          <p:cNvGrpSpPr/>
          <p:nvPr/>
        </p:nvGrpSpPr>
        <p:grpSpPr>
          <a:xfrm>
            <a:off x="6400808" y="-3863818"/>
            <a:ext cx="10724633" cy="10724633"/>
            <a:chOff x="1241175" y="-1300650"/>
            <a:chExt cx="8043475" cy="8043475"/>
          </a:xfrm>
        </p:grpSpPr>
        <p:sp>
          <p:nvSpPr>
            <p:cNvPr id="133" name="Google Shape;133;p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 name="Google Shape;134;p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 name="Google Shape;135;p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 name="Google Shape;136;p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 name="Google Shape;137;p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8" name="Google Shape;138;p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9" name="Google Shape;139;p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0" name="Google Shape;140;p5"/>
          <p:cNvGrpSpPr/>
          <p:nvPr/>
        </p:nvGrpSpPr>
        <p:grpSpPr>
          <a:xfrm>
            <a:off x="294303" y="258266"/>
            <a:ext cx="11633517" cy="6394855"/>
            <a:chOff x="220727" y="193699"/>
            <a:chExt cx="8725138" cy="4796141"/>
          </a:xfrm>
        </p:grpSpPr>
        <p:grpSp>
          <p:nvGrpSpPr>
            <p:cNvPr id="141" name="Google Shape;141;p5"/>
            <p:cNvGrpSpPr/>
            <p:nvPr/>
          </p:nvGrpSpPr>
          <p:grpSpPr>
            <a:xfrm>
              <a:off x="551187" y="193699"/>
              <a:ext cx="609540" cy="583574"/>
              <a:chOff x="3105300" y="593625"/>
              <a:chExt cx="256800" cy="245850"/>
            </a:xfrm>
          </p:grpSpPr>
          <p:sp>
            <p:nvSpPr>
              <p:cNvPr id="142" name="Google Shape;142;p5"/>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3" name="Google Shape;143;p5"/>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4" name="Google Shape;144;p5"/>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5" name="Google Shape;145;p5"/>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46" name="Google Shape;146;p5"/>
            <p:cNvGrpSpPr/>
            <p:nvPr/>
          </p:nvGrpSpPr>
          <p:grpSpPr>
            <a:xfrm>
              <a:off x="610153" y="4251902"/>
              <a:ext cx="631910" cy="457789"/>
              <a:chOff x="855125" y="679497"/>
              <a:chExt cx="254310" cy="184228"/>
            </a:xfrm>
          </p:grpSpPr>
          <p:sp>
            <p:nvSpPr>
              <p:cNvPr id="147" name="Google Shape;147;p5"/>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8" name="Google Shape;148;p5"/>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49" name="Google Shape;149;p5"/>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0" name="Google Shape;150;p5"/>
            <p:cNvGrpSpPr/>
            <p:nvPr/>
          </p:nvGrpSpPr>
          <p:grpSpPr>
            <a:xfrm>
              <a:off x="8297559" y="4340559"/>
              <a:ext cx="648306" cy="649281"/>
              <a:chOff x="5022684" y="4300597"/>
              <a:chExt cx="648306" cy="649281"/>
            </a:xfrm>
          </p:grpSpPr>
          <p:sp>
            <p:nvSpPr>
              <p:cNvPr id="151" name="Google Shape;151;p5"/>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2" name="Google Shape;152;p5"/>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3" name="Google Shape;153;p5"/>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4" name="Google Shape;154;p5"/>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55" name="Google Shape;155;p5"/>
            <p:cNvGrpSpPr/>
            <p:nvPr/>
          </p:nvGrpSpPr>
          <p:grpSpPr>
            <a:xfrm>
              <a:off x="7250460" y="1777966"/>
              <a:ext cx="365869" cy="328105"/>
              <a:chOff x="7194285" y="1228366"/>
              <a:chExt cx="365869" cy="328105"/>
            </a:xfrm>
          </p:grpSpPr>
          <p:sp>
            <p:nvSpPr>
              <p:cNvPr id="156" name="Google Shape;156;p5"/>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7" name="Google Shape;157;p5"/>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8" name="Google Shape;158;p5"/>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59" name="Google Shape;159;p5"/>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60" name="Google Shape;160;p5"/>
            <p:cNvSpPr/>
            <p:nvPr/>
          </p:nvSpPr>
          <p:spPr>
            <a:xfrm>
              <a:off x="1471030" y="40605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61" name="Google Shape;161;p5"/>
            <p:cNvGrpSpPr/>
            <p:nvPr/>
          </p:nvGrpSpPr>
          <p:grpSpPr>
            <a:xfrm>
              <a:off x="8566483" y="404987"/>
              <a:ext cx="355724" cy="1888212"/>
              <a:chOff x="124471" y="1153724"/>
              <a:chExt cx="355724" cy="1888212"/>
            </a:xfrm>
          </p:grpSpPr>
          <p:sp>
            <p:nvSpPr>
              <p:cNvPr id="162" name="Google Shape;162;p5"/>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3" name="Google Shape;163;p5"/>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4" name="Google Shape;164;p5"/>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5" name="Google Shape;165;p5"/>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6" name="Google Shape;166;p5"/>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67" name="Google Shape;167;p5"/>
            <p:cNvGrpSpPr/>
            <p:nvPr/>
          </p:nvGrpSpPr>
          <p:grpSpPr>
            <a:xfrm>
              <a:off x="220727" y="2508884"/>
              <a:ext cx="232368" cy="973684"/>
              <a:chOff x="6656577" y="3252597"/>
              <a:chExt cx="232368" cy="973684"/>
            </a:xfrm>
          </p:grpSpPr>
          <p:sp>
            <p:nvSpPr>
              <p:cNvPr id="168" name="Google Shape;168;p5"/>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69" name="Google Shape;169;p5"/>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0" name="Google Shape;170;p5"/>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1" name="Google Shape;171;p5"/>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2" name="Google Shape;172;p5"/>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3" name="Google Shape;173;p5"/>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4" name="Google Shape;174;p5"/>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5" name="Google Shape;175;p5"/>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6" name="Google Shape;176;p5"/>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7" name="Google Shape;177;p5"/>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8" name="Google Shape;178;p5"/>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79" name="Google Shape;179;p5"/>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35496373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80"/>
        <p:cNvGrpSpPr/>
        <p:nvPr/>
      </p:nvGrpSpPr>
      <p:grpSpPr>
        <a:xfrm>
          <a:off x="0" y="0"/>
          <a:ext cx="0" cy="0"/>
          <a:chOff x="0" y="0"/>
          <a:chExt cx="0" cy="0"/>
        </a:xfrm>
      </p:grpSpPr>
      <p:sp>
        <p:nvSpPr>
          <p:cNvPr id="181" name="Google Shape;181;p6"/>
          <p:cNvSpPr txBox="1">
            <a:spLocks noGrp="1"/>
          </p:cNvSpPr>
          <p:nvPr>
            <p:ph type="title"/>
          </p:nvPr>
        </p:nvSpPr>
        <p:spPr>
          <a:xfrm>
            <a:off x="960000" y="719200"/>
            <a:ext cx="10272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82" name="Google Shape;182;p6"/>
          <p:cNvGrpSpPr/>
          <p:nvPr/>
        </p:nvGrpSpPr>
        <p:grpSpPr>
          <a:xfrm>
            <a:off x="6400808" y="-3863818"/>
            <a:ext cx="10724633" cy="10724633"/>
            <a:chOff x="1241175" y="-1300650"/>
            <a:chExt cx="8043475" cy="8043475"/>
          </a:xfrm>
        </p:grpSpPr>
        <p:sp>
          <p:nvSpPr>
            <p:cNvPr id="183" name="Google Shape;183;p6"/>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4" name="Google Shape;184;p6"/>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5" name="Google Shape;185;p6"/>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6" name="Google Shape;186;p6"/>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7" name="Google Shape;187;p6"/>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8" name="Google Shape;188;p6"/>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89" name="Google Shape;189;p6"/>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0" name="Google Shape;190;p6"/>
          <p:cNvGrpSpPr/>
          <p:nvPr/>
        </p:nvGrpSpPr>
        <p:grpSpPr>
          <a:xfrm>
            <a:off x="198737" y="6087004"/>
            <a:ext cx="842547" cy="610385"/>
            <a:chOff x="855125" y="679497"/>
            <a:chExt cx="254310" cy="184228"/>
          </a:xfrm>
        </p:grpSpPr>
        <p:sp>
          <p:nvSpPr>
            <p:cNvPr id="191" name="Google Shape;191;p6"/>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2" name="Google Shape;192;p6"/>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3" name="Google Shape;193;p6"/>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4" name="Google Shape;194;p6"/>
          <p:cNvGrpSpPr/>
          <p:nvPr/>
        </p:nvGrpSpPr>
        <p:grpSpPr>
          <a:xfrm>
            <a:off x="11421983" y="6048603"/>
            <a:ext cx="643404" cy="687168"/>
            <a:chOff x="5188437" y="4434502"/>
            <a:chExt cx="482553" cy="515376"/>
          </a:xfrm>
        </p:grpSpPr>
        <p:sp>
          <p:nvSpPr>
            <p:cNvPr id="195" name="Google Shape;195;p6"/>
            <p:cNvSpPr/>
            <p:nvPr/>
          </p:nvSpPr>
          <p:spPr>
            <a:xfrm>
              <a:off x="5188437" y="47118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6" name="Google Shape;196;p6"/>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97" name="Google Shape;197;p6"/>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98" name="Google Shape;198;p6"/>
          <p:cNvGrpSpPr/>
          <p:nvPr/>
        </p:nvGrpSpPr>
        <p:grpSpPr>
          <a:xfrm>
            <a:off x="11421977" y="539983"/>
            <a:ext cx="474299" cy="2517616"/>
            <a:chOff x="124471" y="1153724"/>
            <a:chExt cx="355724" cy="1888212"/>
          </a:xfrm>
        </p:grpSpPr>
        <p:sp>
          <p:nvSpPr>
            <p:cNvPr id="199" name="Google Shape;199;p6"/>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0" name="Google Shape;200;p6"/>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1" name="Google Shape;201;p6"/>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2" name="Google Shape;202;p6"/>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3" name="Google Shape;203;p6"/>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04" name="Google Shape;204;p6"/>
          <p:cNvGrpSpPr/>
          <p:nvPr/>
        </p:nvGrpSpPr>
        <p:grpSpPr>
          <a:xfrm>
            <a:off x="198736" y="352179"/>
            <a:ext cx="309824" cy="1298245"/>
            <a:chOff x="6656577" y="3252597"/>
            <a:chExt cx="232368" cy="973684"/>
          </a:xfrm>
        </p:grpSpPr>
        <p:sp>
          <p:nvSpPr>
            <p:cNvPr id="205" name="Google Shape;205;p6"/>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6" name="Google Shape;206;p6"/>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7" name="Google Shape;207;p6"/>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6"/>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6"/>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0" name="Google Shape;210;p6"/>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1" name="Google Shape;211;p6"/>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2" name="Google Shape;212;p6"/>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3" name="Google Shape;213;p6"/>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4" name="Google Shape;214;p6"/>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5" name="Google Shape;215;p6"/>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6" name="Google Shape;216;p6"/>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17" name="Google Shape;217;p6"/>
          <p:cNvGrpSpPr/>
          <p:nvPr/>
        </p:nvGrpSpPr>
        <p:grpSpPr>
          <a:xfrm>
            <a:off x="9565083" y="258265"/>
            <a:ext cx="812720" cy="778099"/>
            <a:chOff x="3105300" y="593625"/>
            <a:chExt cx="256800" cy="245850"/>
          </a:xfrm>
        </p:grpSpPr>
        <p:sp>
          <p:nvSpPr>
            <p:cNvPr id="218" name="Google Shape;218;p6"/>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19" name="Google Shape;219;p6"/>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0" name="Google Shape;220;p6"/>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1" name="Google Shape;221;p6"/>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25379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22"/>
        <p:cNvGrpSpPr/>
        <p:nvPr/>
      </p:nvGrpSpPr>
      <p:grpSpPr>
        <a:xfrm>
          <a:off x="0" y="0"/>
          <a:ext cx="0" cy="0"/>
          <a:chOff x="0" y="0"/>
          <a:chExt cx="0" cy="0"/>
        </a:xfrm>
      </p:grpSpPr>
      <p:sp>
        <p:nvSpPr>
          <p:cNvPr id="223" name="Google Shape;223;p7"/>
          <p:cNvSpPr txBox="1">
            <a:spLocks noGrp="1"/>
          </p:cNvSpPr>
          <p:nvPr>
            <p:ph type="body" idx="1"/>
          </p:nvPr>
        </p:nvSpPr>
        <p:spPr>
          <a:xfrm>
            <a:off x="5892800" y="1787857"/>
            <a:ext cx="5145200" cy="3488800"/>
          </a:xfrm>
          <a:prstGeom prst="rect">
            <a:avLst/>
          </a:prstGeom>
        </p:spPr>
        <p:txBody>
          <a:bodyPr spcFirstLastPara="1" wrap="square" lIns="91425" tIns="91425" rIns="91425" bIns="91425" anchor="ctr" anchorCtr="0">
            <a:noAutofit/>
          </a:bodyPr>
          <a:lstStyle>
            <a:lvl1pPr marL="609585" lvl="0" indent="-423323" rtl="0">
              <a:lnSpc>
                <a:spcPct val="100000"/>
              </a:lnSpc>
              <a:spcBef>
                <a:spcPts val="0"/>
              </a:spcBef>
              <a:spcAft>
                <a:spcPts val="0"/>
              </a:spcAft>
              <a:buClr>
                <a:schemeClr val="accent1"/>
              </a:buClr>
              <a:buSzPts val="1400"/>
              <a:buChar char="●"/>
              <a:defRPr/>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endParaRPr/>
          </a:p>
        </p:txBody>
      </p:sp>
      <p:sp>
        <p:nvSpPr>
          <p:cNvPr id="224" name="Google Shape;224;p7"/>
          <p:cNvSpPr txBox="1">
            <a:spLocks noGrp="1"/>
          </p:cNvSpPr>
          <p:nvPr>
            <p:ph type="title"/>
          </p:nvPr>
        </p:nvSpPr>
        <p:spPr>
          <a:xfrm>
            <a:off x="950800" y="2682900"/>
            <a:ext cx="3673600" cy="1396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25" name="Google Shape;225;p7"/>
          <p:cNvGrpSpPr/>
          <p:nvPr/>
        </p:nvGrpSpPr>
        <p:grpSpPr>
          <a:xfrm>
            <a:off x="6461474" y="-6689285"/>
            <a:ext cx="10724633" cy="10724633"/>
            <a:chOff x="1241175" y="-1300650"/>
            <a:chExt cx="8043475" cy="8043475"/>
          </a:xfrm>
        </p:grpSpPr>
        <p:sp>
          <p:nvSpPr>
            <p:cNvPr id="226" name="Google Shape;226;p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7" name="Google Shape;227;p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8" name="Google Shape;228;p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29" name="Google Shape;229;p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0" name="Google Shape;230;p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1" name="Google Shape;231;p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2" name="Google Shape;232;p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33" name="Google Shape;233;p7"/>
          <p:cNvGrpSpPr/>
          <p:nvPr/>
        </p:nvGrpSpPr>
        <p:grpSpPr>
          <a:xfrm>
            <a:off x="373516" y="125069"/>
            <a:ext cx="11570544" cy="6498569"/>
            <a:chOff x="280137" y="93801"/>
            <a:chExt cx="8677908" cy="4873927"/>
          </a:xfrm>
        </p:grpSpPr>
        <p:sp>
          <p:nvSpPr>
            <p:cNvPr id="234" name="Google Shape;234;p7"/>
            <p:cNvSpPr/>
            <p:nvPr/>
          </p:nvSpPr>
          <p:spPr>
            <a:xfrm>
              <a:off x="7601469" y="93801"/>
              <a:ext cx="462359" cy="462382"/>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35" name="Google Shape;235;p7"/>
            <p:cNvGrpSpPr/>
            <p:nvPr/>
          </p:nvGrpSpPr>
          <p:grpSpPr>
            <a:xfrm>
              <a:off x="4632210" y="228066"/>
              <a:ext cx="365869" cy="328105"/>
              <a:chOff x="7194285" y="1228366"/>
              <a:chExt cx="365869" cy="328105"/>
            </a:xfrm>
          </p:grpSpPr>
          <p:sp>
            <p:nvSpPr>
              <p:cNvPr id="236" name="Google Shape;236;p7"/>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7" name="Google Shape;237;p7"/>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8" name="Google Shape;238;p7"/>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39" name="Google Shape;239;p7"/>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40" name="Google Shape;240;p7"/>
            <p:cNvSpPr/>
            <p:nvPr/>
          </p:nvSpPr>
          <p:spPr>
            <a:xfrm>
              <a:off x="860780" y="296472"/>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41" name="Google Shape;241;p7"/>
            <p:cNvGrpSpPr/>
            <p:nvPr/>
          </p:nvGrpSpPr>
          <p:grpSpPr>
            <a:xfrm>
              <a:off x="8602321" y="2462062"/>
              <a:ext cx="355724" cy="1888212"/>
              <a:chOff x="124471" y="1153724"/>
              <a:chExt cx="355724" cy="1888212"/>
            </a:xfrm>
          </p:grpSpPr>
          <p:sp>
            <p:nvSpPr>
              <p:cNvPr id="242" name="Google Shape;242;p7"/>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3" name="Google Shape;243;p7"/>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4" name="Google Shape;244;p7"/>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5" name="Google Shape;245;p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6" name="Google Shape;246;p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47" name="Google Shape;247;p7"/>
            <p:cNvGrpSpPr/>
            <p:nvPr/>
          </p:nvGrpSpPr>
          <p:grpSpPr>
            <a:xfrm>
              <a:off x="280137" y="1059674"/>
              <a:ext cx="609540" cy="583574"/>
              <a:chOff x="3105300" y="593625"/>
              <a:chExt cx="256800" cy="245850"/>
            </a:xfrm>
          </p:grpSpPr>
          <p:sp>
            <p:nvSpPr>
              <p:cNvPr id="248" name="Google Shape;248;p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49" name="Google Shape;249;p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0" name="Google Shape;250;p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1" name="Google Shape;251;p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2" name="Google Shape;252;p7"/>
            <p:cNvGrpSpPr/>
            <p:nvPr/>
          </p:nvGrpSpPr>
          <p:grpSpPr>
            <a:xfrm>
              <a:off x="488778" y="4452227"/>
              <a:ext cx="631910" cy="457789"/>
              <a:chOff x="855125" y="679497"/>
              <a:chExt cx="254310" cy="184228"/>
            </a:xfrm>
          </p:grpSpPr>
          <p:sp>
            <p:nvSpPr>
              <p:cNvPr id="253" name="Google Shape;253;p7"/>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4" name="Google Shape;254;p7"/>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5" name="Google Shape;255;p7"/>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56" name="Google Shape;256;p7"/>
            <p:cNvGrpSpPr/>
            <p:nvPr/>
          </p:nvGrpSpPr>
          <p:grpSpPr>
            <a:xfrm>
              <a:off x="7450012" y="4632477"/>
              <a:ext cx="456233" cy="335252"/>
              <a:chOff x="8353512" y="4107552"/>
              <a:chExt cx="456233" cy="335252"/>
            </a:xfrm>
          </p:grpSpPr>
          <p:sp>
            <p:nvSpPr>
              <p:cNvPr id="257" name="Google Shape;257;p7"/>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8" name="Google Shape;258;p7"/>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59" name="Google Shape;259;p7"/>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4247283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60"/>
        <p:cNvGrpSpPr/>
        <p:nvPr/>
      </p:nvGrpSpPr>
      <p:grpSpPr>
        <a:xfrm>
          <a:off x="0" y="0"/>
          <a:ext cx="0" cy="0"/>
          <a:chOff x="0" y="0"/>
          <a:chExt cx="0" cy="0"/>
        </a:xfrm>
      </p:grpSpPr>
      <p:sp>
        <p:nvSpPr>
          <p:cNvPr id="261" name="Google Shape;261;p8"/>
          <p:cNvSpPr txBox="1">
            <a:spLocks noGrp="1"/>
          </p:cNvSpPr>
          <p:nvPr>
            <p:ph type="title"/>
          </p:nvPr>
        </p:nvSpPr>
        <p:spPr>
          <a:xfrm>
            <a:off x="3262800" y="883500"/>
            <a:ext cx="7978400" cy="3372400"/>
          </a:xfrm>
          <a:prstGeom prst="rect">
            <a:avLst/>
          </a:prstGeom>
        </p:spPr>
        <p:txBody>
          <a:bodyPr spcFirstLastPara="1" wrap="square" lIns="91425" tIns="91425" rIns="91425" bIns="91425" anchor="ctr" anchorCtr="0">
            <a:noAutofit/>
          </a:bodyPr>
          <a:lstStyle>
            <a:lvl1pPr lvl="0" algn="r">
              <a:lnSpc>
                <a:spcPct val="90000"/>
              </a:lnSpc>
              <a:spcBef>
                <a:spcPts val="0"/>
              </a:spcBef>
              <a:spcAft>
                <a:spcPts val="0"/>
              </a:spcAft>
              <a:buSzPts val="4800"/>
              <a:buNone/>
              <a:defRPr sz="9733"/>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grpSp>
        <p:nvGrpSpPr>
          <p:cNvPr id="262" name="Google Shape;262;p8"/>
          <p:cNvGrpSpPr/>
          <p:nvPr/>
        </p:nvGrpSpPr>
        <p:grpSpPr>
          <a:xfrm>
            <a:off x="5284885" y="-2788299"/>
            <a:ext cx="10724633" cy="10724633"/>
            <a:chOff x="1241175" y="-1300650"/>
            <a:chExt cx="8043475" cy="8043475"/>
          </a:xfrm>
        </p:grpSpPr>
        <p:sp>
          <p:nvSpPr>
            <p:cNvPr id="263" name="Google Shape;263;p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4" name="Google Shape;264;p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5" name="Google Shape;265;p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6" name="Google Shape;266;p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7" name="Google Shape;267;p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8" name="Google Shape;268;p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69" name="Google Shape;269;p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0" name="Google Shape;270;p8"/>
          <p:cNvGrpSpPr/>
          <p:nvPr/>
        </p:nvGrpSpPr>
        <p:grpSpPr>
          <a:xfrm>
            <a:off x="734916" y="258265"/>
            <a:ext cx="812720" cy="778099"/>
            <a:chOff x="3105300" y="593625"/>
            <a:chExt cx="256800" cy="245850"/>
          </a:xfrm>
        </p:grpSpPr>
        <p:sp>
          <p:nvSpPr>
            <p:cNvPr id="271" name="Google Shape;271;p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2" name="Google Shape;272;p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3" name="Google Shape;273;p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4" name="Google Shape;274;p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75" name="Google Shape;275;p8"/>
          <p:cNvGrpSpPr/>
          <p:nvPr/>
        </p:nvGrpSpPr>
        <p:grpSpPr>
          <a:xfrm>
            <a:off x="10912059" y="423434"/>
            <a:ext cx="664941" cy="636620"/>
            <a:chOff x="3105300" y="593625"/>
            <a:chExt cx="256800" cy="245850"/>
          </a:xfrm>
        </p:grpSpPr>
        <p:sp>
          <p:nvSpPr>
            <p:cNvPr id="276" name="Google Shape;276;p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7" name="Google Shape;277;p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8" name="Google Shape;278;p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9" name="Google Shape;279;p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0" name="Google Shape;280;p8"/>
          <p:cNvGrpSpPr/>
          <p:nvPr/>
        </p:nvGrpSpPr>
        <p:grpSpPr>
          <a:xfrm>
            <a:off x="11138017" y="5476736"/>
            <a:ext cx="608311" cy="447003"/>
            <a:chOff x="8353512" y="4107552"/>
            <a:chExt cx="456233" cy="335252"/>
          </a:xfrm>
        </p:grpSpPr>
        <p:sp>
          <p:nvSpPr>
            <p:cNvPr id="281" name="Google Shape;281;p8"/>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2" name="Google Shape;282;p8"/>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3" name="Google Shape;283;p8"/>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284" name="Google Shape;284;p8"/>
          <p:cNvGrpSpPr/>
          <p:nvPr/>
        </p:nvGrpSpPr>
        <p:grpSpPr>
          <a:xfrm>
            <a:off x="6285114" y="258273"/>
            <a:ext cx="691025" cy="437473"/>
            <a:chOff x="783960" y="4261704"/>
            <a:chExt cx="518269" cy="328105"/>
          </a:xfrm>
        </p:grpSpPr>
        <p:sp>
          <p:nvSpPr>
            <p:cNvPr id="285" name="Google Shape;285;p8"/>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286" name="Google Shape;286;p8"/>
            <p:cNvGrpSpPr/>
            <p:nvPr/>
          </p:nvGrpSpPr>
          <p:grpSpPr>
            <a:xfrm>
              <a:off x="783960" y="4261704"/>
              <a:ext cx="518269" cy="328105"/>
              <a:chOff x="783960" y="4261704"/>
              <a:chExt cx="518269" cy="328105"/>
            </a:xfrm>
          </p:grpSpPr>
          <p:sp>
            <p:nvSpPr>
              <p:cNvPr id="287" name="Google Shape;287;p8"/>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8" name="Google Shape;288;p8"/>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89" name="Google Shape;289;p8"/>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0" name="Google Shape;290;p8"/>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291" name="Google Shape;291;p8"/>
          <p:cNvGrpSpPr/>
          <p:nvPr/>
        </p:nvGrpSpPr>
        <p:grpSpPr>
          <a:xfrm>
            <a:off x="11577011" y="2036758"/>
            <a:ext cx="309824" cy="1299271"/>
            <a:chOff x="2546733" y="2525280"/>
            <a:chExt cx="232368" cy="974453"/>
          </a:xfrm>
        </p:grpSpPr>
        <p:sp>
          <p:nvSpPr>
            <p:cNvPr id="292" name="Google Shape;292;p8"/>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3" name="Google Shape;293;p8"/>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4" name="Google Shape;294;p8"/>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5" name="Google Shape;295;p8"/>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6" name="Google Shape;296;p8"/>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7" name="Google Shape;297;p8"/>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8" name="Google Shape;298;p8"/>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99" name="Google Shape;299;p8"/>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0" name="Google Shape;300;p8"/>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1" name="Google Shape;301;p8"/>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2" name="Google Shape;302;p8"/>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3" name="Google Shape;303;p8"/>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04" name="Google Shape;304;p8"/>
          <p:cNvGrpSpPr/>
          <p:nvPr/>
        </p:nvGrpSpPr>
        <p:grpSpPr>
          <a:xfrm>
            <a:off x="5442571" y="6020437"/>
            <a:ext cx="842547" cy="610385"/>
            <a:chOff x="855125" y="679497"/>
            <a:chExt cx="254310" cy="184228"/>
          </a:xfrm>
        </p:grpSpPr>
        <p:sp>
          <p:nvSpPr>
            <p:cNvPr id="305" name="Google Shape;305;p8"/>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6" name="Google Shape;306;p8"/>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07" name="Google Shape;307;p8"/>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420504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08"/>
        <p:cNvGrpSpPr/>
        <p:nvPr/>
      </p:nvGrpSpPr>
      <p:grpSpPr>
        <a:xfrm>
          <a:off x="0" y="0"/>
          <a:ext cx="0" cy="0"/>
          <a:chOff x="0" y="0"/>
          <a:chExt cx="0" cy="0"/>
        </a:xfrm>
      </p:grpSpPr>
      <p:sp>
        <p:nvSpPr>
          <p:cNvPr id="309" name="Google Shape;309;p9"/>
          <p:cNvSpPr txBox="1">
            <a:spLocks noGrp="1"/>
          </p:cNvSpPr>
          <p:nvPr>
            <p:ph type="title"/>
          </p:nvPr>
        </p:nvSpPr>
        <p:spPr>
          <a:xfrm>
            <a:off x="950800" y="2247584"/>
            <a:ext cx="6260000" cy="8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6000">
                <a:solidFill>
                  <a:schemeClr val="accent1"/>
                </a:solidFill>
              </a:defRPr>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310" name="Google Shape;310;p9"/>
          <p:cNvSpPr txBox="1">
            <a:spLocks noGrp="1"/>
          </p:cNvSpPr>
          <p:nvPr>
            <p:ph type="subTitle" idx="1"/>
          </p:nvPr>
        </p:nvSpPr>
        <p:spPr>
          <a:xfrm>
            <a:off x="950800" y="3125217"/>
            <a:ext cx="6260000" cy="148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311" name="Google Shape;311;p9"/>
          <p:cNvGrpSpPr/>
          <p:nvPr/>
        </p:nvGrpSpPr>
        <p:grpSpPr>
          <a:xfrm>
            <a:off x="5307316" y="-2785470"/>
            <a:ext cx="10724633" cy="10724633"/>
            <a:chOff x="1241175" y="-1300650"/>
            <a:chExt cx="8043475" cy="8043475"/>
          </a:xfrm>
        </p:grpSpPr>
        <p:sp>
          <p:nvSpPr>
            <p:cNvPr id="312" name="Google Shape;312;p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3" name="Google Shape;313;p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4" name="Google Shape;314;p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5" name="Google Shape;315;p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6" name="Google Shape;316;p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7" name="Google Shape;317;p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8" name="Google Shape;318;p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19" name="Google Shape;319;p9"/>
          <p:cNvGrpSpPr/>
          <p:nvPr/>
        </p:nvGrpSpPr>
        <p:grpSpPr>
          <a:xfrm>
            <a:off x="734916" y="258265"/>
            <a:ext cx="812720" cy="778099"/>
            <a:chOff x="3105300" y="593625"/>
            <a:chExt cx="256800" cy="245850"/>
          </a:xfrm>
        </p:grpSpPr>
        <p:sp>
          <p:nvSpPr>
            <p:cNvPr id="320" name="Google Shape;320;p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4" name="Google Shape;324;p9"/>
          <p:cNvGrpSpPr/>
          <p:nvPr/>
        </p:nvGrpSpPr>
        <p:grpSpPr>
          <a:xfrm>
            <a:off x="4877171" y="5923737"/>
            <a:ext cx="842547" cy="610385"/>
            <a:chOff x="855125" y="679497"/>
            <a:chExt cx="254310" cy="184228"/>
          </a:xfrm>
        </p:grpSpPr>
        <p:sp>
          <p:nvSpPr>
            <p:cNvPr id="325" name="Google Shape;325;p9"/>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7" name="Google Shape;327;p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28" name="Google Shape;328;p9"/>
          <p:cNvGrpSpPr/>
          <p:nvPr/>
        </p:nvGrpSpPr>
        <p:grpSpPr>
          <a:xfrm>
            <a:off x="10912059" y="423434"/>
            <a:ext cx="664941" cy="636620"/>
            <a:chOff x="3105300" y="593625"/>
            <a:chExt cx="256800" cy="245850"/>
          </a:xfrm>
        </p:grpSpPr>
        <p:sp>
          <p:nvSpPr>
            <p:cNvPr id="329" name="Google Shape;329;p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0" name="Google Shape;330;p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1" name="Google Shape;331;p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3" name="Google Shape;333;p9"/>
          <p:cNvGrpSpPr/>
          <p:nvPr/>
        </p:nvGrpSpPr>
        <p:grpSpPr>
          <a:xfrm>
            <a:off x="11138017" y="5476736"/>
            <a:ext cx="608311" cy="447003"/>
            <a:chOff x="8353512" y="4107552"/>
            <a:chExt cx="456233" cy="335252"/>
          </a:xfrm>
        </p:grpSpPr>
        <p:sp>
          <p:nvSpPr>
            <p:cNvPr id="334" name="Google Shape;334;p9"/>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9"/>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9"/>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37" name="Google Shape;337;p9"/>
          <p:cNvGrpSpPr/>
          <p:nvPr/>
        </p:nvGrpSpPr>
        <p:grpSpPr>
          <a:xfrm>
            <a:off x="11577011" y="2036758"/>
            <a:ext cx="309824" cy="1299271"/>
            <a:chOff x="2546733" y="2525280"/>
            <a:chExt cx="232368" cy="974453"/>
          </a:xfrm>
        </p:grpSpPr>
        <p:sp>
          <p:nvSpPr>
            <p:cNvPr id="338" name="Google Shape;338;p9"/>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9" name="Google Shape;339;p9"/>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0" name="Google Shape;340;p9"/>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1" name="Google Shape;341;p9"/>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2" name="Google Shape;342;p9"/>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3" name="Google Shape;343;p9"/>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4" name="Google Shape;344;p9"/>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5" name="Google Shape;345;p9"/>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6" name="Google Shape;346;p9"/>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7" name="Google Shape;347;p9"/>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8" name="Google Shape;348;p9"/>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9" name="Google Shape;349;p9"/>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50" name="Google Shape;350;p9"/>
          <p:cNvGrpSpPr/>
          <p:nvPr/>
        </p:nvGrpSpPr>
        <p:grpSpPr>
          <a:xfrm>
            <a:off x="6285114" y="258273"/>
            <a:ext cx="691025" cy="437473"/>
            <a:chOff x="783960" y="4261704"/>
            <a:chExt cx="518269" cy="328105"/>
          </a:xfrm>
        </p:grpSpPr>
        <p:sp>
          <p:nvSpPr>
            <p:cNvPr id="351" name="Google Shape;351;p9"/>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352" name="Google Shape;352;p9"/>
            <p:cNvGrpSpPr/>
            <p:nvPr/>
          </p:nvGrpSpPr>
          <p:grpSpPr>
            <a:xfrm>
              <a:off x="783960" y="4261704"/>
              <a:ext cx="518269" cy="328105"/>
              <a:chOff x="783960" y="4261704"/>
              <a:chExt cx="518269" cy="328105"/>
            </a:xfrm>
          </p:grpSpPr>
          <p:sp>
            <p:nvSpPr>
              <p:cNvPr id="353" name="Google Shape;353;p9"/>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4" name="Google Shape;354;p9"/>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5" name="Google Shape;355;p9"/>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6" name="Google Shape;356;p9"/>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26512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57"/>
        <p:cNvGrpSpPr/>
        <p:nvPr/>
      </p:nvGrpSpPr>
      <p:grpSpPr>
        <a:xfrm>
          <a:off x="0" y="0"/>
          <a:ext cx="0" cy="0"/>
          <a:chOff x="0" y="0"/>
          <a:chExt cx="0" cy="0"/>
        </a:xfrm>
      </p:grpSpPr>
      <p:sp>
        <p:nvSpPr>
          <p:cNvPr id="358" name="Google Shape;358;p10"/>
          <p:cNvSpPr txBox="1">
            <a:spLocks noGrp="1"/>
          </p:cNvSpPr>
          <p:nvPr>
            <p:ph type="title"/>
          </p:nvPr>
        </p:nvSpPr>
        <p:spPr>
          <a:xfrm>
            <a:off x="1563400" y="4923900"/>
            <a:ext cx="9065200" cy="11680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sz="4267">
                <a:solidFill>
                  <a:schemeClr val="accen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359" name="Google Shape;359;p10"/>
          <p:cNvGrpSpPr/>
          <p:nvPr/>
        </p:nvGrpSpPr>
        <p:grpSpPr>
          <a:xfrm>
            <a:off x="402267" y="659529"/>
            <a:ext cx="714219" cy="423633"/>
            <a:chOff x="5182025" y="464396"/>
            <a:chExt cx="535664" cy="317725"/>
          </a:xfrm>
        </p:grpSpPr>
        <p:sp>
          <p:nvSpPr>
            <p:cNvPr id="360" name="Google Shape;360;p10"/>
            <p:cNvSpPr/>
            <p:nvPr/>
          </p:nvSpPr>
          <p:spPr>
            <a:xfrm>
              <a:off x="5534801" y="464396"/>
              <a:ext cx="182888" cy="18382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1" name="Google Shape;361;p10"/>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2" name="Google Shape;362;p10"/>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3" name="Google Shape;363;p10"/>
          <p:cNvGrpSpPr/>
          <p:nvPr/>
        </p:nvGrpSpPr>
        <p:grpSpPr>
          <a:xfrm>
            <a:off x="212814" y="3471189"/>
            <a:ext cx="487825" cy="437473"/>
            <a:chOff x="7194285" y="1228366"/>
            <a:chExt cx="365869" cy="328105"/>
          </a:xfrm>
        </p:grpSpPr>
        <p:sp>
          <p:nvSpPr>
            <p:cNvPr id="364" name="Google Shape;364;p10"/>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5" name="Google Shape;365;p10"/>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6" name="Google Shape;366;p10"/>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67" name="Google Shape;367;p10"/>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68" name="Google Shape;368;p10"/>
          <p:cNvGrpSpPr/>
          <p:nvPr/>
        </p:nvGrpSpPr>
        <p:grpSpPr>
          <a:xfrm>
            <a:off x="11445561" y="1864416"/>
            <a:ext cx="474299" cy="2517616"/>
            <a:chOff x="124471" y="1153724"/>
            <a:chExt cx="355724" cy="1888212"/>
          </a:xfrm>
        </p:grpSpPr>
        <p:sp>
          <p:nvSpPr>
            <p:cNvPr id="369" name="Google Shape;369;p10"/>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0" name="Google Shape;370;p10"/>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1" name="Google Shape;371;p10"/>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2" name="Google Shape;372;p1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3" name="Google Shape;373;p1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74" name="Google Shape;374;p10"/>
          <p:cNvGrpSpPr/>
          <p:nvPr/>
        </p:nvGrpSpPr>
        <p:grpSpPr>
          <a:xfrm>
            <a:off x="10905583" y="4760299"/>
            <a:ext cx="812720" cy="778099"/>
            <a:chOff x="3105300" y="593625"/>
            <a:chExt cx="256800" cy="245850"/>
          </a:xfrm>
        </p:grpSpPr>
        <p:sp>
          <p:nvSpPr>
            <p:cNvPr id="375" name="Google Shape;375;p1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6" name="Google Shape;376;p1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7" name="Google Shape;377;p1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78" name="Google Shape;378;p1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8215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57030-5A69-2748-0B87-7371236A6F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8F0C1E-D952-3862-AA56-14425AD782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B14CB-7E65-E204-6A7D-88228D7FD76C}"/>
              </a:ext>
            </a:extLst>
          </p:cNvPr>
          <p:cNvSpPr>
            <a:spLocks noGrp="1"/>
          </p:cNvSpPr>
          <p:nvPr>
            <p:ph type="dt" sz="half" idx="10"/>
          </p:nvPr>
        </p:nvSpPr>
        <p:spPr/>
        <p:txBody>
          <a:bodyPr/>
          <a:lstStyle/>
          <a:p>
            <a:fld id="{2F02DBC2-5286-4B77-948A-8F59187D65D5}" type="datetimeFigureOut">
              <a:rPr lang="en-US" smtClean="0"/>
              <a:t>3/8/2024</a:t>
            </a:fld>
            <a:endParaRPr lang="en-US"/>
          </a:p>
        </p:txBody>
      </p:sp>
      <p:sp>
        <p:nvSpPr>
          <p:cNvPr id="5" name="Footer Placeholder 4">
            <a:extLst>
              <a:ext uri="{FF2B5EF4-FFF2-40B4-BE49-F238E27FC236}">
                <a16:creationId xmlns:a16="http://schemas.microsoft.com/office/drawing/2014/main" id="{DAE2FE00-8BE7-297F-C4A4-A9F7EC6994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CA0D2-B4A0-A2C5-1C85-CEA18EBEBC29}"/>
              </a:ext>
            </a:extLst>
          </p:cNvPr>
          <p:cNvSpPr>
            <a:spLocks noGrp="1"/>
          </p:cNvSpPr>
          <p:nvPr>
            <p:ph type="sldNum" sz="quarter" idx="12"/>
          </p:nvPr>
        </p:nvSpPr>
        <p:spPr/>
        <p:txBody>
          <a:bodyPr/>
          <a:lstStyle/>
          <a:p>
            <a:fld id="{2C2856E7-455D-49C2-BE30-EB3C6765A9EF}" type="slidenum">
              <a:rPr lang="en-US" smtClean="0"/>
              <a:t>‹#›</a:t>
            </a:fld>
            <a:endParaRPr lang="en-US"/>
          </a:p>
        </p:txBody>
      </p:sp>
    </p:spTree>
    <p:extLst>
      <p:ext uri="{BB962C8B-B14F-4D97-AF65-F5344CB8AC3E}">
        <p14:creationId xmlns:p14="http://schemas.microsoft.com/office/powerpoint/2010/main" val="15645133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379"/>
        <p:cNvGrpSpPr/>
        <p:nvPr/>
      </p:nvGrpSpPr>
      <p:grpSpPr>
        <a:xfrm>
          <a:off x="0" y="0"/>
          <a:ext cx="0" cy="0"/>
          <a:chOff x="0" y="0"/>
          <a:chExt cx="0" cy="0"/>
        </a:xfrm>
      </p:grpSpPr>
      <p:sp>
        <p:nvSpPr>
          <p:cNvPr id="380" name="Google Shape;380;p11"/>
          <p:cNvSpPr txBox="1">
            <a:spLocks noGrp="1"/>
          </p:cNvSpPr>
          <p:nvPr>
            <p:ph type="title" hasCustomPrompt="1"/>
          </p:nvPr>
        </p:nvSpPr>
        <p:spPr>
          <a:xfrm>
            <a:off x="942199" y="1461833"/>
            <a:ext cx="7530800" cy="1646000"/>
          </a:xfrm>
          <a:prstGeom prst="rect">
            <a:avLst/>
          </a:prstGeom>
        </p:spPr>
        <p:txBody>
          <a:bodyPr spcFirstLastPara="1" wrap="square" lIns="91425" tIns="91425" rIns="91425" bIns="91425" anchor="ctr" anchorCtr="0">
            <a:noAutofit/>
          </a:bodyPr>
          <a:lstStyle>
            <a:lvl1pPr lvl="0" algn="l">
              <a:spcBef>
                <a:spcPts val="0"/>
              </a:spcBef>
              <a:spcAft>
                <a:spcPts val="0"/>
              </a:spcAft>
              <a:buSzPts val="9600"/>
              <a:buNone/>
              <a:defRPr sz="11333">
                <a:solidFill>
                  <a:schemeClr val="accent1"/>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381" name="Google Shape;381;p11"/>
          <p:cNvSpPr txBox="1">
            <a:spLocks noGrp="1"/>
          </p:cNvSpPr>
          <p:nvPr>
            <p:ph type="subTitle" idx="1"/>
          </p:nvPr>
        </p:nvSpPr>
        <p:spPr>
          <a:xfrm>
            <a:off x="942199" y="3133472"/>
            <a:ext cx="7530800" cy="52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grpSp>
        <p:nvGrpSpPr>
          <p:cNvPr id="382" name="Google Shape;382;p11"/>
          <p:cNvGrpSpPr/>
          <p:nvPr/>
        </p:nvGrpSpPr>
        <p:grpSpPr>
          <a:xfrm>
            <a:off x="5284885" y="-2788299"/>
            <a:ext cx="10724633" cy="10724633"/>
            <a:chOff x="1241175" y="-1300650"/>
            <a:chExt cx="8043475" cy="8043475"/>
          </a:xfrm>
        </p:grpSpPr>
        <p:sp>
          <p:nvSpPr>
            <p:cNvPr id="383" name="Google Shape;383;p1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4" name="Google Shape;384;p1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5" name="Google Shape;385;p1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6" name="Google Shape;386;p1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7" name="Google Shape;387;p1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8" name="Google Shape;388;p1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89" name="Google Shape;389;p1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0" name="Google Shape;390;p11"/>
          <p:cNvGrpSpPr/>
          <p:nvPr/>
        </p:nvGrpSpPr>
        <p:grpSpPr>
          <a:xfrm>
            <a:off x="734916" y="258265"/>
            <a:ext cx="812720" cy="778099"/>
            <a:chOff x="3105300" y="593625"/>
            <a:chExt cx="256800" cy="245850"/>
          </a:xfrm>
        </p:grpSpPr>
        <p:sp>
          <p:nvSpPr>
            <p:cNvPr id="391" name="Google Shape;391;p1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2" name="Google Shape;392;p1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3" name="Google Shape;393;p1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4" name="Google Shape;394;p1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5" name="Google Shape;395;p11"/>
          <p:cNvGrpSpPr/>
          <p:nvPr/>
        </p:nvGrpSpPr>
        <p:grpSpPr>
          <a:xfrm>
            <a:off x="942217" y="6022636"/>
            <a:ext cx="608311" cy="447003"/>
            <a:chOff x="8353512" y="4107552"/>
            <a:chExt cx="456233" cy="335252"/>
          </a:xfrm>
        </p:grpSpPr>
        <p:sp>
          <p:nvSpPr>
            <p:cNvPr id="396" name="Google Shape;396;p11"/>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7" name="Google Shape;397;p11"/>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98" name="Google Shape;398;p11"/>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399" name="Google Shape;399;p11"/>
          <p:cNvGrpSpPr/>
          <p:nvPr/>
        </p:nvGrpSpPr>
        <p:grpSpPr>
          <a:xfrm>
            <a:off x="262011" y="3653191"/>
            <a:ext cx="309824" cy="1299271"/>
            <a:chOff x="2546733" y="2525280"/>
            <a:chExt cx="232368" cy="974453"/>
          </a:xfrm>
        </p:grpSpPr>
        <p:sp>
          <p:nvSpPr>
            <p:cNvPr id="400" name="Google Shape;400;p11"/>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1" name="Google Shape;401;p11"/>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2" name="Google Shape;402;p11"/>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3" name="Google Shape;403;p11"/>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4" name="Google Shape;404;p11"/>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5" name="Google Shape;405;p11"/>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6" name="Google Shape;406;p11"/>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7" name="Google Shape;407;p11"/>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8" name="Google Shape;408;p11"/>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09" name="Google Shape;409;p11"/>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0" name="Google Shape;410;p11"/>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1" name="Google Shape;411;p11"/>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12" name="Google Shape;412;p11"/>
          <p:cNvGrpSpPr/>
          <p:nvPr/>
        </p:nvGrpSpPr>
        <p:grpSpPr>
          <a:xfrm>
            <a:off x="6285114" y="258273"/>
            <a:ext cx="5291885" cy="1456919"/>
            <a:chOff x="4713835" y="193704"/>
            <a:chExt cx="3968914" cy="1092689"/>
          </a:xfrm>
        </p:grpSpPr>
        <p:sp>
          <p:nvSpPr>
            <p:cNvPr id="413" name="Google Shape;413;p11"/>
            <p:cNvSpPr/>
            <p:nvPr/>
          </p:nvSpPr>
          <p:spPr>
            <a:xfrm flipH="1">
              <a:off x="6808929" y="1130852"/>
              <a:ext cx="48874" cy="48874"/>
            </a:xfrm>
            <a:custGeom>
              <a:avLst/>
              <a:gdLst/>
              <a:ahLst/>
              <a:cxnLst/>
              <a:rect l="l" t="t" r="r" b="b"/>
              <a:pathLst>
                <a:path w="2170" h="2170" extrusionOk="0">
                  <a:moveTo>
                    <a:pt x="1068" y="1"/>
                  </a:moveTo>
                  <a:cubicBezTo>
                    <a:pt x="501" y="1"/>
                    <a:pt x="1" y="468"/>
                    <a:pt x="1" y="1102"/>
                  </a:cubicBezTo>
                  <a:cubicBezTo>
                    <a:pt x="1" y="1669"/>
                    <a:pt x="435" y="2169"/>
                    <a:pt x="1068" y="2169"/>
                  </a:cubicBezTo>
                  <a:cubicBezTo>
                    <a:pt x="1669" y="2169"/>
                    <a:pt x="2169" y="1702"/>
                    <a:pt x="2169" y="1102"/>
                  </a:cubicBezTo>
                  <a:cubicBezTo>
                    <a:pt x="2169" y="501"/>
                    <a:pt x="1669" y="1"/>
                    <a:pt x="1068"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4" name="Google Shape;414;p11"/>
            <p:cNvSpPr/>
            <p:nvPr/>
          </p:nvSpPr>
          <p:spPr>
            <a:xfrm flipH="1">
              <a:off x="6695483" y="1227023"/>
              <a:ext cx="60135" cy="59369"/>
            </a:xfrm>
            <a:custGeom>
              <a:avLst/>
              <a:gdLst/>
              <a:ahLst/>
              <a:cxnLst/>
              <a:rect l="l" t="t" r="r" b="b"/>
              <a:pathLst>
                <a:path w="2670" h="2636" extrusionOk="0">
                  <a:moveTo>
                    <a:pt x="1335" y="1"/>
                  </a:moveTo>
                  <a:cubicBezTo>
                    <a:pt x="601" y="1"/>
                    <a:pt x="1" y="568"/>
                    <a:pt x="1" y="1302"/>
                  </a:cubicBezTo>
                  <a:cubicBezTo>
                    <a:pt x="1" y="2069"/>
                    <a:pt x="601" y="2636"/>
                    <a:pt x="1335" y="2636"/>
                  </a:cubicBezTo>
                  <a:cubicBezTo>
                    <a:pt x="2102" y="2636"/>
                    <a:pt x="2669" y="2069"/>
                    <a:pt x="2669" y="1302"/>
                  </a:cubicBezTo>
                  <a:cubicBezTo>
                    <a:pt x="2669" y="568"/>
                    <a:pt x="2035" y="1"/>
                    <a:pt x="1335"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11"/>
            <p:cNvSpPr/>
            <p:nvPr/>
          </p:nvSpPr>
          <p:spPr>
            <a:xfrm flipH="1">
              <a:off x="6630889" y="1003150"/>
              <a:ext cx="143513" cy="121734"/>
            </a:xfrm>
            <a:custGeom>
              <a:avLst/>
              <a:gdLst/>
              <a:ahLst/>
              <a:cxnLst/>
              <a:rect l="l" t="t" r="r" b="b"/>
              <a:pathLst>
                <a:path w="6372" h="5405" extrusionOk="0">
                  <a:moveTo>
                    <a:pt x="835" y="0"/>
                  </a:moveTo>
                  <a:cubicBezTo>
                    <a:pt x="301" y="0"/>
                    <a:pt x="1" y="534"/>
                    <a:pt x="267" y="968"/>
                  </a:cubicBezTo>
                  <a:lnTo>
                    <a:pt x="2636" y="5104"/>
                  </a:lnTo>
                  <a:cubicBezTo>
                    <a:pt x="2753" y="5304"/>
                    <a:pt x="2969" y="5404"/>
                    <a:pt x="3186" y="5404"/>
                  </a:cubicBezTo>
                  <a:cubicBezTo>
                    <a:pt x="3403" y="5404"/>
                    <a:pt x="3620" y="5304"/>
                    <a:pt x="3737" y="5104"/>
                  </a:cubicBezTo>
                  <a:lnTo>
                    <a:pt x="6138" y="968"/>
                  </a:lnTo>
                  <a:cubicBezTo>
                    <a:pt x="6372" y="534"/>
                    <a:pt x="6072" y="0"/>
                    <a:pt x="5571"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16" name="Google Shape;416;p11"/>
            <p:cNvGrpSpPr/>
            <p:nvPr/>
          </p:nvGrpSpPr>
          <p:grpSpPr>
            <a:xfrm>
              <a:off x="8184044" y="317575"/>
              <a:ext cx="498706" cy="477465"/>
              <a:chOff x="3105300" y="593625"/>
              <a:chExt cx="256800" cy="245850"/>
            </a:xfrm>
          </p:grpSpPr>
          <p:sp>
            <p:nvSpPr>
              <p:cNvPr id="417" name="Google Shape;417;p1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8" name="Google Shape;418;p1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9" name="Google Shape;419;p1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0" name="Google Shape;420;p1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21" name="Google Shape;421;p11"/>
            <p:cNvGrpSpPr/>
            <p:nvPr/>
          </p:nvGrpSpPr>
          <p:grpSpPr>
            <a:xfrm>
              <a:off x="4713835" y="193704"/>
              <a:ext cx="518269" cy="328105"/>
              <a:chOff x="783960" y="4261704"/>
              <a:chExt cx="518269" cy="328105"/>
            </a:xfrm>
          </p:grpSpPr>
          <p:sp>
            <p:nvSpPr>
              <p:cNvPr id="422" name="Google Shape;422;p11"/>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23" name="Google Shape;423;p11"/>
              <p:cNvGrpSpPr/>
              <p:nvPr/>
            </p:nvGrpSpPr>
            <p:grpSpPr>
              <a:xfrm>
                <a:off x="783960" y="4261704"/>
                <a:ext cx="518269" cy="328105"/>
                <a:chOff x="783960" y="4261704"/>
                <a:chExt cx="518269" cy="328105"/>
              </a:xfrm>
            </p:grpSpPr>
            <p:sp>
              <p:nvSpPr>
                <p:cNvPr id="424" name="Google Shape;424;p11"/>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5" name="Google Shape;425;p11"/>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6" name="Google Shape;426;p11"/>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27" name="Google Shape;427;p11"/>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grpSp>
        <p:nvGrpSpPr>
          <p:cNvPr id="428" name="Google Shape;428;p11"/>
          <p:cNvGrpSpPr/>
          <p:nvPr/>
        </p:nvGrpSpPr>
        <p:grpSpPr>
          <a:xfrm>
            <a:off x="3432960" y="5473795"/>
            <a:ext cx="3830865" cy="1120967"/>
            <a:chOff x="2574719" y="4105346"/>
            <a:chExt cx="2873149" cy="840725"/>
          </a:xfrm>
        </p:grpSpPr>
        <p:sp>
          <p:nvSpPr>
            <p:cNvPr id="429" name="Google Shape;429;p11"/>
            <p:cNvSpPr/>
            <p:nvPr/>
          </p:nvSpPr>
          <p:spPr>
            <a:xfrm flipH="1">
              <a:off x="3202782" y="4245706"/>
              <a:ext cx="120991" cy="105946"/>
            </a:xfrm>
            <a:custGeom>
              <a:avLst/>
              <a:gdLst/>
              <a:ahLst/>
              <a:cxnLst/>
              <a:rect l="l" t="t" r="r" b="b"/>
              <a:pathLst>
                <a:path w="5372" h="4704" extrusionOk="0">
                  <a:moveTo>
                    <a:pt x="2683" y="1"/>
                  </a:moveTo>
                  <a:cubicBezTo>
                    <a:pt x="1942" y="1"/>
                    <a:pt x="1202" y="346"/>
                    <a:pt x="735" y="976"/>
                  </a:cubicBezTo>
                  <a:cubicBezTo>
                    <a:pt x="1" y="2010"/>
                    <a:pt x="234" y="3511"/>
                    <a:pt x="1302" y="4278"/>
                  </a:cubicBezTo>
                  <a:cubicBezTo>
                    <a:pt x="1705" y="4565"/>
                    <a:pt x="2179" y="4704"/>
                    <a:pt x="2651" y="4704"/>
                  </a:cubicBezTo>
                  <a:cubicBezTo>
                    <a:pt x="3389" y="4704"/>
                    <a:pt x="4123" y="4363"/>
                    <a:pt x="4571" y="3711"/>
                  </a:cubicBezTo>
                  <a:cubicBezTo>
                    <a:pt x="5371" y="2677"/>
                    <a:pt x="5138" y="1176"/>
                    <a:pt x="4037" y="442"/>
                  </a:cubicBezTo>
                  <a:cubicBezTo>
                    <a:pt x="3633" y="143"/>
                    <a:pt x="3158" y="1"/>
                    <a:pt x="2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0" name="Google Shape;430;p11"/>
            <p:cNvSpPr/>
            <p:nvPr/>
          </p:nvSpPr>
          <p:spPr>
            <a:xfrm flipH="1">
              <a:off x="2770057" y="4105346"/>
              <a:ext cx="101441" cy="88784"/>
            </a:xfrm>
            <a:custGeom>
              <a:avLst/>
              <a:gdLst/>
              <a:ahLst/>
              <a:cxnLst/>
              <a:rect l="l" t="t" r="r" b="b"/>
              <a:pathLst>
                <a:path w="4504" h="3942" extrusionOk="0">
                  <a:moveTo>
                    <a:pt x="2246" y="1"/>
                  </a:moveTo>
                  <a:cubicBezTo>
                    <a:pt x="1627" y="1"/>
                    <a:pt x="1020" y="290"/>
                    <a:pt x="634" y="837"/>
                  </a:cubicBezTo>
                  <a:cubicBezTo>
                    <a:pt x="1" y="1704"/>
                    <a:pt x="234" y="2905"/>
                    <a:pt x="1101" y="3572"/>
                  </a:cubicBezTo>
                  <a:cubicBezTo>
                    <a:pt x="1442" y="3821"/>
                    <a:pt x="1833" y="3941"/>
                    <a:pt x="2224" y="3941"/>
                  </a:cubicBezTo>
                  <a:cubicBezTo>
                    <a:pt x="2829" y="3941"/>
                    <a:pt x="3431" y="3652"/>
                    <a:pt x="3837" y="3105"/>
                  </a:cubicBezTo>
                  <a:cubicBezTo>
                    <a:pt x="4504" y="2238"/>
                    <a:pt x="4304" y="1037"/>
                    <a:pt x="3403" y="370"/>
                  </a:cubicBezTo>
                  <a:cubicBezTo>
                    <a:pt x="3050" y="121"/>
                    <a:pt x="2645" y="1"/>
                    <a:pt x="22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1" name="Google Shape;431;p11"/>
            <p:cNvSpPr/>
            <p:nvPr/>
          </p:nvSpPr>
          <p:spPr>
            <a:xfrm flipH="1">
              <a:off x="2650598" y="4625774"/>
              <a:ext cx="18806" cy="36622"/>
            </a:xfrm>
            <a:custGeom>
              <a:avLst/>
              <a:gdLst/>
              <a:ahLst/>
              <a:cxnLst/>
              <a:rect l="l" t="t" r="r" b="b"/>
              <a:pathLst>
                <a:path w="835" h="1626" extrusionOk="0">
                  <a:moveTo>
                    <a:pt x="238" y="0"/>
                  </a:moveTo>
                  <a:cubicBezTo>
                    <a:pt x="215" y="0"/>
                    <a:pt x="191" y="5"/>
                    <a:pt x="168" y="12"/>
                  </a:cubicBezTo>
                  <a:cubicBezTo>
                    <a:pt x="101" y="12"/>
                    <a:pt x="34" y="46"/>
                    <a:pt x="34" y="146"/>
                  </a:cubicBezTo>
                  <a:cubicBezTo>
                    <a:pt x="34" y="179"/>
                    <a:pt x="1" y="246"/>
                    <a:pt x="34" y="279"/>
                  </a:cubicBezTo>
                  <a:lnTo>
                    <a:pt x="434" y="1480"/>
                  </a:lnTo>
                  <a:cubicBezTo>
                    <a:pt x="460" y="1582"/>
                    <a:pt x="544" y="1626"/>
                    <a:pt x="612" y="1626"/>
                  </a:cubicBezTo>
                  <a:cubicBezTo>
                    <a:pt x="633" y="1626"/>
                    <a:pt x="652" y="1622"/>
                    <a:pt x="668" y="1614"/>
                  </a:cubicBezTo>
                  <a:cubicBezTo>
                    <a:pt x="801" y="1580"/>
                    <a:pt x="835" y="1447"/>
                    <a:pt x="801" y="1347"/>
                  </a:cubicBezTo>
                  <a:lnTo>
                    <a:pt x="434" y="146"/>
                  </a:lnTo>
                  <a:cubicBezTo>
                    <a:pt x="383" y="44"/>
                    <a:pt x="313" y="0"/>
                    <a:pt x="2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2" name="Google Shape;432;p11"/>
            <p:cNvSpPr/>
            <p:nvPr/>
          </p:nvSpPr>
          <p:spPr>
            <a:xfrm flipH="1">
              <a:off x="2676881" y="4296495"/>
              <a:ext cx="98446" cy="283941"/>
            </a:xfrm>
            <a:custGeom>
              <a:avLst/>
              <a:gdLst/>
              <a:ahLst/>
              <a:cxnLst/>
              <a:rect l="l" t="t" r="r" b="b"/>
              <a:pathLst>
                <a:path w="4371" h="12607" extrusionOk="0">
                  <a:moveTo>
                    <a:pt x="203" y="0"/>
                  </a:moveTo>
                  <a:cubicBezTo>
                    <a:pt x="180" y="0"/>
                    <a:pt x="157" y="7"/>
                    <a:pt x="134" y="22"/>
                  </a:cubicBezTo>
                  <a:cubicBezTo>
                    <a:pt x="34" y="22"/>
                    <a:pt x="0" y="55"/>
                    <a:pt x="0" y="122"/>
                  </a:cubicBezTo>
                  <a:lnTo>
                    <a:pt x="0" y="256"/>
                  </a:lnTo>
                  <a:lnTo>
                    <a:pt x="801" y="2724"/>
                  </a:lnTo>
                  <a:cubicBezTo>
                    <a:pt x="830" y="2782"/>
                    <a:pt x="883" y="2864"/>
                    <a:pt x="983" y="2864"/>
                  </a:cubicBezTo>
                  <a:cubicBezTo>
                    <a:pt x="999" y="2864"/>
                    <a:pt x="1016" y="2862"/>
                    <a:pt x="1034" y="2857"/>
                  </a:cubicBezTo>
                  <a:cubicBezTo>
                    <a:pt x="1135" y="2857"/>
                    <a:pt x="1201" y="2724"/>
                    <a:pt x="1168" y="2591"/>
                  </a:cubicBezTo>
                  <a:lnTo>
                    <a:pt x="367" y="122"/>
                  </a:lnTo>
                  <a:cubicBezTo>
                    <a:pt x="342" y="71"/>
                    <a:pt x="277" y="0"/>
                    <a:pt x="203" y="0"/>
                  </a:cubicBezTo>
                  <a:close/>
                  <a:moveTo>
                    <a:pt x="1782" y="4871"/>
                  </a:moveTo>
                  <a:cubicBezTo>
                    <a:pt x="1758" y="4871"/>
                    <a:pt x="1732" y="4877"/>
                    <a:pt x="1702" y="4892"/>
                  </a:cubicBezTo>
                  <a:cubicBezTo>
                    <a:pt x="1635" y="4892"/>
                    <a:pt x="1568" y="4926"/>
                    <a:pt x="1568" y="5026"/>
                  </a:cubicBezTo>
                  <a:lnTo>
                    <a:pt x="1568" y="5126"/>
                  </a:lnTo>
                  <a:lnTo>
                    <a:pt x="2369" y="7594"/>
                  </a:lnTo>
                  <a:cubicBezTo>
                    <a:pt x="2398" y="7652"/>
                    <a:pt x="2476" y="7734"/>
                    <a:pt x="2583" y="7734"/>
                  </a:cubicBezTo>
                  <a:cubicBezTo>
                    <a:pt x="2600" y="7734"/>
                    <a:pt x="2617" y="7732"/>
                    <a:pt x="2636" y="7728"/>
                  </a:cubicBezTo>
                  <a:cubicBezTo>
                    <a:pt x="2702" y="7661"/>
                    <a:pt x="2802" y="7594"/>
                    <a:pt x="2736" y="7461"/>
                  </a:cubicBezTo>
                  <a:lnTo>
                    <a:pt x="1968" y="5026"/>
                  </a:lnTo>
                  <a:cubicBezTo>
                    <a:pt x="1917" y="4948"/>
                    <a:pt x="1865" y="4871"/>
                    <a:pt x="1782" y="4871"/>
                  </a:cubicBezTo>
                  <a:close/>
                  <a:moveTo>
                    <a:pt x="3356" y="9754"/>
                  </a:moveTo>
                  <a:cubicBezTo>
                    <a:pt x="3338" y="9754"/>
                    <a:pt x="3321" y="9756"/>
                    <a:pt x="3303" y="9762"/>
                  </a:cubicBezTo>
                  <a:cubicBezTo>
                    <a:pt x="3203" y="9762"/>
                    <a:pt x="3169" y="9796"/>
                    <a:pt x="3169" y="9896"/>
                  </a:cubicBezTo>
                  <a:lnTo>
                    <a:pt x="3169" y="10029"/>
                  </a:lnTo>
                  <a:lnTo>
                    <a:pt x="3970" y="12464"/>
                  </a:lnTo>
                  <a:cubicBezTo>
                    <a:pt x="3997" y="12547"/>
                    <a:pt x="4047" y="12606"/>
                    <a:pt x="4139" y="12606"/>
                  </a:cubicBezTo>
                  <a:cubicBezTo>
                    <a:pt x="4158" y="12606"/>
                    <a:pt x="4180" y="12604"/>
                    <a:pt x="4203" y="12598"/>
                  </a:cubicBezTo>
                  <a:cubicBezTo>
                    <a:pt x="4303" y="12598"/>
                    <a:pt x="4370" y="12464"/>
                    <a:pt x="4337" y="12364"/>
                  </a:cubicBezTo>
                  <a:lnTo>
                    <a:pt x="3536" y="9896"/>
                  </a:lnTo>
                  <a:cubicBezTo>
                    <a:pt x="3509" y="9813"/>
                    <a:pt x="3436" y="9754"/>
                    <a:pt x="3356" y="975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3" name="Google Shape;433;p11"/>
            <p:cNvSpPr/>
            <p:nvPr/>
          </p:nvSpPr>
          <p:spPr>
            <a:xfrm flipH="1">
              <a:off x="2785080" y="4213319"/>
              <a:ext cx="18806" cy="36622"/>
            </a:xfrm>
            <a:custGeom>
              <a:avLst/>
              <a:gdLst/>
              <a:ahLst/>
              <a:cxnLst/>
              <a:rect l="l" t="t" r="r" b="b"/>
              <a:pathLst>
                <a:path w="835" h="1626" extrusionOk="0">
                  <a:moveTo>
                    <a:pt x="242" y="0"/>
                  </a:moveTo>
                  <a:cubicBezTo>
                    <a:pt x="217" y="0"/>
                    <a:pt x="191" y="5"/>
                    <a:pt x="168" y="12"/>
                  </a:cubicBezTo>
                  <a:lnTo>
                    <a:pt x="68" y="146"/>
                  </a:lnTo>
                  <a:cubicBezTo>
                    <a:pt x="68" y="213"/>
                    <a:pt x="1" y="246"/>
                    <a:pt x="68" y="279"/>
                  </a:cubicBezTo>
                  <a:lnTo>
                    <a:pt x="434" y="1480"/>
                  </a:lnTo>
                  <a:cubicBezTo>
                    <a:pt x="460" y="1582"/>
                    <a:pt x="544" y="1626"/>
                    <a:pt x="612" y="1626"/>
                  </a:cubicBezTo>
                  <a:cubicBezTo>
                    <a:pt x="633" y="1626"/>
                    <a:pt x="652" y="1621"/>
                    <a:pt x="668" y="1614"/>
                  </a:cubicBezTo>
                  <a:cubicBezTo>
                    <a:pt x="801" y="1580"/>
                    <a:pt x="835" y="1447"/>
                    <a:pt x="801" y="1347"/>
                  </a:cubicBezTo>
                  <a:lnTo>
                    <a:pt x="434" y="146"/>
                  </a:lnTo>
                  <a:cubicBezTo>
                    <a:pt x="409" y="44"/>
                    <a:pt x="325" y="0"/>
                    <a:pt x="2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4" name="Google Shape;434;p11"/>
            <p:cNvSpPr/>
            <p:nvPr/>
          </p:nvSpPr>
          <p:spPr>
            <a:xfrm flipH="1">
              <a:off x="2574719" y="4681314"/>
              <a:ext cx="107455" cy="95540"/>
            </a:xfrm>
            <a:custGeom>
              <a:avLst/>
              <a:gdLst/>
              <a:ahLst/>
              <a:cxnLst/>
              <a:rect l="l" t="t" r="r" b="b"/>
              <a:pathLst>
                <a:path w="4771" h="4242" extrusionOk="0">
                  <a:moveTo>
                    <a:pt x="2410" y="0"/>
                  </a:moveTo>
                  <a:cubicBezTo>
                    <a:pt x="1752" y="0"/>
                    <a:pt x="1097" y="310"/>
                    <a:pt x="668" y="882"/>
                  </a:cubicBezTo>
                  <a:cubicBezTo>
                    <a:pt x="1" y="1850"/>
                    <a:pt x="201" y="3151"/>
                    <a:pt x="1168" y="3851"/>
                  </a:cubicBezTo>
                  <a:cubicBezTo>
                    <a:pt x="1536" y="4114"/>
                    <a:pt x="1960" y="4242"/>
                    <a:pt x="2382" y="4242"/>
                  </a:cubicBezTo>
                  <a:cubicBezTo>
                    <a:pt x="3033" y="4242"/>
                    <a:pt x="3679" y="3937"/>
                    <a:pt x="4104" y="3351"/>
                  </a:cubicBezTo>
                  <a:cubicBezTo>
                    <a:pt x="4771" y="2383"/>
                    <a:pt x="4537" y="1116"/>
                    <a:pt x="3603" y="382"/>
                  </a:cubicBezTo>
                  <a:cubicBezTo>
                    <a:pt x="3242" y="124"/>
                    <a:pt x="2825" y="0"/>
                    <a:pt x="24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5" name="Google Shape;435;p11"/>
            <p:cNvSpPr/>
            <p:nvPr/>
          </p:nvSpPr>
          <p:spPr>
            <a:xfrm flipH="1">
              <a:off x="5377981" y="4700959"/>
              <a:ext cx="9775" cy="130000"/>
            </a:xfrm>
            <a:custGeom>
              <a:avLst/>
              <a:gdLst/>
              <a:ahLst/>
              <a:cxnLst/>
              <a:rect l="l" t="t" r="r" b="b"/>
              <a:pathLst>
                <a:path w="434" h="5772" extrusionOk="0">
                  <a:moveTo>
                    <a:pt x="200" y="1"/>
                  </a:moveTo>
                  <a:cubicBezTo>
                    <a:pt x="67" y="1"/>
                    <a:pt x="0" y="101"/>
                    <a:pt x="0" y="201"/>
                  </a:cubicBezTo>
                  <a:lnTo>
                    <a:pt x="0" y="5538"/>
                  </a:lnTo>
                  <a:cubicBezTo>
                    <a:pt x="0" y="5672"/>
                    <a:pt x="67" y="5772"/>
                    <a:pt x="200" y="5772"/>
                  </a:cubicBezTo>
                  <a:cubicBezTo>
                    <a:pt x="334" y="5772"/>
                    <a:pt x="434" y="5672"/>
                    <a:pt x="400" y="5538"/>
                  </a:cubicBezTo>
                  <a:lnTo>
                    <a:pt x="400" y="201"/>
                  </a:lnTo>
                  <a:cubicBezTo>
                    <a:pt x="400" y="101"/>
                    <a:pt x="334" y="1"/>
                    <a:pt x="200" y="1"/>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6" name="Google Shape;436;p11"/>
            <p:cNvSpPr/>
            <p:nvPr/>
          </p:nvSpPr>
          <p:spPr>
            <a:xfrm flipH="1">
              <a:off x="5318612" y="4761072"/>
              <a:ext cx="129257" cy="9797"/>
            </a:xfrm>
            <a:custGeom>
              <a:avLst/>
              <a:gdLst/>
              <a:ahLst/>
              <a:cxnLst/>
              <a:rect l="l" t="t" r="r" b="b"/>
              <a:pathLst>
                <a:path w="5739" h="435" extrusionOk="0">
                  <a:moveTo>
                    <a:pt x="201" y="0"/>
                  </a:moveTo>
                  <a:cubicBezTo>
                    <a:pt x="67" y="0"/>
                    <a:pt x="1" y="100"/>
                    <a:pt x="1" y="201"/>
                  </a:cubicBezTo>
                  <a:cubicBezTo>
                    <a:pt x="1" y="334"/>
                    <a:pt x="67" y="434"/>
                    <a:pt x="201" y="434"/>
                  </a:cubicBezTo>
                  <a:lnTo>
                    <a:pt x="5538" y="434"/>
                  </a:lnTo>
                  <a:cubicBezTo>
                    <a:pt x="5671" y="434"/>
                    <a:pt x="5738" y="334"/>
                    <a:pt x="5738" y="201"/>
                  </a:cubicBezTo>
                  <a:cubicBezTo>
                    <a:pt x="5738" y="100"/>
                    <a:pt x="5671" y="0"/>
                    <a:pt x="5538"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37" name="Google Shape;437;p11"/>
            <p:cNvSpPr/>
            <p:nvPr/>
          </p:nvSpPr>
          <p:spPr>
            <a:xfrm>
              <a:off x="5231472" y="4848999"/>
              <a:ext cx="95315" cy="97072"/>
            </a:xfrm>
            <a:custGeom>
              <a:avLst/>
              <a:gdLst/>
              <a:ahLst/>
              <a:cxnLst/>
              <a:rect l="l" t="t" r="r" b="b"/>
              <a:pathLst>
                <a:path w="4232" h="4310" extrusionOk="0">
                  <a:moveTo>
                    <a:pt x="509" y="0"/>
                  </a:moveTo>
                  <a:cubicBezTo>
                    <a:pt x="251" y="0"/>
                    <a:pt x="1" y="255"/>
                    <a:pt x="28" y="533"/>
                  </a:cubicBezTo>
                  <a:lnTo>
                    <a:pt x="495" y="3902"/>
                  </a:lnTo>
                  <a:cubicBezTo>
                    <a:pt x="518" y="4153"/>
                    <a:pt x="728" y="4310"/>
                    <a:pt x="944" y="4310"/>
                  </a:cubicBezTo>
                  <a:cubicBezTo>
                    <a:pt x="1044" y="4310"/>
                    <a:pt x="1145" y="4276"/>
                    <a:pt x="1229" y="4202"/>
                  </a:cubicBezTo>
                  <a:lnTo>
                    <a:pt x="3965" y="2101"/>
                  </a:lnTo>
                  <a:cubicBezTo>
                    <a:pt x="4231" y="1901"/>
                    <a:pt x="4165" y="1434"/>
                    <a:pt x="3831" y="1300"/>
                  </a:cubicBezTo>
                  <a:lnTo>
                    <a:pt x="662" y="33"/>
                  </a:lnTo>
                  <a:cubicBezTo>
                    <a:pt x="612" y="10"/>
                    <a:pt x="560" y="0"/>
                    <a:pt x="509" y="0"/>
                  </a:cubicBezTo>
                  <a:close/>
                </a:path>
              </a:pathLst>
            </a:custGeom>
            <a:solidFill>
              <a:srgbClr val="EDD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2043671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438"/>
        <p:cNvGrpSpPr/>
        <p:nvPr/>
      </p:nvGrpSpPr>
      <p:grpSpPr>
        <a:xfrm>
          <a:off x="0" y="0"/>
          <a:ext cx="0" cy="0"/>
          <a:chOff x="0" y="0"/>
          <a:chExt cx="0" cy="0"/>
        </a:xfrm>
      </p:grpSpPr>
    </p:spTree>
    <p:extLst>
      <p:ext uri="{BB962C8B-B14F-4D97-AF65-F5344CB8AC3E}">
        <p14:creationId xmlns:p14="http://schemas.microsoft.com/office/powerpoint/2010/main" val="16350856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39"/>
        <p:cNvGrpSpPr/>
        <p:nvPr/>
      </p:nvGrpSpPr>
      <p:grpSpPr>
        <a:xfrm>
          <a:off x="0" y="0"/>
          <a:ext cx="0" cy="0"/>
          <a:chOff x="0" y="0"/>
          <a:chExt cx="0" cy="0"/>
        </a:xfrm>
      </p:grpSpPr>
      <p:sp>
        <p:nvSpPr>
          <p:cNvPr id="440" name="Google Shape;440;p13"/>
          <p:cNvSpPr txBox="1">
            <a:spLocks noGrp="1"/>
          </p:cNvSpPr>
          <p:nvPr>
            <p:ph type="title"/>
          </p:nvPr>
        </p:nvSpPr>
        <p:spPr>
          <a:xfrm>
            <a:off x="960000" y="2442733"/>
            <a:ext cx="27628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41" name="Google Shape;441;p13"/>
          <p:cNvSpPr txBox="1">
            <a:spLocks noGrp="1"/>
          </p:cNvSpPr>
          <p:nvPr>
            <p:ph type="title" idx="2" hasCustomPrompt="1"/>
          </p:nvPr>
        </p:nvSpPr>
        <p:spPr>
          <a:xfrm>
            <a:off x="1745400" y="1916393"/>
            <a:ext cx="11920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33"/>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442" name="Google Shape;442;p13"/>
          <p:cNvSpPr txBox="1">
            <a:spLocks noGrp="1"/>
          </p:cNvSpPr>
          <p:nvPr>
            <p:ph type="subTitle" idx="1"/>
          </p:nvPr>
        </p:nvSpPr>
        <p:spPr>
          <a:xfrm>
            <a:off x="960000" y="3146331"/>
            <a:ext cx="27628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443" name="Google Shape;443;p13"/>
          <p:cNvSpPr txBox="1">
            <a:spLocks noGrp="1"/>
          </p:cNvSpPr>
          <p:nvPr>
            <p:ph type="title" idx="3"/>
          </p:nvPr>
        </p:nvSpPr>
        <p:spPr>
          <a:xfrm>
            <a:off x="4714600" y="2442733"/>
            <a:ext cx="27628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44" name="Google Shape;444;p13"/>
          <p:cNvSpPr txBox="1">
            <a:spLocks noGrp="1"/>
          </p:cNvSpPr>
          <p:nvPr>
            <p:ph type="title" idx="4" hasCustomPrompt="1"/>
          </p:nvPr>
        </p:nvSpPr>
        <p:spPr>
          <a:xfrm>
            <a:off x="5456500" y="1916393"/>
            <a:ext cx="11920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33"/>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445" name="Google Shape;445;p13"/>
          <p:cNvSpPr txBox="1">
            <a:spLocks noGrp="1"/>
          </p:cNvSpPr>
          <p:nvPr>
            <p:ph type="subTitle" idx="5"/>
          </p:nvPr>
        </p:nvSpPr>
        <p:spPr>
          <a:xfrm>
            <a:off x="4714600" y="3146331"/>
            <a:ext cx="27628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446" name="Google Shape;446;p13"/>
          <p:cNvSpPr txBox="1">
            <a:spLocks noGrp="1"/>
          </p:cNvSpPr>
          <p:nvPr>
            <p:ph type="title" idx="6"/>
          </p:nvPr>
        </p:nvSpPr>
        <p:spPr>
          <a:xfrm>
            <a:off x="8469200" y="2442733"/>
            <a:ext cx="27628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47" name="Google Shape;447;p13"/>
          <p:cNvSpPr txBox="1">
            <a:spLocks noGrp="1"/>
          </p:cNvSpPr>
          <p:nvPr>
            <p:ph type="title" idx="7" hasCustomPrompt="1"/>
          </p:nvPr>
        </p:nvSpPr>
        <p:spPr>
          <a:xfrm>
            <a:off x="9211100" y="1916393"/>
            <a:ext cx="11920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33"/>
            </a:lvl1pPr>
            <a:lvl2pPr lvl="1" algn="ctr" rtl="0">
              <a:spcBef>
                <a:spcPts val="0"/>
              </a:spcBef>
              <a:spcAft>
                <a:spcPts val="0"/>
              </a:spcAft>
              <a:buSzPts val="3000"/>
              <a:buNone/>
              <a:defRPr sz="4000"/>
            </a:lvl2pPr>
            <a:lvl3pPr lvl="2" algn="ctr" rtl="0">
              <a:spcBef>
                <a:spcPts val="0"/>
              </a:spcBef>
              <a:spcAft>
                <a:spcPts val="0"/>
              </a:spcAft>
              <a:buSzPts val="3000"/>
              <a:buNone/>
              <a:defRPr sz="4000"/>
            </a:lvl3pPr>
            <a:lvl4pPr lvl="3" algn="ctr" rtl="0">
              <a:spcBef>
                <a:spcPts val="0"/>
              </a:spcBef>
              <a:spcAft>
                <a:spcPts val="0"/>
              </a:spcAft>
              <a:buSzPts val="3000"/>
              <a:buNone/>
              <a:defRPr sz="4000"/>
            </a:lvl4pPr>
            <a:lvl5pPr lvl="4" algn="ctr" rtl="0">
              <a:spcBef>
                <a:spcPts val="0"/>
              </a:spcBef>
              <a:spcAft>
                <a:spcPts val="0"/>
              </a:spcAft>
              <a:buSzPts val="3000"/>
              <a:buNone/>
              <a:defRPr sz="4000"/>
            </a:lvl5pPr>
            <a:lvl6pPr lvl="5" algn="ctr" rtl="0">
              <a:spcBef>
                <a:spcPts val="0"/>
              </a:spcBef>
              <a:spcAft>
                <a:spcPts val="0"/>
              </a:spcAft>
              <a:buSzPts val="3000"/>
              <a:buNone/>
              <a:defRPr sz="4000"/>
            </a:lvl6pPr>
            <a:lvl7pPr lvl="6" algn="ctr" rtl="0">
              <a:spcBef>
                <a:spcPts val="0"/>
              </a:spcBef>
              <a:spcAft>
                <a:spcPts val="0"/>
              </a:spcAft>
              <a:buSzPts val="3000"/>
              <a:buNone/>
              <a:defRPr sz="4000"/>
            </a:lvl7pPr>
            <a:lvl8pPr lvl="7" algn="ctr" rtl="0">
              <a:spcBef>
                <a:spcPts val="0"/>
              </a:spcBef>
              <a:spcAft>
                <a:spcPts val="0"/>
              </a:spcAft>
              <a:buSzPts val="3000"/>
              <a:buNone/>
              <a:defRPr sz="4000"/>
            </a:lvl8pPr>
            <a:lvl9pPr lvl="8" algn="ctr" rtl="0">
              <a:spcBef>
                <a:spcPts val="0"/>
              </a:spcBef>
              <a:spcAft>
                <a:spcPts val="0"/>
              </a:spcAft>
              <a:buSzPts val="3000"/>
              <a:buNone/>
              <a:defRPr sz="4000"/>
            </a:lvl9pPr>
          </a:lstStyle>
          <a:p>
            <a:r>
              <a:t>xx%</a:t>
            </a:r>
          </a:p>
        </p:txBody>
      </p:sp>
      <p:sp>
        <p:nvSpPr>
          <p:cNvPr id="448" name="Google Shape;448;p13"/>
          <p:cNvSpPr txBox="1">
            <a:spLocks noGrp="1"/>
          </p:cNvSpPr>
          <p:nvPr>
            <p:ph type="subTitle" idx="8"/>
          </p:nvPr>
        </p:nvSpPr>
        <p:spPr>
          <a:xfrm>
            <a:off x="8469200" y="3146331"/>
            <a:ext cx="27628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449" name="Google Shape;449;p13"/>
          <p:cNvSpPr txBox="1">
            <a:spLocks noGrp="1"/>
          </p:cNvSpPr>
          <p:nvPr>
            <p:ph type="title" idx="9"/>
          </p:nvPr>
        </p:nvSpPr>
        <p:spPr>
          <a:xfrm>
            <a:off x="960000" y="4832405"/>
            <a:ext cx="27628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50" name="Google Shape;450;p13"/>
          <p:cNvSpPr txBox="1">
            <a:spLocks noGrp="1"/>
          </p:cNvSpPr>
          <p:nvPr>
            <p:ph type="title" idx="13" hasCustomPrompt="1"/>
          </p:nvPr>
        </p:nvSpPr>
        <p:spPr>
          <a:xfrm>
            <a:off x="1745400" y="4310344"/>
            <a:ext cx="11920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7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451" name="Google Shape;451;p13"/>
          <p:cNvSpPr txBox="1">
            <a:spLocks noGrp="1"/>
          </p:cNvSpPr>
          <p:nvPr>
            <p:ph type="subTitle" idx="14"/>
          </p:nvPr>
        </p:nvSpPr>
        <p:spPr>
          <a:xfrm>
            <a:off x="960000" y="5536036"/>
            <a:ext cx="27628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452" name="Google Shape;452;p13"/>
          <p:cNvSpPr txBox="1">
            <a:spLocks noGrp="1"/>
          </p:cNvSpPr>
          <p:nvPr>
            <p:ph type="title" idx="15"/>
          </p:nvPr>
        </p:nvSpPr>
        <p:spPr>
          <a:xfrm>
            <a:off x="4714600" y="4832405"/>
            <a:ext cx="27628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53" name="Google Shape;453;p13"/>
          <p:cNvSpPr txBox="1">
            <a:spLocks noGrp="1"/>
          </p:cNvSpPr>
          <p:nvPr>
            <p:ph type="title" idx="16" hasCustomPrompt="1"/>
          </p:nvPr>
        </p:nvSpPr>
        <p:spPr>
          <a:xfrm>
            <a:off x="5456500" y="4310344"/>
            <a:ext cx="11920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7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454" name="Google Shape;454;p13"/>
          <p:cNvSpPr txBox="1">
            <a:spLocks noGrp="1"/>
          </p:cNvSpPr>
          <p:nvPr>
            <p:ph type="subTitle" idx="17"/>
          </p:nvPr>
        </p:nvSpPr>
        <p:spPr>
          <a:xfrm>
            <a:off x="4714600" y="5536036"/>
            <a:ext cx="27628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455" name="Google Shape;455;p13"/>
          <p:cNvSpPr txBox="1">
            <a:spLocks noGrp="1"/>
          </p:cNvSpPr>
          <p:nvPr>
            <p:ph type="title" idx="18"/>
          </p:nvPr>
        </p:nvSpPr>
        <p:spPr>
          <a:xfrm>
            <a:off x="8469200" y="4832405"/>
            <a:ext cx="27628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456" name="Google Shape;456;p13"/>
          <p:cNvSpPr txBox="1">
            <a:spLocks noGrp="1"/>
          </p:cNvSpPr>
          <p:nvPr>
            <p:ph type="title" idx="19" hasCustomPrompt="1"/>
          </p:nvPr>
        </p:nvSpPr>
        <p:spPr>
          <a:xfrm>
            <a:off x="9211100" y="4310344"/>
            <a:ext cx="1192000" cy="478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733"/>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r>
              <a:t>xx%</a:t>
            </a:r>
          </a:p>
        </p:txBody>
      </p:sp>
      <p:sp>
        <p:nvSpPr>
          <p:cNvPr id="457" name="Google Shape;457;p13"/>
          <p:cNvSpPr txBox="1">
            <a:spLocks noGrp="1"/>
          </p:cNvSpPr>
          <p:nvPr>
            <p:ph type="subTitle" idx="20"/>
          </p:nvPr>
        </p:nvSpPr>
        <p:spPr>
          <a:xfrm>
            <a:off x="8469200" y="5536036"/>
            <a:ext cx="27628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endParaRPr/>
          </a:p>
        </p:txBody>
      </p:sp>
      <p:sp>
        <p:nvSpPr>
          <p:cNvPr id="458" name="Google Shape;458;p13"/>
          <p:cNvSpPr txBox="1">
            <a:spLocks noGrp="1"/>
          </p:cNvSpPr>
          <p:nvPr>
            <p:ph type="title" idx="21"/>
          </p:nvPr>
        </p:nvSpPr>
        <p:spPr>
          <a:xfrm>
            <a:off x="960000" y="719200"/>
            <a:ext cx="10272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59" name="Google Shape;459;p13"/>
          <p:cNvGrpSpPr/>
          <p:nvPr/>
        </p:nvGrpSpPr>
        <p:grpSpPr>
          <a:xfrm>
            <a:off x="6395253" y="-3881449"/>
            <a:ext cx="10724633" cy="10724633"/>
            <a:chOff x="1241175" y="-1300650"/>
            <a:chExt cx="8043475" cy="8043475"/>
          </a:xfrm>
        </p:grpSpPr>
        <p:sp>
          <p:nvSpPr>
            <p:cNvPr id="460" name="Google Shape;460;p1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1" name="Google Shape;461;p1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2" name="Google Shape;462;p1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3" name="Google Shape;463;p1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4" name="Google Shape;464;p1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5" name="Google Shape;465;p1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66" name="Google Shape;466;p1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67" name="Google Shape;467;p13"/>
          <p:cNvGrpSpPr/>
          <p:nvPr/>
        </p:nvGrpSpPr>
        <p:grpSpPr>
          <a:xfrm>
            <a:off x="259770" y="219666"/>
            <a:ext cx="11574393" cy="6506565"/>
            <a:chOff x="194827" y="164749"/>
            <a:chExt cx="8680795" cy="4879924"/>
          </a:xfrm>
        </p:grpSpPr>
        <p:grpSp>
          <p:nvGrpSpPr>
            <p:cNvPr id="468" name="Google Shape;468;p13"/>
            <p:cNvGrpSpPr/>
            <p:nvPr/>
          </p:nvGrpSpPr>
          <p:grpSpPr>
            <a:xfrm>
              <a:off x="1019937" y="206524"/>
              <a:ext cx="609540" cy="583574"/>
              <a:chOff x="3105300" y="593625"/>
              <a:chExt cx="256800" cy="245850"/>
            </a:xfrm>
          </p:grpSpPr>
          <p:sp>
            <p:nvSpPr>
              <p:cNvPr id="469" name="Google Shape;469;p1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0" name="Google Shape;470;p1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1" name="Google Shape;471;p1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2" name="Google Shape;472;p1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3" name="Google Shape;473;p13"/>
            <p:cNvGrpSpPr/>
            <p:nvPr/>
          </p:nvGrpSpPr>
          <p:grpSpPr>
            <a:xfrm>
              <a:off x="8057878" y="710652"/>
              <a:ext cx="631910" cy="457789"/>
              <a:chOff x="855125" y="679497"/>
              <a:chExt cx="254310" cy="184228"/>
            </a:xfrm>
          </p:grpSpPr>
          <p:sp>
            <p:nvSpPr>
              <p:cNvPr id="474" name="Google Shape;474;p13"/>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5" name="Google Shape;475;p13"/>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76" name="Google Shape;476;p13"/>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77" name="Google Shape;477;p13"/>
            <p:cNvGrpSpPr/>
            <p:nvPr/>
          </p:nvGrpSpPr>
          <p:grpSpPr>
            <a:xfrm>
              <a:off x="194835" y="1017604"/>
              <a:ext cx="518269" cy="328105"/>
              <a:chOff x="783960" y="4261704"/>
              <a:chExt cx="518269" cy="328105"/>
            </a:xfrm>
          </p:grpSpPr>
          <p:sp>
            <p:nvSpPr>
              <p:cNvPr id="478" name="Google Shape;478;p13"/>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479" name="Google Shape;479;p13"/>
              <p:cNvGrpSpPr/>
              <p:nvPr/>
            </p:nvGrpSpPr>
            <p:grpSpPr>
              <a:xfrm>
                <a:off x="783960" y="4261704"/>
                <a:ext cx="518269" cy="328105"/>
                <a:chOff x="783960" y="4261704"/>
                <a:chExt cx="518269" cy="328105"/>
              </a:xfrm>
            </p:grpSpPr>
            <p:sp>
              <p:nvSpPr>
                <p:cNvPr id="480" name="Google Shape;480;p13"/>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13"/>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2" name="Google Shape;482;p13"/>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3" name="Google Shape;483;p13"/>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484" name="Google Shape;484;p13"/>
            <p:cNvGrpSpPr/>
            <p:nvPr/>
          </p:nvGrpSpPr>
          <p:grpSpPr>
            <a:xfrm>
              <a:off x="2976937" y="164749"/>
              <a:ext cx="5898685" cy="4879924"/>
              <a:chOff x="1223999" y="393649"/>
              <a:chExt cx="5898685" cy="4879924"/>
            </a:xfrm>
          </p:grpSpPr>
          <p:sp>
            <p:nvSpPr>
              <p:cNvPr id="485" name="Google Shape;485;p13"/>
              <p:cNvSpPr/>
              <p:nvPr/>
            </p:nvSpPr>
            <p:spPr>
              <a:xfrm>
                <a:off x="5254918" y="3936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6" name="Google Shape;486;p13"/>
              <p:cNvSpPr/>
              <p:nvPr/>
            </p:nvSpPr>
            <p:spPr>
              <a:xfrm>
                <a:off x="5155383" y="4913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7" name="Google Shape;487;p13"/>
              <p:cNvSpPr/>
              <p:nvPr/>
            </p:nvSpPr>
            <p:spPr>
              <a:xfrm>
                <a:off x="5354756" y="6354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8" name="Google Shape;488;p13"/>
              <p:cNvSpPr/>
              <p:nvPr/>
            </p:nvSpPr>
            <p:spPr>
              <a:xfrm>
                <a:off x="7037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9" name="Google Shape;489;p13"/>
              <p:cNvSpPr/>
              <p:nvPr/>
            </p:nvSpPr>
            <p:spPr>
              <a:xfrm>
                <a:off x="6914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0" name="Google Shape;490;p13"/>
              <p:cNvSpPr/>
              <p:nvPr/>
            </p:nvSpPr>
            <p:spPr>
              <a:xfrm>
                <a:off x="1223999" y="50533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1" name="Google Shape;491;p13"/>
              <p:cNvSpPr/>
              <p:nvPr/>
            </p:nvSpPr>
            <p:spPr>
              <a:xfrm>
                <a:off x="1367762" y="51878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2" name="Google Shape;492;p13"/>
              <p:cNvSpPr/>
              <p:nvPr/>
            </p:nvSpPr>
            <p:spPr>
              <a:xfrm>
                <a:off x="1341960" y="48736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493" name="Google Shape;493;p13"/>
            <p:cNvGrpSpPr/>
            <p:nvPr/>
          </p:nvGrpSpPr>
          <p:grpSpPr>
            <a:xfrm>
              <a:off x="194827" y="3591559"/>
              <a:ext cx="232368" cy="973684"/>
              <a:chOff x="6656577" y="3252597"/>
              <a:chExt cx="232368" cy="973684"/>
            </a:xfrm>
          </p:grpSpPr>
          <p:sp>
            <p:nvSpPr>
              <p:cNvPr id="494" name="Google Shape;494;p13"/>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5" name="Google Shape;495;p13"/>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6" name="Google Shape;496;p13"/>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7" name="Google Shape;497;p13"/>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8" name="Google Shape;498;p13"/>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99" name="Google Shape;499;p13"/>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0" name="Google Shape;500;p13"/>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1" name="Google Shape;501;p13"/>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2" name="Google Shape;502;p13"/>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3" name="Google Shape;503;p13"/>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4" name="Google Shape;504;p13"/>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05" name="Google Shape;505;p13"/>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4202445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506"/>
        <p:cNvGrpSpPr/>
        <p:nvPr/>
      </p:nvGrpSpPr>
      <p:grpSpPr>
        <a:xfrm>
          <a:off x="0" y="0"/>
          <a:ext cx="0" cy="0"/>
          <a:chOff x="0" y="0"/>
          <a:chExt cx="0" cy="0"/>
        </a:xfrm>
      </p:grpSpPr>
      <p:sp>
        <p:nvSpPr>
          <p:cNvPr id="507" name="Google Shape;507;p14"/>
          <p:cNvSpPr txBox="1">
            <a:spLocks noGrp="1"/>
          </p:cNvSpPr>
          <p:nvPr>
            <p:ph type="body" idx="1"/>
          </p:nvPr>
        </p:nvSpPr>
        <p:spPr>
          <a:xfrm>
            <a:off x="950800" y="1611600"/>
            <a:ext cx="5145200" cy="2111200"/>
          </a:xfrm>
          <a:prstGeom prst="rect">
            <a:avLst/>
          </a:prstGeom>
        </p:spPr>
        <p:txBody>
          <a:bodyPr spcFirstLastPara="1" wrap="square" lIns="91425" tIns="91425" rIns="91425" bIns="91425" anchor="t" anchorCtr="0">
            <a:noAutofit/>
          </a:bodyPr>
          <a:lstStyle>
            <a:lvl1pPr marL="609585" lvl="0" indent="-423323" rtl="0">
              <a:lnSpc>
                <a:spcPct val="100000"/>
              </a:lnSpc>
              <a:spcBef>
                <a:spcPts val="0"/>
              </a:spcBef>
              <a:spcAft>
                <a:spcPts val="0"/>
              </a:spcAft>
              <a:buClr>
                <a:schemeClr val="accent1"/>
              </a:buClr>
              <a:buSzPts val="1400"/>
              <a:buChar char="●"/>
              <a:defRPr sz="1600"/>
            </a:lvl1pPr>
            <a:lvl2pPr marL="1219170" lvl="1" indent="-423323" rtl="0">
              <a:lnSpc>
                <a:spcPct val="115000"/>
              </a:lnSpc>
              <a:spcBef>
                <a:spcPts val="0"/>
              </a:spcBef>
              <a:spcAft>
                <a:spcPts val="0"/>
              </a:spcAft>
              <a:buSzPts val="1400"/>
              <a:buChar char="○"/>
              <a:defRPr/>
            </a:lvl2pPr>
            <a:lvl3pPr marL="1828754" lvl="2" indent="-423323" rtl="0">
              <a:lnSpc>
                <a:spcPct val="115000"/>
              </a:lnSpc>
              <a:spcBef>
                <a:spcPts val="0"/>
              </a:spcBef>
              <a:spcAft>
                <a:spcPts val="0"/>
              </a:spcAft>
              <a:buSzPts val="1400"/>
              <a:buChar char="■"/>
              <a:defRPr/>
            </a:lvl3pPr>
            <a:lvl4pPr marL="2438339" lvl="3" indent="-423323" rtl="0">
              <a:lnSpc>
                <a:spcPct val="115000"/>
              </a:lnSpc>
              <a:spcBef>
                <a:spcPts val="0"/>
              </a:spcBef>
              <a:spcAft>
                <a:spcPts val="0"/>
              </a:spcAft>
              <a:buSzPts val="1400"/>
              <a:buChar char="●"/>
              <a:defRPr/>
            </a:lvl4pPr>
            <a:lvl5pPr marL="3047924" lvl="4" indent="-423323" rtl="0">
              <a:lnSpc>
                <a:spcPct val="115000"/>
              </a:lnSpc>
              <a:spcBef>
                <a:spcPts val="0"/>
              </a:spcBef>
              <a:spcAft>
                <a:spcPts val="0"/>
              </a:spcAft>
              <a:buSzPts val="1400"/>
              <a:buChar char="○"/>
              <a:defRPr/>
            </a:lvl5pPr>
            <a:lvl6pPr marL="3657509" lvl="5" indent="-423323" rtl="0">
              <a:lnSpc>
                <a:spcPct val="115000"/>
              </a:lnSpc>
              <a:spcBef>
                <a:spcPts val="0"/>
              </a:spcBef>
              <a:spcAft>
                <a:spcPts val="0"/>
              </a:spcAft>
              <a:buSzPts val="1400"/>
              <a:buChar char="■"/>
              <a:defRPr/>
            </a:lvl6pPr>
            <a:lvl7pPr marL="4267093" lvl="6" indent="-423323" rtl="0">
              <a:lnSpc>
                <a:spcPct val="115000"/>
              </a:lnSpc>
              <a:spcBef>
                <a:spcPts val="0"/>
              </a:spcBef>
              <a:spcAft>
                <a:spcPts val="0"/>
              </a:spcAft>
              <a:buSzPts val="1400"/>
              <a:buChar char="●"/>
              <a:defRPr/>
            </a:lvl7pPr>
            <a:lvl8pPr marL="4876678" lvl="7" indent="-423323" rtl="0">
              <a:lnSpc>
                <a:spcPct val="115000"/>
              </a:lnSpc>
              <a:spcBef>
                <a:spcPts val="0"/>
              </a:spcBef>
              <a:spcAft>
                <a:spcPts val="0"/>
              </a:spcAft>
              <a:buSzPts val="1400"/>
              <a:buChar char="○"/>
              <a:defRPr/>
            </a:lvl8pPr>
            <a:lvl9pPr marL="5486263" lvl="8" indent="-423323" rtl="0">
              <a:lnSpc>
                <a:spcPct val="115000"/>
              </a:lnSpc>
              <a:spcBef>
                <a:spcPts val="0"/>
              </a:spcBef>
              <a:spcAft>
                <a:spcPts val="0"/>
              </a:spcAft>
              <a:buSzPts val="1400"/>
              <a:buChar char="■"/>
              <a:defRPr/>
            </a:lvl9pPr>
          </a:lstStyle>
          <a:p>
            <a:endParaRPr/>
          </a:p>
        </p:txBody>
      </p:sp>
      <p:sp>
        <p:nvSpPr>
          <p:cNvPr id="508" name="Google Shape;508;p14"/>
          <p:cNvSpPr txBox="1">
            <a:spLocks noGrp="1"/>
          </p:cNvSpPr>
          <p:nvPr>
            <p:ph type="title"/>
          </p:nvPr>
        </p:nvSpPr>
        <p:spPr>
          <a:xfrm>
            <a:off x="960000" y="719200"/>
            <a:ext cx="10272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09" name="Google Shape;509;p14"/>
          <p:cNvGrpSpPr/>
          <p:nvPr/>
        </p:nvGrpSpPr>
        <p:grpSpPr>
          <a:xfrm>
            <a:off x="5629408" y="-4632813"/>
            <a:ext cx="10724633" cy="10724633"/>
            <a:chOff x="1241175" y="-1300650"/>
            <a:chExt cx="8043475" cy="8043475"/>
          </a:xfrm>
        </p:grpSpPr>
        <p:sp>
          <p:nvSpPr>
            <p:cNvPr id="510" name="Google Shape;510;p14"/>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1" name="Google Shape;511;p14"/>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2" name="Google Shape;512;p14"/>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3" name="Google Shape;513;p14"/>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4" name="Google Shape;514;p14"/>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5" name="Google Shape;515;p14"/>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6" name="Google Shape;516;p14"/>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17" name="Google Shape;517;p14"/>
          <p:cNvGrpSpPr/>
          <p:nvPr/>
        </p:nvGrpSpPr>
        <p:grpSpPr>
          <a:xfrm>
            <a:off x="10704348" y="430622"/>
            <a:ext cx="487825" cy="437473"/>
            <a:chOff x="7194285" y="1228366"/>
            <a:chExt cx="365869" cy="328105"/>
          </a:xfrm>
        </p:grpSpPr>
        <p:sp>
          <p:nvSpPr>
            <p:cNvPr id="518" name="Google Shape;518;p14"/>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19" name="Google Shape;519;p14"/>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0" name="Google Shape;520;p14"/>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1" name="Google Shape;521;p14"/>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2" name="Google Shape;522;p14"/>
          <p:cNvGrpSpPr/>
          <p:nvPr/>
        </p:nvGrpSpPr>
        <p:grpSpPr>
          <a:xfrm>
            <a:off x="345528" y="3318358"/>
            <a:ext cx="473091" cy="3243388"/>
            <a:chOff x="174946" y="1297681"/>
            <a:chExt cx="354818" cy="2432541"/>
          </a:xfrm>
        </p:grpSpPr>
        <p:sp>
          <p:nvSpPr>
            <p:cNvPr id="523" name="Google Shape;523;p14"/>
            <p:cNvSpPr/>
            <p:nvPr/>
          </p:nvSpPr>
          <p:spPr>
            <a:xfrm>
              <a:off x="274480" y="332747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4" name="Google Shape;524;p14"/>
            <p:cNvSpPr/>
            <p:nvPr/>
          </p:nvSpPr>
          <p:spPr>
            <a:xfrm>
              <a:off x="174946" y="342515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5" name="Google Shape;525;p14"/>
            <p:cNvSpPr/>
            <p:nvPr/>
          </p:nvSpPr>
          <p:spPr>
            <a:xfrm>
              <a:off x="374318" y="356930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6" name="Google Shape;526;p14"/>
            <p:cNvSpPr/>
            <p:nvPr/>
          </p:nvSpPr>
          <p:spPr>
            <a:xfrm>
              <a:off x="250712" y="1297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27" name="Google Shape;527;p14"/>
            <p:cNvSpPr/>
            <p:nvPr/>
          </p:nvSpPr>
          <p:spPr>
            <a:xfrm>
              <a:off x="394474" y="1432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28" name="Google Shape;528;p14"/>
          <p:cNvGrpSpPr/>
          <p:nvPr/>
        </p:nvGrpSpPr>
        <p:grpSpPr>
          <a:xfrm>
            <a:off x="1209216" y="260332"/>
            <a:ext cx="812720" cy="778099"/>
            <a:chOff x="3105300" y="593625"/>
            <a:chExt cx="256800" cy="245850"/>
          </a:xfrm>
        </p:grpSpPr>
        <p:sp>
          <p:nvSpPr>
            <p:cNvPr id="529" name="Google Shape;529;p14"/>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0" name="Google Shape;530;p14"/>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1" name="Google Shape;531;p14"/>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2" name="Google Shape;532;p14"/>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3" name="Google Shape;533;p14"/>
          <p:cNvGrpSpPr/>
          <p:nvPr/>
        </p:nvGrpSpPr>
        <p:grpSpPr>
          <a:xfrm>
            <a:off x="11536817" y="6307624"/>
            <a:ext cx="305977" cy="293675"/>
            <a:chOff x="250712" y="1297681"/>
            <a:chExt cx="229483" cy="220256"/>
          </a:xfrm>
        </p:grpSpPr>
        <p:sp>
          <p:nvSpPr>
            <p:cNvPr id="534" name="Google Shape;534;p14"/>
            <p:cNvSpPr/>
            <p:nvPr/>
          </p:nvSpPr>
          <p:spPr>
            <a:xfrm>
              <a:off x="250712" y="1297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5" name="Google Shape;535;p14"/>
            <p:cNvSpPr/>
            <p:nvPr/>
          </p:nvSpPr>
          <p:spPr>
            <a:xfrm>
              <a:off x="394474" y="1432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36" name="Google Shape;536;p14"/>
          <p:cNvGrpSpPr/>
          <p:nvPr/>
        </p:nvGrpSpPr>
        <p:grpSpPr>
          <a:xfrm>
            <a:off x="11459739" y="1584257"/>
            <a:ext cx="636636" cy="637593"/>
            <a:chOff x="5022684" y="4300597"/>
            <a:chExt cx="648306" cy="649281"/>
          </a:xfrm>
        </p:grpSpPr>
        <p:sp>
          <p:nvSpPr>
            <p:cNvPr id="537" name="Google Shape;537;p14"/>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8" name="Google Shape;538;p14"/>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39" name="Google Shape;539;p14"/>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0" name="Google Shape;540;p14"/>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755372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41"/>
        <p:cNvGrpSpPr/>
        <p:nvPr/>
      </p:nvGrpSpPr>
      <p:grpSpPr>
        <a:xfrm>
          <a:off x="0" y="0"/>
          <a:ext cx="0" cy="0"/>
          <a:chOff x="0" y="0"/>
          <a:chExt cx="0" cy="0"/>
        </a:xfrm>
      </p:grpSpPr>
      <p:sp>
        <p:nvSpPr>
          <p:cNvPr id="542" name="Google Shape;542;p15"/>
          <p:cNvSpPr txBox="1">
            <a:spLocks noGrp="1"/>
          </p:cNvSpPr>
          <p:nvPr>
            <p:ph type="title"/>
          </p:nvPr>
        </p:nvSpPr>
        <p:spPr>
          <a:xfrm>
            <a:off x="960633" y="4946800"/>
            <a:ext cx="5554800" cy="561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543" name="Google Shape;543;p15"/>
          <p:cNvSpPr txBox="1">
            <a:spLocks noGrp="1"/>
          </p:cNvSpPr>
          <p:nvPr>
            <p:ph type="subTitle" idx="1"/>
          </p:nvPr>
        </p:nvSpPr>
        <p:spPr>
          <a:xfrm>
            <a:off x="960633" y="1272267"/>
            <a:ext cx="5554800" cy="367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3867"/>
            </a:lvl1pPr>
            <a:lvl2pPr lvl="1" algn="ctr" rtl="0">
              <a:lnSpc>
                <a:spcPct val="100000"/>
              </a:lnSpc>
              <a:spcBef>
                <a:spcPts val="0"/>
              </a:spcBef>
              <a:spcAft>
                <a:spcPts val="0"/>
              </a:spcAft>
              <a:buSzPts val="2500"/>
              <a:buNone/>
              <a:defRPr sz="3333"/>
            </a:lvl2pPr>
            <a:lvl3pPr lvl="2" algn="ctr" rtl="0">
              <a:lnSpc>
                <a:spcPct val="100000"/>
              </a:lnSpc>
              <a:spcBef>
                <a:spcPts val="0"/>
              </a:spcBef>
              <a:spcAft>
                <a:spcPts val="0"/>
              </a:spcAft>
              <a:buSzPts val="2500"/>
              <a:buNone/>
              <a:defRPr sz="3333"/>
            </a:lvl3pPr>
            <a:lvl4pPr lvl="3" algn="ctr" rtl="0">
              <a:lnSpc>
                <a:spcPct val="100000"/>
              </a:lnSpc>
              <a:spcBef>
                <a:spcPts val="0"/>
              </a:spcBef>
              <a:spcAft>
                <a:spcPts val="0"/>
              </a:spcAft>
              <a:buSzPts val="2500"/>
              <a:buNone/>
              <a:defRPr sz="3333"/>
            </a:lvl4pPr>
            <a:lvl5pPr lvl="4" algn="ctr" rtl="0">
              <a:lnSpc>
                <a:spcPct val="100000"/>
              </a:lnSpc>
              <a:spcBef>
                <a:spcPts val="0"/>
              </a:spcBef>
              <a:spcAft>
                <a:spcPts val="0"/>
              </a:spcAft>
              <a:buSzPts val="2500"/>
              <a:buNone/>
              <a:defRPr sz="3333"/>
            </a:lvl5pPr>
            <a:lvl6pPr lvl="5" algn="ctr" rtl="0">
              <a:lnSpc>
                <a:spcPct val="100000"/>
              </a:lnSpc>
              <a:spcBef>
                <a:spcPts val="0"/>
              </a:spcBef>
              <a:spcAft>
                <a:spcPts val="0"/>
              </a:spcAft>
              <a:buSzPts val="2500"/>
              <a:buNone/>
              <a:defRPr sz="3333"/>
            </a:lvl6pPr>
            <a:lvl7pPr lvl="6" algn="ctr" rtl="0">
              <a:lnSpc>
                <a:spcPct val="100000"/>
              </a:lnSpc>
              <a:spcBef>
                <a:spcPts val="0"/>
              </a:spcBef>
              <a:spcAft>
                <a:spcPts val="0"/>
              </a:spcAft>
              <a:buSzPts val="2500"/>
              <a:buNone/>
              <a:defRPr sz="3333"/>
            </a:lvl7pPr>
            <a:lvl8pPr lvl="7" algn="ctr" rtl="0">
              <a:lnSpc>
                <a:spcPct val="100000"/>
              </a:lnSpc>
              <a:spcBef>
                <a:spcPts val="0"/>
              </a:spcBef>
              <a:spcAft>
                <a:spcPts val="0"/>
              </a:spcAft>
              <a:buSzPts val="2500"/>
              <a:buNone/>
              <a:defRPr sz="3333"/>
            </a:lvl8pPr>
            <a:lvl9pPr lvl="8" algn="ctr" rtl="0">
              <a:lnSpc>
                <a:spcPct val="100000"/>
              </a:lnSpc>
              <a:spcBef>
                <a:spcPts val="0"/>
              </a:spcBef>
              <a:spcAft>
                <a:spcPts val="0"/>
              </a:spcAft>
              <a:buSzPts val="2500"/>
              <a:buNone/>
              <a:defRPr sz="3333"/>
            </a:lvl9pPr>
          </a:lstStyle>
          <a:p>
            <a:endParaRPr/>
          </a:p>
        </p:txBody>
      </p:sp>
      <p:grpSp>
        <p:nvGrpSpPr>
          <p:cNvPr id="544" name="Google Shape;544;p15"/>
          <p:cNvGrpSpPr/>
          <p:nvPr/>
        </p:nvGrpSpPr>
        <p:grpSpPr>
          <a:xfrm>
            <a:off x="6400808" y="-3863818"/>
            <a:ext cx="10724633" cy="10724633"/>
            <a:chOff x="1241175" y="-1300650"/>
            <a:chExt cx="8043475" cy="8043475"/>
          </a:xfrm>
        </p:grpSpPr>
        <p:sp>
          <p:nvSpPr>
            <p:cNvPr id="545" name="Google Shape;545;p1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6" name="Google Shape;546;p1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7" name="Google Shape;547;p1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8" name="Google Shape;548;p1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49" name="Google Shape;549;p1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0" name="Google Shape;550;p1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1" name="Google Shape;551;p1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2" name="Google Shape;552;p15"/>
          <p:cNvGrpSpPr/>
          <p:nvPr/>
        </p:nvGrpSpPr>
        <p:grpSpPr>
          <a:xfrm>
            <a:off x="2320233" y="345229"/>
            <a:ext cx="714219" cy="423633"/>
            <a:chOff x="5182025" y="464396"/>
            <a:chExt cx="535664" cy="317725"/>
          </a:xfrm>
        </p:grpSpPr>
        <p:sp>
          <p:nvSpPr>
            <p:cNvPr id="553" name="Google Shape;553;p15"/>
            <p:cNvSpPr/>
            <p:nvPr/>
          </p:nvSpPr>
          <p:spPr>
            <a:xfrm>
              <a:off x="5534801" y="464396"/>
              <a:ext cx="182888" cy="183820"/>
            </a:xfrm>
            <a:custGeom>
              <a:avLst/>
              <a:gdLst/>
              <a:ahLst/>
              <a:cxnLst/>
              <a:rect l="l" t="t" r="r" b="b"/>
              <a:pathLst>
                <a:path w="3767" h="3786" extrusionOk="0">
                  <a:moveTo>
                    <a:pt x="0" y="1"/>
                  </a:moveTo>
                  <a:lnTo>
                    <a:pt x="0" y="3786"/>
                  </a:lnTo>
                  <a:lnTo>
                    <a:pt x="3767" y="3786"/>
                  </a:lnTo>
                  <a:lnTo>
                    <a:pt x="3767"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4" name="Google Shape;554;p15"/>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5" name="Google Shape;555;p15"/>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56" name="Google Shape;556;p15"/>
          <p:cNvGrpSpPr/>
          <p:nvPr/>
        </p:nvGrpSpPr>
        <p:grpSpPr>
          <a:xfrm rot="10800000">
            <a:off x="288736" y="405979"/>
            <a:ext cx="309824" cy="1298245"/>
            <a:chOff x="6656577" y="3252597"/>
            <a:chExt cx="232368" cy="973684"/>
          </a:xfrm>
        </p:grpSpPr>
        <p:sp>
          <p:nvSpPr>
            <p:cNvPr id="557" name="Google Shape;557;p15"/>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8" name="Google Shape;558;p15"/>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59" name="Google Shape;559;p15"/>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0" name="Google Shape;560;p15"/>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1" name="Google Shape;561;p15"/>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2" name="Google Shape;562;p15"/>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3" name="Google Shape;563;p15"/>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4" name="Google Shape;564;p15"/>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5" name="Google Shape;565;p15"/>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6" name="Google Shape;566;p15"/>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7" name="Google Shape;567;p15"/>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68" name="Google Shape;568;p15"/>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69" name="Google Shape;569;p15"/>
          <p:cNvGrpSpPr/>
          <p:nvPr/>
        </p:nvGrpSpPr>
        <p:grpSpPr>
          <a:xfrm>
            <a:off x="509067" y="6153391"/>
            <a:ext cx="554127" cy="362071"/>
            <a:chOff x="5182025" y="510568"/>
            <a:chExt cx="415595" cy="271553"/>
          </a:xfrm>
        </p:grpSpPr>
        <p:sp>
          <p:nvSpPr>
            <p:cNvPr id="570" name="Google Shape;570;p15"/>
            <p:cNvSpPr/>
            <p:nvPr/>
          </p:nvSpPr>
          <p:spPr>
            <a:xfrm>
              <a:off x="5389826" y="574268"/>
              <a:ext cx="207794" cy="207853"/>
            </a:xfrm>
            <a:custGeom>
              <a:avLst/>
              <a:gdLst/>
              <a:ahLst/>
              <a:cxnLst/>
              <a:rect l="l" t="t" r="r" b="b"/>
              <a:pathLst>
                <a:path w="4280" h="4281" extrusionOk="0">
                  <a:moveTo>
                    <a:pt x="0" y="1"/>
                  </a:moveTo>
                  <a:lnTo>
                    <a:pt x="0" y="4281"/>
                  </a:lnTo>
                  <a:lnTo>
                    <a:pt x="4280" y="4281"/>
                  </a:lnTo>
                  <a:lnTo>
                    <a:pt x="428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1" name="Google Shape;571;p15"/>
            <p:cNvSpPr/>
            <p:nvPr/>
          </p:nvSpPr>
          <p:spPr>
            <a:xfrm>
              <a:off x="5182025" y="510568"/>
              <a:ext cx="110840" cy="110894"/>
            </a:xfrm>
            <a:custGeom>
              <a:avLst/>
              <a:gdLst/>
              <a:ahLst/>
              <a:cxnLst/>
              <a:rect l="l" t="t" r="r" b="b"/>
              <a:pathLst>
                <a:path w="2283" h="2284" extrusionOk="0">
                  <a:moveTo>
                    <a:pt x="0" y="1"/>
                  </a:moveTo>
                  <a:lnTo>
                    <a:pt x="0"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72" name="Google Shape;572;p15"/>
          <p:cNvGrpSpPr/>
          <p:nvPr/>
        </p:nvGrpSpPr>
        <p:grpSpPr>
          <a:xfrm>
            <a:off x="4797861" y="5880666"/>
            <a:ext cx="473091" cy="536996"/>
            <a:chOff x="8117146" y="4166124"/>
            <a:chExt cx="354818" cy="402747"/>
          </a:xfrm>
        </p:grpSpPr>
        <p:sp>
          <p:nvSpPr>
            <p:cNvPr id="573" name="Google Shape;573;p15"/>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4" name="Google Shape;574;p15"/>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75" name="Google Shape;575;p15"/>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2824189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576"/>
        <p:cNvGrpSpPr/>
        <p:nvPr/>
      </p:nvGrpSpPr>
      <p:grpSpPr>
        <a:xfrm>
          <a:off x="0" y="0"/>
          <a:ext cx="0" cy="0"/>
          <a:chOff x="0" y="0"/>
          <a:chExt cx="0" cy="0"/>
        </a:xfrm>
      </p:grpSpPr>
      <p:sp>
        <p:nvSpPr>
          <p:cNvPr id="577" name="Google Shape;577;p16"/>
          <p:cNvSpPr txBox="1">
            <a:spLocks noGrp="1"/>
          </p:cNvSpPr>
          <p:nvPr>
            <p:ph type="title"/>
          </p:nvPr>
        </p:nvSpPr>
        <p:spPr>
          <a:xfrm>
            <a:off x="6918000" y="1114176"/>
            <a:ext cx="4317600" cy="2742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78" name="Google Shape;578;p16"/>
          <p:cNvSpPr txBox="1">
            <a:spLocks noGrp="1"/>
          </p:cNvSpPr>
          <p:nvPr>
            <p:ph type="subTitle" idx="1"/>
          </p:nvPr>
        </p:nvSpPr>
        <p:spPr>
          <a:xfrm>
            <a:off x="6918000" y="3870333"/>
            <a:ext cx="4317600" cy="173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79" name="Google Shape;579;p16"/>
          <p:cNvGrpSpPr/>
          <p:nvPr/>
        </p:nvGrpSpPr>
        <p:grpSpPr>
          <a:xfrm>
            <a:off x="6285114" y="258272"/>
            <a:ext cx="5601721" cy="6443949"/>
            <a:chOff x="4713835" y="193704"/>
            <a:chExt cx="4201291" cy="4832962"/>
          </a:xfrm>
        </p:grpSpPr>
        <p:grpSp>
          <p:nvGrpSpPr>
            <p:cNvPr id="580" name="Google Shape;580;p16"/>
            <p:cNvGrpSpPr/>
            <p:nvPr/>
          </p:nvGrpSpPr>
          <p:grpSpPr>
            <a:xfrm>
              <a:off x="4992328" y="4568877"/>
              <a:ext cx="631910" cy="457789"/>
              <a:chOff x="855125" y="679497"/>
              <a:chExt cx="254310" cy="184228"/>
            </a:xfrm>
          </p:grpSpPr>
          <p:sp>
            <p:nvSpPr>
              <p:cNvPr id="581" name="Google Shape;581;p16"/>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2" name="Google Shape;582;p16"/>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3" name="Google Shape;583;p16"/>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4" name="Google Shape;584;p16"/>
            <p:cNvGrpSpPr/>
            <p:nvPr/>
          </p:nvGrpSpPr>
          <p:grpSpPr>
            <a:xfrm>
              <a:off x="8184044" y="317575"/>
              <a:ext cx="498706" cy="477465"/>
              <a:chOff x="3105300" y="593625"/>
              <a:chExt cx="256800" cy="245850"/>
            </a:xfrm>
          </p:grpSpPr>
          <p:sp>
            <p:nvSpPr>
              <p:cNvPr id="585" name="Google Shape;585;p16"/>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6" name="Google Shape;586;p16"/>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7" name="Google Shape;587;p16"/>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88" name="Google Shape;588;p16"/>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89" name="Google Shape;589;p16"/>
            <p:cNvGrpSpPr/>
            <p:nvPr/>
          </p:nvGrpSpPr>
          <p:grpSpPr>
            <a:xfrm>
              <a:off x="8426712" y="4401252"/>
              <a:ext cx="456233" cy="335252"/>
              <a:chOff x="8353512" y="4107552"/>
              <a:chExt cx="456233" cy="335252"/>
            </a:xfrm>
          </p:grpSpPr>
          <p:sp>
            <p:nvSpPr>
              <p:cNvPr id="590" name="Google Shape;590;p16"/>
              <p:cNvSpPr/>
              <p:nvPr/>
            </p:nvSpPr>
            <p:spPr>
              <a:xfrm>
                <a:off x="8353512" y="4162027"/>
                <a:ext cx="159778" cy="158864"/>
              </a:xfrm>
              <a:custGeom>
                <a:avLst/>
                <a:gdLst/>
                <a:ahLst/>
                <a:cxnLst/>
                <a:rect l="l" t="t" r="r" b="b"/>
                <a:pathLst>
                  <a:path w="3291" h="3272" extrusionOk="0">
                    <a:moveTo>
                      <a:pt x="0" y="0"/>
                    </a:moveTo>
                    <a:lnTo>
                      <a:pt x="0" y="3272"/>
                    </a:lnTo>
                    <a:lnTo>
                      <a:pt x="3291" y="3272"/>
                    </a:lnTo>
                    <a:lnTo>
                      <a:pt x="3291"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1" name="Google Shape;591;p16"/>
              <p:cNvSpPr/>
              <p:nvPr/>
            </p:nvSpPr>
            <p:spPr>
              <a:xfrm>
                <a:off x="8452315" y="4256216"/>
                <a:ext cx="185655" cy="186587"/>
              </a:xfrm>
              <a:custGeom>
                <a:avLst/>
                <a:gdLst/>
                <a:ahLst/>
                <a:cxnLst/>
                <a:rect l="l" t="t" r="r" b="b"/>
                <a:pathLst>
                  <a:path w="3824" h="3843" extrusionOk="0">
                    <a:moveTo>
                      <a:pt x="1" y="0"/>
                    </a:moveTo>
                    <a:lnTo>
                      <a:pt x="1" y="3843"/>
                    </a:lnTo>
                    <a:lnTo>
                      <a:pt x="3824" y="3843"/>
                    </a:lnTo>
                    <a:lnTo>
                      <a:pt x="3824"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2" name="Google Shape;592;p16"/>
              <p:cNvSpPr/>
              <p:nvPr/>
            </p:nvSpPr>
            <p:spPr>
              <a:xfrm>
                <a:off x="8616710" y="4107552"/>
                <a:ext cx="193035" cy="193045"/>
              </a:xfrm>
              <a:custGeom>
                <a:avLst/>
                <a:gdLst/>
                <a:ahLst/>
                <a:cxnLst/>
                <a:rect l="l" t="t" r="r" b="b"/>
                <a:pathLst>
                  <a:path w="3976" h="3976" extrusionOk="0">
                    <a:moveTo>
                      <a:pt x="0" y="0"/>
                    </a:moveTo>
                    <a:lnTo>
                      <a:pt x="0" y="3975"/>
                    </a:lnTo>
                    <a:lnTo>
                      <a:pt x="3976" y="3975"/>
                    </a:lnTo>
                    <a:lnTo>
                      <a:pt x="3976"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593" name="Google Shape;593;p16"/>
            <p:cNvGrpSpPr/>
            <p:nvPr/>
          </p:nvGrpSpPr>
          <p:grpSpPr>
            <a:xfrm>
              <a:off x="4713835" y="193704"/>
              <a:ext cx="518269" cy="328105"/>
              <a:chOff x="783960" y="4261704"/>
              <a:chExt cx="518269" cy="328105"/>
            </a:xfrm>
          </p:grpSpPr>
          <p:sp>
            <p:nvSpPr>
              <p:cNvPr id="594" name="Google Shape;594;p16"/>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595" name="Google Shape;595;p16"/>
              <p:cNvGrpSpPr/>
              <p:nvPr/>
            </p:nvGrpSpPr>
            <p:grpSpPr>
              <a:xfrm>
                <a:off x="783960" y="4261704"/>
                <a:ext cx="518269" cy="328105"/>
                <a:chOff x="783960" y="4261704"/>
                <a:chExt cx="518269" cy="328105"/>
              </a:xfrm>
            </p:grpSpPr>
            <p:sp>
              <p:nvSpPr>
                <p:cNvPr id="596" name="Google Shape;596;p16"/>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7" name="Google Shape;597;p16"/>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8" name="Google Shape;598;p16"/>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599" name="Google Shape;599;p16"/>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600" name="Google Shape;600;p16"/>
            <p:cNvGrpSpPr/>
            <p:nvPr/>
          </p:nvGrpSpPr>
          <p:grpSpPr>
            <a:xfrm>
              <a:off x="8682758" y="1527568"/>
              <a:ext cx="232368" cy="974453"/>
              <a:chOff x="2546733" y="2525280"/>
              <a:chExt cx="232368" cy="974453"/>
            </a:xfrm>
          </p:grpSpPr>
          <p:sp>
            <p:nvSpPr>
              <p:cNvPr id="601" name="Google Shape;601;p16"/>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2" name="Google Shape;602;p16"/>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3" name="Google Shape;603;p16"/>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4" name="Google Shape;604;p16"/>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5" name="Google Shape;605;p16"/>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6" name="Google Shape;606;p16"/>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7" name="Google Shape;607;p16"/>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8" name="Google Shape;608;p16"/>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09" name="Google Shape;609;p16"/>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0" name="Google Shape;610;p16"/>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1" name="Google Shape;611;p16"/>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2" name="Google Shape;612;p16"/>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3257727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613"/>
        <p:cNvGrpSpPr/>
        <p:nvPr/>
      </p:nvGrpSpPr>
      <p:grpSpPr>
        <a:xfrm>
          <a:off x="0" y="0"/>
          <a:ext cx="0" cy="0"/>
          <a:chOff x="0" y="0"/>
          <a:chExt cx="0" cy="0"/>
        </a:xfrm>
      </p:grpSpPr>
      <p:sp>
        <p:nvSpPr>
          <p:cNvPr id="614" name="Google Shape;614;p17"/>
          <p:cNvSpPr txBox="1">
            <a:spLocks noGrp="1"/>
          </p:cNvSpPr>
          <p:nvPr>
            <p:ph type="title"/>
          </p:nvPr>
        </p:nvSpPr>
        <p:spPr>
          <a:xfrm>
            <a:off x="7245600" y="2221351"/>
            <a:ext cx="3995600" cy="676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5" name="Google Shape;615;p17"/>
          <p:cNvSpPr txBox="1">
            <a:spLocks noGrp="1"/>
          </p:cNvSpPr>
          <p:nvPr>
            <p:ph type="subTitle" idx="1"/>
          </p:nvPr>
        </p:nvSpPr>
        <p:spPr>
          <a:xfrm>
            <a:off x="7245600" y="2897851"/>
            <a:ext cx="3995600" cy="173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16" name="Google Shape;616;p17"/>
          <p:cNvGrpSpPr/>
          <p:nvPr/>
        </p:nvGrpSpPr>
        <p:grpSpPr>
          <a:xfrm>
            <a:off x="6400808" y="-3863818"/>
            <a:ext cx="10724633" cy="10724633"/>
            <a:chOff x="1241175" y="-1300650"/>
            <a:chExt cx="8043475" cy="8043475"/>
          </a:xfrm>
        </p:grpSpPr>
        <p:sp>
          <p:nvSpPr>
            <p:cNvPr id="617" name="Google Shape;617;p1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8" name="Google Shape;618;p1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19" name="Google Shape;619;p1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0" name="Google Shape;620;p1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1" name="Google Shape;621;p1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2" name="Google Shape;622;p1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3" name="Google Shape;623;p1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4" name="Google Shape;624;p17"/>
          <p:cNvGrpSpPr/>
          <p:nvPr/>
        </p:nvGrpSpPr>
        <p:grpSpPr>
          <a:xfrm>
            <a:off x="734916" y="258265"/>
            <a:ext cx="812720" cy="778099"/>
            <a:chOff x="3105300" y="593625"/>
            <a:chExt cx="256800" cy="245850"/>
          </a:xfrm>
        </p:grpSpPr>
        <p:sp>
          <p:nvSpPr>
            <p:cNvPr id="625" name="Google Shape;625;p1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6" name="Google Shape;626;p1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7" name="Google Shape;627;p1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28" name="Google Shape;628;p1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29" name="Google Shape;629;p17"/>
          <p:cNvGrpSpPr/>
          <p:nvPr/>
        </p:nvGrpSpPr>
        <p:grpSpPr>
          <a:xfrm>
            <a:off x="11063412" y="5787413"/>
            <a:ext cx="864408" cy="865708"/>
            <a:chOff x="5022684" y="4300597"/>
            <a:chExt cx="648306" cy="649281"/>
          </a:xfrm>
        </p:grpSpPr>
        <p:sp>
          <p:nvSpPr>
            <p:cNvPr id="630" name="Google Shape;630;p17"/>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1" name="Google Shape;631;p17"/>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2" name="Google Shape;632;p17"/>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3" name="Google Shape;633;p17"/>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4" name="Google Shape;634;p17"/>
          <p:cNvGrpSpPr/>
          <p:nvPr/>
        </p:nvGrpSpPr>
        <p:grpSpPr>
          <a:xfrm>
            <a:off x="3932114" y="634556"/>
            <a:ext cx="487825" cy="437473"/>
            <a:chOff x="7194285" y="1228366"/>
            <a:chExt cx="365869" cy="328105"/>
          </a:xfrm>
        </p:grpSpPr>
        <p:sp>
          <p:nvSpPr>
            <p:cNvPr id="635" name="Google Shape;635;p17"/>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6" name="Google Shape;636;p17"/>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7" name="Google Shape;637;p17"/>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38" name="Google Shape;638;p17"/>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39" name="Google Shape;639;p17"/>
          <p:cNvGrpSpPr/>
          <p:nvPr/>
        </p:nvGrpSpPr>
        <p:grpSpPr>
          <a:xfrm>
            <a:off x="11421977" y="539983"/>
            <a:ext cx="474299" cy="2517616"/>
            <a:chOff x="124471" y="1153724"/>
            <a:chExt cx="355724" cy="1888212"/>
          </a:xfrm>
        </p:grpSpPr>
        <p:sp>
          <p:nvSpPr>
            <p:cNvPr id="640" name="Google Shape;640;p17"/>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1" name="Google Shape;641;p17"/>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2" name="Google Shape;642;p17"/>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3" name="Google Shape;643;p1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4" name="Google Shape;644;p1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45" name="Google Shape;645;p17"/>
          <p:cNvGrpSpPr/>
          <p:nvPr/>
        </p:nvGrpSpPr>
        <p:grpSpPr>
          <a:xfrm>
            <a:off x="259769" y="4788746"/>
            <a:ext cx="309824" cy="1298245"/>
            <a:chOff x="6656577" y="3252597"/>
            <a:chExt cx="232368" cy="973684"/>
          </a:xfrm>
        </p:grpSpPr>
        <p:sp>
          <p:nvSpPr>
            <p:cNvPr id="646" name="Google Shape;646;p17"/>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7" name="Google Shape;647;p17"/>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8" name="Google Shape;648;p17"/>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49" name="Google Shape;649;p17"/>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0" name="Google Shape;650;p17"/>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1" name="Google Shape;651;p17"/>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2" name="Google Shape;652;p17"/>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3" name="Google Shape;653;p17"/>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4" name="Google Shape;654;p17"/>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5" name="Google Shape;655;p17"/>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6" name="Google Shape;656;p17"/>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57" name="Google Shape;657;p17"/>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58" name="Google Shape;658;p17"/>
          <p:cNvGrpSpPr/>
          <p:nvPr/>
        </p:nvGrpSpPr>
        <p:grpSpPr>
          <a:xfrm>
            <a:off x="1746371" y="5915070"/>
            <a:ext cx="842547" cy="610385"/>
            <a:chOff x="855125" y="679497"/>
            <a:chExt cx="254310" cy="184228"/>
          </a:xfrm>
        </p:grpSpPr>
        <p:sp>
          <p:nvSpPr>
            <p:cNvPr id="659" name="Google Shape;659;p17"/>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0" name="Google Shape;660;p17"/>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1" name="Google Shape;661;p17"/>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9559714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3">
  <p:cSld name="Title and text 3">
    <p:spTree>
      <p:nvGrpSpPr>
        <p:cNvPr id="1" name="Shape 662"/>
        <p:cNvGrpSpPr/>
        <p:nvPr/>
      </p:nvGrpSpPr>
      <p:grpSpPr>
        <a:xfrm>
          <a:off x="0" y="0"/>
          <a:ext cx="0" cy="0"/>
          <a:chOff x="0" y="0"/>
          <a:chExt cx="0" cy="0"/>
        </a:xfrm>
      </p:grpSpPr>
      <p:sp>
        <p:nvSpPr>
          <p:cNvPr id="663" name="Google Shape;663;p18"/>
          <p:cNvSpPr txBox="1">
            <a:spLocks noGrp="1"/>
          </p:cNvSpPr>
          <p:nvPr>
            <p:ph type="title"/>
          </p:nvPr>
        </p:nvSpPr>
        <p:spPr>
          <a:xfrm>
            <a:off x="6096000" y="2424533"/>
            <a:ext cx="4357200" cy="676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64" name="Google Shape;664;p18"/>
          <p:cNvSpPr txBox="1">
            <a:spLocks noGrp="1"/>
          </p:cNvSpPr>
          <p:nvPr>
            <p:ph type="subTitle" idx="1"/>
          </p:nvPr>
        </p:nvSpPr>
        <p:spPr>
          <a:xfrm>
            <a:off x="6096000" y="3101033"/>
            <a:ext cx="4357200" cy="135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65" name="Google Shape;665;p18"/>
          <p:cNvGrpSpPr/>
          <p:nvPr/>
        </p:nvGrpSpPr>
        <p:grpSpPr>
          <a:xfrm>
            <a:off x="6461474" y="-6689285"/>
            <a:ext cx="10724633" cy="10724633"/>
            <a:chOff x="1241175" y="-1300650"/>
            <a:chExt cx="8043475" cy="8043475"/>
          </a:xfrm>
        </p:grpSpPr>
        <p:sp>
          <p:nvSpPr>
            <p:cNvPr id="666" name="Google Shape;666;p1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7" name="Google Shape;667;p1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8" name="Google Shape;668;p1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69" name="Google Shape;669;p1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0" name="Google Shape;670;p1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1" name="Google Shape;671;p1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2" name="Google Shape;672;p1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73" name="Google Shape;673;p18"/>
          <p:cNvGrpSpPr/>
          <p:nvPr/>
        </p:nvGrpSpPr>
        <p:grpSpPr>
          <a:xfrm>
            <a:off x="291528" y="258273"/>
            <a:ext cx="11595307" cy="6377615"/>
            <a:chOff x="218646" y="193704"/>
            <a:chExt cx="8696480" cy="4783211"/>
          </a:xfrm>
        </p:grpSpPr>
        <p:grpSp>
          <p:nvGrpSpPr>
            <p:cNvPr id="674" name="Google Shape;674;p18"/>
            <p:cNvGrpSpPr/>
            <p:nvPr/>
          </p:nvGrpSpPr>
          <p:grpSpPr>
            <a:xfrm>
              <a:off x="4713835" y="193704"/>
              <a:ext cx="518269" cy="328105"/>
              <a:chOff x="783960" y="4261704"/>
              <a:chExt cx="518269" cy="328105"/>
            </a:xfrm>
          </p:grpSpPr>
          <p:sp>
            <p:nvSpPr>
              <p:cNvPr id="675" name="Google Shape;675;p18"/>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676" name="Google Shape;676;p18"/>
              <p:cNvGrpSpPr/>
              <p:nvPr/>
            </p:nvGrpSpPr>
            <p:grpSpPr>
              <a:xfrm>
                <a:off x="783960" y="4261704"/>
                <a:ext cx="518269" cy="328105"/>
                <a:chOff x="783960" y="4261704"/>
                <a:chExt cx="518269" cy="328105"/>
              </a:xfrm>
            </p:grpSpPr>
            <p:sp>
              <p:nvSpPr>
                <p:cNvPr id="677" name="Google Shape;677;p18"/>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8" name="Google Shape;678;p18"/>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79" name="Google Shape;679;p18"/>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0" name="Google Shape;680;p18"/>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681" name="Google Shape;681;p18"/>
            <p:cNvGrpSpPr/>
            <p:nvPr/>
          </p:nvGrpSpPr>
          <p:grpSpPr>
            <a:xfrm>
              <a:off x="8682758" y="1527568"/>
              <a:ext cx="232368" cy="974453"/>
              <a:chOff x="2546733" y="2525280"/>
              <a:chExt cx="232368" cy="974453"/>
            </a:xfrm>
          </p:grpSpPr>
          <p:sp>
            <p:nvSpPr>
              <p:cNvPr id="682" name="Google Shape;682;p18"/>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3" name="Google Shape;683;p18"/>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4" name="Google Shape;684;p18"/>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5" name="Google Shape;685;p18"/>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6" name="Google Shape;686;p18"/>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7" name="Google Shape;687;p18"/>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8" name="Google Shape;688;p18"/>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89" name="Google Shape;689;p18"/>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0" name="Google Shape;690;p18"/>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1" name="Google Shape;691;p18"/>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2" name="Google Shape;692;p18"/>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3" name="Google Shape;693;p18"/>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4" name="Google Shape;694;p18"/>
            <p:cNvGrpSpPr/>
            <p:nvPr/>
          </p:nvGrpSpPr>
          <p:grpSpPr>
            <a:xfrm>
              <a:off x="7782584" y="4327634"/>
              <a:ext cx="648306" cy="649281"/>
              <a:chOff x="5022684" y="4300597"/>
              <a:chExt cx="648306" cy="649281"/>
            </a:xfrm>
          </p:grpSpPr>
          <p:sp>
            <p:nvSpPr>
              <p:cNvPr id="695" name="Google Shape;695;p18"/>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6" name="Google Shape;696;p18"/>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7" name="Google Shape;697;p18"/>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698" name="Google Shape;698;p18"/>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699" name="Google Shape;699;p18"/>
            <p:cNvGrpSpPr/>
            <p:nvPr/>
          </p:nvGrpSpPr>
          <p:grpSpPr>
            <a:xfrm>
              <a:off x="713110" y="4532091"/>
              <a:ext cx="365869" cy="328105"/>
              <a:chOff x="7194285" y="1228366"/>
              <a:chExt cx="365869" cy="328105"/>
            </a:xfrm>
          </p:grpSpPr>
          <p:sp>
            <p:nvSpPr>
              <p:cNvPr id="700" name="Google Shape;700;p18"/>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1" name="Google Shape;701;p18"/>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2" name="Google Shape;702;p18"/>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3" name="Google Shape;703;p18"/>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04" name="Google Shape;704;p18"/>
            <p:cNvSpPr/>
            <p:nvPr/>
          </p:nvSpPr>
          <p:spPr>
            <a:xfrm>
              <a:off x="8656805" y="3631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705" name="Google Shape;705;p18"/>
            <p:cNvGrpSpPr/>
            <p:nvPr/>
          </p:nvGrpSpPr>
          <p:grpSpPr>
            <a:xfrm>
              <a:off x="218646" y="488887"/>
              <a:ext cx="355724" cy="1888212"/>
              <a:chOff x="124471" y="1153724"/>
              <a:chExt cx="355724" cy="1888212"/>
            </a:xfrm>
          </p:grpSpPr>
          <p:sp>
            <p:nvSpPr>
              <p:cNvPr id="706" name="Google Shape;706;p18"/>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7" name="Google Shape;707;p18"/>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8" name="Google Shape;708;p18"/>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09" name="Google Shape;709;p18"/>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0" name="Google Shape;710;p18"/>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11" name="Google Shape;711;p18"/>
            <p:cNvGrpSpPr/>
            <p:nvPr/>
          </p:nvGrpSpPr>
          <p:grpSpPr>
            <a:xfrm>
              <a:off x="3655937" y="4360499"/>
              <a:ext cx="609540" cy="583574"/>
              <a:chOff x="3105300" y="593625"/>
              <a:chExt cx="256800" cy="245850"/>
            </a:xfrm>
          </p:grpSpPr>
          <p:sp>
            <p:nvSpPr>
              <p:cNvPr id="712" name="Google Shape;712;p18"/>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3" name="Google Shape;713;p18"/>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4" name="Google Shape;714;p18"/>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15" name="Google Shape;715;p18"/>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1196592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4">
  <p:cSld name="Title and text 4">
    <p:spTree>
      <p:nvGrpSpPr>
        <p:cNvPr id="1" name="Shape 716"/>
        <p:cNvGrpSpPr/>
        <p:nvPr/>
      </p:nvGrpSpPr>
      <p:grpSpPr>
        <a:xfrm>
          <a:off x="0" y="0"/>
          <a:ext cx="0" cy="0"/>
          <a:chOff x="0" y="0"/>
          <a:chExt cx="0" cy="0"/>
        </a:xfrm>
      </p:grpSpPr>
      <p:sp>
        <p:nvSpPr>
          <p:cNvPr id="717" name="Google Shape;717;p19"/>
          <p:cNvSpPr txBox="1">
            <a:spLocks noGrp="1"/>
          </p:cNvSpPr>
          <p:nvPr>
            <p:ph type="title"/>
          </p:nvPr>
        </p:nvSpPr>
        <p:spPr>
          <a:xfrm>
            <a:off x="1746369" y="2424533"/>
            <a:ext cx="4357200" cy="676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200"/>
              <a:buNone/>
              <a:defRPr>
                <a:solidFill>
                  <a:schemeClr val="lt2"/>
                </a:solidFill>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718" name="Google Shape;718;p19"/>
          <p:cNvSpPr txBox="1">
            <a:spLocks noGrp="1"/>
          </p:cNvSpPr>
          <p:nvPr>
            <p:ph type="subTitle" idx="1"/>
          </p:nvPr>
        </p:nvSpPr>
        <p:spPr>
          <a:xfrm>
            <a:off x="1746369" y="3101033"/>
            <a:ext cx="4357200" cy="1358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grpSp>
        <p:nvGrpSpPr>
          <p:cNvPr id="719" name="Google Shape;719;p19"/>
          <p:cNvGrpSpPr/>
          <p:nvPr/>
        </p:nvGrpSpPr>
        <p:grpSpPr>
          <a:xfrm>
            <a:off x="6461474" y="-6689285"/>
            <a:ext cx="10724633" cy="10724633"/>
            <a:chOff x="1241175" y="-1300650"/>
            <a:chExt cx="8043475" cy="8043475"/>
          </a:xfrm>
        </p:grpSpPr>
        <p:sp>
          <p:nvSpPr>
            <p:cNvPr id="720" name="Google Shape;720;p1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1" name="Google Shape;721;p1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2" name="Google Shape;722;p1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3" name="Google Shape;723;p1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4" name="Google Shape;724;p1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5" name="Google Shape;725;p1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6" name="Google Shape;726;p1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27" name="Google Shape;727;p19"/>
          <p:cNvGrpSpPr/>
          <p:nvPr/>
        </p:nvGrpSpPr>
        <p:grpSpPr>
          <a:xfrm>
            <a:off x="734916" y="258265"/>
            <a:ext cx="812720" cy="778099"/>
            <a:chOff x="3105300" y="593625"/>
            <a:chExt cx="256800" cy="245850"/>
          </a:xfrm>
        </p:grpSpPr>
        <p:sp>
          <p:nvSpPr>
            <p:cNvPr id="728" name="Google Shape;728;p1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9" name="Google Shape;729;p1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0" name="Google Shape;730;p1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1" name="Google Shape;731;p1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2" name="Google Shape;732;p19"/>
          <p:cNvGrpSpPr/>
          <p:nvPr/>
        </p:nvGrpSpPr>
        <p:grpSpPr>
          <a:xfrm>
            <a:off x="1746371" y="5915070"/>
            <a:ext cx="842547" cy="610385"/>
            <a:chOff x="855125" y="679497"/>
            <a:chExt cx="254310" cy="184228"/>
          </a:xfrm>
        </p:grpSpPr>
        <p:sp>
          <p:nvSpPr>
            <p:cNvPr id="733" name="Google Shape;733;p19"/>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4" name="Google Shape;734;p1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5" name="Google Shape;735;p1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36" name="Google Shape;736;p19"/>
          <p:cNvGrpSpPr/>
          <p:nvPr/>
        </p:nvGrpSpPr>
        <p:grpSpPr>
          <a:xfrm>
            <a:off x="3932114" y="634556"/>
            <a:ext cx="487825" cy="437473"/>
            <a:chOff x="7194285" y="1228366"/>
            <a:chExt cx="365869" cy="328105"/>
          </a:xfrm>
        </p:grpSpPr>
        <p:sp>
          <p:nvSpPr>
            <p:cNvPr id="737" name="Google Shape;737;p19"/>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8" name="Google Shape;738;p19"/>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39" name="Google Shape;739;p19"/>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0" name="Google Shape;740;p19"/>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41" name="Google Shape;741;p19"/>
          <p:cNvSpPr/>
          <p:nvPr/>
        </p:nvSpPr>
        <p:spPr>
          <a:xfrm>
            <a:off x="557774" y="3652497"/>
            <a:ext cx="233449" cy="255071"/>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742" name="Google Shape;742;p19"/>
          <p:cNvGrpSpPr/>
          <p:nvPr/>
        </p:nvGrpSpPr>
        <p:grpSpPr>
          <a:xfrm>
            <a:off x="11421977" y="539983"/>
            <a:ext cx="474299" cy="2517616"/>
            <a:chOff x="124471" y="1153724"/>
            <a:chExt cx="355724" cy="1888212"/>
          </a:xfrm>
        </p:grpSpPr>
        <p:sp>
          <p:nvSpPr>
            <p:cNvPr id="743" name="Google Shape;743;p19"/>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4" name="Google Shape;744;p19"/>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5" name="Google Shape;745;p19"/>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6" name="Google Shape;746;p19"/>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47" name="Google Shape;747;p19"/>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48" name="Google Shape;748;p19"/>
          <p:cNvGrpSpPr/>
          <p:nvPr/>
        </p:nvGrpSpPr>
        <p:grpSpPr>
          <a:xfrm>
            <a:off x="259769" y="4788746"/>
            <a:ext cx="309824" cy="1298245"/>
            <a:chOff x="6656577" y="3252597"/>
            <a:chExt cx="232368" cy="973684"/>
          </a:xfrm>
        </p:grpSpPr>
        <p:sp>
          <p:nvSpPr>
            <p:cNvPr id="749" name="Google Shape;749;p19"/>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0" name="Google Shape;750;p19"/>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1" name="Google Shape;751;p19"/>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2" name="Google Shape;752;p19"/>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3" name="Google Shape;753;p19"/>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4" name="Google Shape;754;p19"/>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5" name="Google Shape;755;p19"/>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6" name="Google Shape;756;p19"/>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7" name="Google Shape;757;p19"/>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8" name="Google Shape;758;p19"/>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59" name="Google Shape;759;p19"/>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0" name="Google Shape;760;p19"/>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61" name="Google Shape;761;p19"/>
          <p:cNvGrpSpPr/>
          <p:nvPr/>
        </p:nvGrpSpPr>
        <p:grpSpPr>
          <a:xfrm>
            <a:off x="11063412" y="5787413"/>
            <a:ext cx="864408" cy="865708"/>
            <a:chOff x="5022684" y="4300597"/>
            <a:chExt cx="648306" cy="649281"/>
          </a:xfrm>
        </p:grpSpPr>
        <p:sp>
          <p:nvSpPr>
            <p:cNvPr id="762" name="Google Shape;762;p19"/>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3" name="Google Shape;763;p19"/>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4" name="Google Shape;764;p19"/>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65" name="Google Shape;765;p19"/>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7460635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766"/>
        <p:cNvGrpSpPr/>
        <p:nvPr/>
      </p:nvGrpSpPr>
      <p:grpSpPr>
        <a:xfrm>
          <a:off x="0" y="0"/>
          <a:ext cx="0" cy="0"/>
          <a:chOff x="0" y="0"/>
          <a:chExt cx="0" cy="0"/>
        </a:xfrm>
      </p:grpSpPr>
      <p:sp>
        <p:nvSpPr>
          <p:cNvPr id="767" name="Google Shape;767;p20"/>
          <p:cNvSpPr txBox="1">
            <a:spLocks noGrp="1"/>
          </p:cNvSpPr>
          <p:nvPr>
            <p:ph type="title"/>
          </p:nvPr>
        </p:nvSpPr>
        <p:spPr>
          <a:xfrm>
            <a:off x="6922291" y="4458323"/>
            <a:ext cx="2593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768" name="Google Shape;768;p20"/>
          <p:cNvSpPr txBox="1">
            <a:spLocks noGrp="1"/>
          </p:cNvSpPr>
          <p:nvPr>
            <p:ph type="subTitle" idx="1"/>
          </p:nvPr>
        </p:nvSpPr>
        <p:spPr>
          <a:xfrm>
            <a:off x="6922291" y="5161943"/>
            <a:ext cx="2593200" cy="62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9" name="Google Shape;769;p20"/>
          <p:cNvSpPr txBox="1">
            <a:spLocks noGrp="1"/>
          </p:cNvSpPr>
          <p:nvPr>
            <p:ph type="title" idx="2"/>
          </p:nvPr>
        </p:nvSpPr>
        <p:spPr>
          <a:xfrm>
            <a:off x="2676509" y="4458340"/>
            <a:ext cx="2593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770" name="Google Shape;770;p20"/>
          <p:cNvSpPr txBox="1">
            <a:spLocks noGrp="1"/>
          </p:cNvSpPr>
          <p:nvPr>
            <p:ph type="subTitle" idx="3"/>
          </p:nvPr>
        </p:nvSpPr>
        <p:spPr>
          <a:xfrm>
            <a:off x="2676509" y="5161940"/>
            <a:ext cx="2593200" cy="62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1" name="Google Shape;771;p20"/>
          <p:cNvSpPr txBox="1">
            <a:spLocks noGrp="1"/>
          </p:cNvSpPr>
          <p:nvPr>
            <p:ph type="title" idx="4"/>
          </p:nvPr>
        </p:nvSpPr>
        <p:spPr>
          <a:xfrm>
            <a:off x="960000" y="719200"/>
            <a:ext cx="10272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772" name="Google Shape;772;p20"/>
          <p:cNvGrpSpPr/>
          <p:nvPr/>
        </p:nvGrpSpPr>
        <p:grpSpPr>
          <a:xfrm>
            <a:off x="6400808" y="-3863818"/>
            <a:ext cx="10724633" cy="10724633"/>
            <a:chOff x="1241175" y="-1300650"/>
            <a:chExt cx="8043475" cy="8043475"/>
          </a:xfrm>
        </p:grpSpPr>
        <p:sp>
          <p:nvSpPr>
            <p:cNvPr id="773" name="Google Shape;773;p20"/>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4" name="Google Shape;774;p20"/>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5" name="Google Shape;775;p20"/>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6" name="Google Shape;776;p20"/>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7" name="Google Shape;777;p20"/>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8" name="Google Shape;778;p20"/>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79" name="Google Shape;779;p20"/>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80" name="Google Shape;780;p20"/>
          <p:cNvGrpSpPr/>
          <p:nvPr/>
        </p:nvGrpSpPr>
        <p:grpSpPr>
          <a:xfrm>
            <a:off x="11585644" y="983025"/>
            <a:ext cx="309824" cy="1299271"/>
            <a:chOff x="2546733" y="2525280"/>
            <a:chExt cx="232368" cy="974453"/>
          </a:xfrm>
        </p:grpSpPr>
        <p:sp>
          <p:nvSpPr>
            <p:cNvPr id="781" name="Google Shape;781;p20"/>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2" name="Google Shape;782;p20"/>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3" name="Google Shape;783;p20"/>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4" name="Google Shape;784;p20"/>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5" name="Google Shape;785;p20"/>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6" name="Google Shape;786;p20"/>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7" name="Google Shape;787;p20"/>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8" name="Google Shape;788;p20"/>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89" name="Google Shape;789;p20"/>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0" name="Google Shape;790;p20"/>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1" name="Google Shape;791;p20"/>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2" name="Google Shape;792;p20"/>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793" name="Google Shape;793;p20"/>
          <p:cNvGrpSpPr/>
          <p:nvPr/>
        </p:nvGrpSpPr>
        <p:grpSpPr>
          <a:xfrm>
            <a:off x="10376779" y="5770179"/>
            <a:ext cx="864408" cy="865708"/>
            <a:chOff x="5022684" y="4300597"/>
            <a:chExt cx="648306" cy="649281"/>
          </a:xfrm>
        </p:grpSpPr>
        <p:sp>
          <p:nvSpPr>
            <p:cNvPr id="794" name="Google Shape;794;p20"/>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5" name="Google Shape;795;p20"/>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6" name="Google Shape;796;p20"/>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97" name="Google Shape;797;p20"/>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798" name="Google Shape;798;p20"/>
          <p:cNvSpPr/>
          <p:nvPr/>
        </p:nvSpPr>
        <p:spPr>
          <a:xfrm>
            <a:off x="407426" y="4545435"/>
            <a:ext cx="616479" cy="61650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99" name="Google Shape;799;p20"/>
          <p:cNvSpPr/>
          <p:nvPr/>
        </p:nvSpPr>
        <p:spPr>
          <a:xfrm>
            <a:off x="11542408" y="4841681"/>
            <a:ext cx="233449" cy="255071"/>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00" name="Google Shape;800;p20"/>
          <p:cNvGrpSpPr/>
          <p:nvPr/>
        </p:nvGrpSpPr>
        <p:grpSpPr>
          <a:xfrm>
            <a:off x="291528" y="651849"/>
            <a:ext cx="474299" cy="2517616"/>
            <a:chOff x="124471" y="1153724"/>
            <a:chExt cx="355724" cy="1888212"/>
          </a:xfrm>
        </p:grpSpPr>
        <p:sp>
          <p:nvSpPr>
            <p:cNvPr id="801" name="Google Shape;801;p20"/>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2" name="Google Shape;802;p20"/>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3" name="Google Shape;803;p20"/>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4" name="Google Shape;804;p2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5" name="Google Shape;805;p2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06" name="Google Shape;806;p20"/>
          <p:cNvGrpSpPr/>
          <p:nvPr/>
        </p:nvGrpSpPr>
        <p:grpSpPr>
          <a:xfrm>
            <a:off x="1048283" y="5702783"/>
            <a:ext cx="812720" cy="778099"/>
            <a:chOff x="3105300" y="593625"/>
            <a:chExt cx="256800" cy="245850"/>
          </a:xfrm>
        </p:grpSpPr>
        <p:sp>
          <p:nvSpPr>
            <p:cNvPr id="807" name="Google Shape;807;p2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8" name="Google Shape;808;p2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09" name="Google Shape;809;p2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0" name="Google Shape;810;p2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11" name="Google Shape;811;p20"/>
          <p:cNvGrpSpPr/>
          <p:nvPr/>
        </p:nvGrpSpPr>
        <p:grpSpPr>
          <a:xfrm>
            <a:off x="9636381" y="439640"/>
            <a:ext cx="691025" cy="437473"/>
            <a:chOff x="783960" y="4261704"/>
            <a:chExt cx="518269" cy="328105"/>
          </a:xfrm>
        </p:grpSpPr>
        <p:sp>
          <p:nvSpPr>
            <p:cNvPr id="812" name="Google Shape;812;p2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813" name="Google Shape;813;p20"/>
            <p:cNvGrpSpPr/>
            <p:nvPr/>
          </p:nvGrpSpPr>
          <p:grpSpPr>
            <a:xfrm>
              <a:off x="783960" y="4261704"/>
              <a:ext cx="518269" cy="328105"/>
              <a:chOff x="783960" y="4261704"/>
              <a:chExt cx="518269" cy="328105"/>
            </a:xfrm>
          </p:grpSpPr>
          <p:sp>
            <p:nvSpPr>
              <p:cNvPr id="814" name="Google Shape;814;p2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5" name="Google Shape;815;p2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6" name="Google Shape;816;p2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17" name="Google Shape;817;p2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3054292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C8D4B-0658-E77C-DCC5-F441D30872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1EC43B-3762-1555-1CD3-4968CA8274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D3FF27-6391-E828-56D3-6CE25EA618EC}"/>
              </a:ext>
            </a:extLst>
          </p:cNvPr>
          <p:cNvSpPr>
            <a:spLocks noGrp="1"/>
          </p:cNvSpPr>
          <p:nvPr>
            <p:ph type="dt" sz="half" idx="10"/>
          </p:nvPr>
        </p:nvSpPr>
        <p:spPr/>
        <p:txBody>
          <a:bodyPr/>
          <a:lstStyle/>
          <a:p>
            <a:fld id="{2F02DBC2-5286-4B77-948A-8F59187D65D5}" type="datetimeFigureOut">
              <a:rPr lang="en-US" smtClean="0"/>
              <a:t>3/8/2024</a:t>
            </a:fld>
            <a:endParaRPr lang="en-US"/>
          </a:p>
        </p:txBody>
      </p:sp>
      <p:sp>
        <p:nvSpPr>
          <p:cNvPr id="5" name="Footer Placeholder 4">
            <a:extLst>
              <a:ext uri="{FF2B5EF4-FFF2-40B4-BE49-F238E27FC236}">
                <a16:creationId xmlns:a16="http://schemas.microsoft.com/office/drawing/2014/main" id="{871B7F77-52CF-DFC7-D83A-DC06ADE156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221525-F9F4-88F5-D35D-48695DA799F5}"/>
              </a:ext>
            </a:extLst>
          </p:cNvPr>
          <p:cNvSpPr>
            <a:spLocks noGrp="1"/>
          </p:cNvSpPr>
          <p:nvPr>
            <p:ph type="sldNum" sz="quarter" idx="12"/>
          </p:nvPr>
        </p:nvSpPr>
        <p:spPr/>
        <p:txBody>
          <a:bodyPr/>
          <a:lstStyle/>
          <a:p>
            <a:fld id="{2C2856E7-455D-49C2-BE30-EB3C6765A9EF}" type="slidenum">
              <a:rPr lang="en-US" smtClean="0"/>
              <a:t>‹#›</a:t>
            </a:fld>
            <a:endParaRPr lang="en-US"/>
          </a:p>
        </p:txBody>
      </p:sp>
    </p:spTree>
    <p:extLst>
      <p:ext uri="{BB962C8B-B14F-4D97-AF65-F5344CB8AC3E}">
        <p14:creationId xmlns:p14="http://schemas.microsoft.com/office/powerpoint/2010/main" val="17910410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2">
  <p:cSld name="Title and two columns 2">
    <p:spTree>
      <p:nvGrpSpPr>
        <p:cNvPr id="1" name="Shape 818"/>
        <p:cNvGrpSpPr/>
        <p:nvPr/>
      </p:nvGrpSpPr>
      <p:grpSpPr>
        <a:xfrm>
          <a:off x="0" y="0"/>
          <a:ext cx="0" cy="0"/>
          <a:chOff x="0" y="0"/>
          <a:chExt cx="0" cy="0"/>
        </a:xfrm>
      </p:grpSpPr>
      <p:sp>
        <p:nvSpPr>
          <p:cNvPr id="819" name="Google Shape;819;p21"/>
          <p:cNvSpPr txBox="1">
            <a:spLocks noGrp="1"/>
          </p:cNvSpPr>
          <p:nvPr>
            <p:ph type="title"/>
          </p:nvPr>
        </p:nvSpPr>
        <p:spPr>
          <a:xfrm>
            <a:off x="960000" y="719200"/>
            <a:ext cx="10272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20" name="Google Shape;820;p21"/>
          <p:cNvSpPr txBox="1">
            <a:spLocks noGrp="1"/>
          </p:cNvSpPr>
          <p:nvPr>
            <p:ph type="body" idx="1"/>
          </p:nvPr>
        </p:nvSpPr>
        <p:spPr>
          <a:xfrm>
            <a:off x="960000" y="1468600"/>
            <a:ext cx="5136000" cy="4623200"/>
          </a:xfrm>
          <a:prstGeom prst="rect">
            <a:avLst/>
          </a:prstGeom>
        </p:spPr>
        <p:txBody>
          <a:bodyPr spcFirstLastPara="1" wrap="square" lIns="91425" tIns="91425" rIns="91425" bIns="91425" anchor="t" anchorCtr="0">
            <a:noAutofit/>
          </a:bodyPr>
          <a:lstStyle>
            <a:lvl1pPr marL="609585" lvl="0" indent="-389457" rtl="0">
              <a:lnSpc>
                <a:spcPct val="100000"/>
              </a:lnSpc>
              <a:spcBef>
                <a:spcPts val="0"/>
              </a:spcBef>
              <a:spcAft>
                <a:spcPts val="0"/>
              </a:spcAft>
              <a:buClr>
                <a:schemeClr val="accent1"/>
              </a:buClr>
              <a:buSzPts val="1000"/>
              <a:buChar char="●"/>
              <a:defRPr sz="1667"/>
            </a:lvl1pPr>
            <a:lvl2pPr marL="1219170" lvl="1" indent="-406390" rtl="0">
              <a:lnSpc>
                <a:spcPct val="115000"/>
              </a:lnSpc>
              <a:spcBef>
                <a:spcPts val="0"/>
              </a:spcBef>
              <a:spcAft>
                <a:spcPts val="0"/>
              </a:spcAft>
              <a:buSzPts val="1200"/>
              <a:buFont typeface="Roboto Condensed Light"/>
              <a:buChar char="○"/>
              <a:defRPr/>
            </a:lvl2pPr>
            <a:lvl3pPr marL="1828754" lvl="2" indent="-406390" rtl="0">
              <a:lnSpc>
                <a:spcPct val="115000"/>
              </a:lnSpc>
              <a:spcBef>
                <a:spcPts val="0"/>
              </a:spcBef>
              <a:spcAft>
                <a:spcPts val="0"/>
              </a:spcAft>
              <a:buSzPts val="1200"/>
              <a:buFont typeface="Roboto Condensed Light"/>
              <a:buChar char="■"/>
              <a:defRPr/>
            </a:lvl3pPr>
            <a:lvl4pPr marL="2438339" lvl="3" indent="-406390" rtl="0">
              <a:lnSpc>
                <a:spcPct val="115000"/>
              </a:lnSpc>
              <a:spcBef>
                <a:spcPts val="0"/>
              </a:spcBef>
              <a:spcAft>
                <a:spcPts val="0"/>
              </a:spcAft>
              <a:buSzPts val="1200"/>
              <a:buFont typeface="Roboto Condensed Light"/>
              <a:buChar char="●"/>
              <a:defRPr/>
            </a:lvl4pPr>
            <a:lvl5pPr marL="3047924" lvl="4" indent="-406390" rtl="0">
              <a:lnSpc>
                <a:spcPct val="115000"/>
              </a:lnSpc>
              <a:spcBef>
                <a:spcPts val="0"/>
              </a:spcBef>
              <a:spcAft>
                <a:spcPts val="0"/>
              </a:spcAft>
              <a:buSzPts val="1200"/>
              <a:buFont typeface="Roboto Condensed Light"/>
              <a:buChar char="○"/>
              <a:defRPr/>
            </a:lvl5pPr>
            <a:lvl6pPr marL="3657509" lvl="5" indent="-406390" rtl="0">
              <a:lnSpc>
                <a:spcPct val="115000"/>
              </a:lnSpc>
              <a:spcBef>
                <a:spcPts val="0"/>
              </a:spcBef>
              <a:spcAft>
                <a:spcPts val="0"/>
              </a:spcAft>
              <a:buSzPts val="1200"/>
              <a:buFont typeface="Roboto Condensed Light"/>
              <a:buChar char="■"/>
              <a:defRPr/>
            </a:lvl6pPr>
            <a:lvl7pPr marL="4267093" lvl="6" indent="-406390" rtl="0">
              <a:lnSpc>
                <a:spcPct val="115000"/>
              </a:lnSpc>
              <a:spcBef>
                <a:spcPts val="0"/>
              </a:spcBef>
              <a:spcAft>
                <a:spcPts val="0"/>
              </a:spcAft>
              <a:buSzPts val="1200"/>
              <a:buFont typeface="Roboto Condensed Light"/>
              <a:buChar char="●"/>
              <a:defRPr/>
            </a:lvl7pPr>
            <a:lvl8pPr marL="4876678" lvl="7" indent="-406390" rtl="0">
              <a:lnSpc>
                <a:spcPct val="115000"/>
              </a:lnSpc>
              <a:spcBef>
                <a:spcPts val="0"/>
              </a:spcBef>
              <a:spcAft>
                <a:spcPts val="0"/>
              </a:spcAft>
              <a:buSzPts val="1200"/>
              <a:buFont typeface="Roboto Condensed Light"/>
              <a:buChar char="○"/>
              <a:defRPr/>
            </a:lvl8pPr>
            <a:lvl9pPr marL="5486263" lvl="8" indent="-406390" rtl="0">
              <a:lnSpc>
                <a:spcPct val="115000"/>
              </a:lnSpc>
              <a:spcBef>
                <a:spcPts val="0"/>
              </a:spcBef>
              <a:spcAft>
                <a:spcPts val="0"/>
              </a:spcAft>
              <a:buSzPts val="1200"/>
              <a:buFont typeface="Roboto Condensed Light"/>
              <a:buChar char="■"/>
              <a:defRPr/>
            </a:lvl9pPr>
          </a:lstStyle>
          <a:p>
            <a:endParaRPr/>
          </a:p>
        </p:txBody>
      </p:sp>
      <p:sp>
        <p:nvSpPr>
          <p:cNvPr id="821" name="Google Shape;821;p21"/>
          <p:cNvSpPr txBox="1">
            <a:spLocks noGrp="1"/>
          </p:cNvSpPr>
          <p:nvPr>
            <p:ph type="body" idx="2"/>
          </p:nvPr>
        </p:nvSpPr>
        <p:spPr>
          <a:xfrm>
            <a:off x="6096000" y="2061949"/>
            <a:ext cx="5136000" cy="3861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Clr>
                <a:schemeClr val="accent1"/>
              </a:buClr>
              <a:buSzPts val="1200"/>
              <a:buChar char="●"/>
              <a:defRPr sz="1667"/>
            </a:lvl1pPr>
            <a:lvl2pPr marL="1219170" lvl="1" indent="-406390" rtl="0">
              <a:lnSpc>
                <a:spcPct val="115000"/>
              </a:lnSpc>
              <a:spcBef>
                <a:spcPts val="0"/>
              </a:spcBef>
              <a:spcAft>
                <a:spcPts val="0"/>
              </a:spcAft>
              <a:buSzPts val="1200"/>
              <a:buFont typeface="Roboto Condensed Light"/>
              <a:buChar char="○"/>
              <a:defRPr/>
            </a:lvl2pPr>
            <a:lvl3pPr marL="1828754" lvl="2" indent="-406390" rtl="0">
              <a:lnSpc>
                <a:spcPct val="115000"/>
              </a:lnSpc>
              <a:spcBef>
                <a:spcPts val="0"/>
              </a:spcBef>
              <a:spcAft>
                <a:spcPts val="0"/>
              </a:spcAft>
              <a:buSzPts val="1200"/>
              <a:buFont typeface="Roboto Condensed Light"/>
              <a:buChar char="■"/>
              <a:defRPr/>
            </a:lvl3pPr>
            <a:lvl4pPr marL="2438339" lvl="3" indent="-406390" rtl="0">
              <a:lnSpc>
                <a:spcPct val="115000"/>
              </a:lnSpc>
              <a:spcBef>
                <a:spcPts val="0"/>
              </a:spcBef>
              <a:spcAft>
                <a:spcPts val="0"/>
              </a:spcAft>
              <a:buSzPts val="1200"/>
              <a:buFont typeface="Roboto Condensed Light"/>
              <a:buChar char="●"/>
              <a:defRPr/>
            </a:lvl4pPr>
            <a:lvl5pPr marL="3047924" lvl="4" indent="-406390" rtl="0">
              <a:lnSpc>
                <a:spcPct val="115000"/>
              </a:lnSpc>
              <a:spcBef>
                <a:spcPts val="0"/>
              </a:spcBef>
              <a:spcAft>
                <a:spcPts val="0"/>
              </a:spcAft>
              <a:buSzPts val="1200"/>
              <a:buFont typeface="Roboto Condensed Light"/>
              <a:buChar char="○"/>
              <a:defRPr/>
            </a:lvl5pPr>
            <a:lvl6pPr marL="3657509" lvl="5" indent="-406390" rtl="0">
              <a:lnSpc>
                <a:spcPct val="115000"/>
              </a:lnSpc>
              <a:spcBef>
                <a:spcPts val="0"/>
              </a:spcBef>
              <a:spcAft>
                <a:spcPts val="0"/>
              </a:spcAft>
              <a:buSzPts val="1200"/>
              <a:buFont typeface="Roboto Condensed Light"/>
              <a:buChar char="■"/>
              <a:defRPr/>
            </a:lvl6pPr>
            <a:lvl7pPr marL="4267093" lvl="6" indent="-406390" rtl="0">
              <a:lnSpc>
                <a:spcPct val="115000"/>
              </a:lnSpc>
              <a:spcBef>
                <a:spcPts val="0"/>
              </a:spcBef>
              <a:spcAft>
                <a:spcPts val="0"/>
              </a:spcAft>
              <a:buSzPts val="1200"/>
              <a:buFont typeface="Roboto Condensed Light"/>
              <a:buChar char="●"/>
              <a:defRPr/>
            </a:lvl7pPr>
            <a:lvl8pPr marL="4876678" lvl="7" indent="-406390" rtl="0">
              <a:lnSpc>
                <a:spcPct val="115000"/>
              </a:lnSpc>
              <a:spcBef>
                <a:spcPts val="0"/>
              </a:spcBef>
              <a:spcAft>
                <a:spcPts val="0"/>
              </a:spcAft>
              <a:buSzPts val="1200"/>
              <a:buFont typeface="Roboto Condensed Light"/>
              <a:buChar char="○"/>
              <a:defRPr/>
            </a:lvl8pPr>
            <a:lvl9pPr marL="5486263" lvl="8" indent="-406390" rtl="0">
              <a:lnSpc>
                <a:spcPct val="115000"/>
              </a:lnSpc>
              <a:spcBef>
                <a:spcPts val="0"/>
              </a:spcBef>
              <a:spcAft>
                <a:spcPts val="0"/>
              </a:spcAft>
              <a:buSzPts val="1200"/>
              <a:buFont typeface="Roboto Condensed Light"/>
              <a:buChar char="■"/>
              <a:defRPr/>
            </a:lvl9pPr>
          </a:lstStyle>
          <a:p>
            <a:endParaRPr/>
          </a:p>
        </p:txBody>
      </p:sp>
      <p:grpSp>
        <p:nvGrpSpPr>
          <p:cNvPr id="822" name="Google Shape;822;p21"/>
          <p:cNvGrpSpPr/>
          <p:nvPr/>
        </p:nvGrpSpPr>
        <p:grpSpPr>
          <a:xfrm>
            <a:off x="6096008" y="-4439079"/>
            <a:ext cx="10724633" cy="10724633"/>
            <a:chOff x="1241175" y="-1300650"/>
            <a:chExt cx="8043475" cy="8043475"/>
          </a:xfrm>
        </p:grpSpPr>
        <p:sp>
          <p:nvSpPr>
            <p:cNvPr id="823" name="Google Shape;823;p2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4" name="Google Shape;824;p2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5" name="Google Shape;825;p2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6" name="Google Shape;826;p2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7" name="Google Shape;827;p2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8" name="Google Shape;828;p2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29" name="Google Shape;829;p2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830" name="Google Shape;830;p21"/>
          <p:cNvSpPr/>
          <p:nvPr/>
        </p:nvSpPr>
        <p:spPr>
          <a:xfrm>
            <a:off x="11679885" y="6545257"/>
            <a:ext cx="113079" cy="114331"/>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831" name="Google Shape;831;p21"/>
          <p:cNvSpPr/>
          <p:nvPr/>
        </p:nvSpPr>
        <p:spPr>
          <a:xfrm>
            <a:off x="11515274" y="6084247"/>
            <a:ext cx="233449" cy="255071"/>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832" name="Google Shape;832;p21"/>
          <p:cNvGrpSpPr/>
          <p:nvPr/>
        </p:nvGrpSpPr>
        <p:grpSpPr>
          <a:xfrm>
            <a:off x="388695" y="535765"/>
            <a:ext cx="473091" cy="5613683"/>
            <a:chOff x="174946" y="-1168326"/>
            <a:chExt cx="354818" cy="4210262"/>
          </a:xfrm>
        </p:grpSpPr>
        <p:sp>
          <p:nvSpPr>
            <p:cNvPr id="833" name="Google Shape;833;p21"/>
            <p:cNvSpPr/>
            <p:nvPr/>
          </p:nvSpPr>
          <p:spPr>
            <a:xfrm>
              <a:off x="274480" y="-1168326"/>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4" name="Google Shape;834;p21"/>
            <p:cNvSpPr/>
            <p:nvPr/>
          </p:nvSpPr>
          <p:spPr>
            <a:xfrm>
              <a:off x="174946" y="-1070643"/>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5" name="Google Shape;835;p21"/>
            <p:cNvSpPr/>
            <p:nvPr/>
          </p:nvSpPr>
          <p:spPr>
            <a:xfrm>
              <a:off x="374318" y="-926494"/>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6" name="Google Shape;836;p2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37" name="Google Shape;837;p2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38" name="Google Shape;838;p21"/>
          <p:cNvGrpSpPr/>
          <p:nvPr/>
        </p:nvGrpSpPr>
        <p:grpSpPr>
          <a:xfrm>
            <a:off x="4835983" y="5767183"/>
            <a:ext cx="812720" cy="778099"/>
            <a:chOff x="3105300" y="593625"/>
            <a:chExt cx="256800" cy="245850"/>
          </a:xfrm>
        </p:grpSpPr>
        <p:sp>
          <p:nvSpPr>
            <p:cNvPr id="839" name="Google Shape;839;p2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0" name="Google Shape;840;p2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1" name="Google Shape;841;p2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2" name="Google Shape;842;p2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43" name="Google Shape;843;p21"/>
          <p:cNvGrpSpPr/>
          <p:nvPr/>
        </p:nvGrpSpPr>
        <p:grpSpPr>
          <a:xfrm>
            <a:off x="11459739" y="1584257"/>
            <a:ext cx="636636" cy="637593"/>
            <a:chOff x="5022684" y="4300597"/>
            <a:chExt cx="648306" cy="649281"/>
          </a:xfrm>
        </p:grpSpPr>
        <p:sp>
          <p:nvSpPr>
            <p:cNvPr id="844" name="Google Shape;844;p21"/>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5" name="Google Shape;845;p21"/>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6" name="Google Shape;846;p21"/>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47" name="Google Shape;847;p21"/>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48" name="Google Shape;848;p21"/>
          <p:cNvGrpSpPr/>
          <p:nvPr/>
        </p:nvGrpSpPr>
        <p:grpSpPr>
          <a:xfrm>
            <a:off x="10704348" y="430622"/>
            <a:ext cx="487825" cy="437473"/>
            <a:chOff x="7194285" y="1228366"/>
            <a:chExt cx="365869" cy="328105"/>
          </a:xfrm>
        </p:grpSpPr>
        <p:sp>
          <p:nvSpPr>
            <p:cNvPr id="849" name="Google Shape;849;p21"/>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0" name="Google Shape;850;p21"/>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1" name="Google Shape;851;p21"/>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52" name="Google Shape;852;p21"/>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39473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53"/>
        <p:cNvGrpSpPr/>
        <p:nvPr/>
      </p:nvGrpSpPr>
      <p:grpSpPr>
        <a:xfrm>
          <a:off x="0" y="0"/>
          <a:ext cx="0" cy="0"/>
          <a:chOff x="0" y="0"/>
          <a:chExt cx="0" cy="0"/>
        </a:xfrm>
      </p:grpSpPr>
      <p:sp>
        <p:nvSpPr>
          <p:cNvPr id="854" name="Google Shape;854;p22"/>
          <p:cNvSpPr txBox="1">
            <a:spLocks noGrp="1"/>
          </p:cNvSpPr>
          <p:nvPr>
            <p:ph type="title"/>
          </p:nvPr>
        </p:nvSpPr>
        <p:spPr>
          <a:xfrm>
            <a:off x="960000" y="719200"/>
            <a:ext cx="10272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5" name="Google Shape;855;p22"/>
          <p:cNvSpPr txBox="1">
            <a:spLocks noGrp="1"/>
          </p:cNvSpPr>
          <p:nvPr>
            <p:ph type="title" idx="2"/>
          </p:nvPr>
        </p:nvSpPr>
        <p:spPr>
          <a:xfrm>
            <a:off x="4799397" y="4376684"/>
            <a:ext cx="2593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856" name="Google Shape;856;p22"/>
          <p:cNvSpPr txBox="1">
            <a:spLocks noGrp="1"/>
          </p:cNvSpPr>
          <p:nvPr>
            <p:ph type="subTitle" idx="1"/>
          </p:nvPr>
        </p:nvSpPr>
        <p:spPr>
          <a:xfrm>
            <a:off x="4799403" y="5080307"/>
            <a:ext cx="25932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7" name="Google Shape;857;p22"/>
          <p:cNvSpPr txBox="1">
            <a:spLocks noGrp="1"/>
          </p:cNvSpPr>
          <p:nvPr>
            <p:ph type="title" idx="3"/>
          </p:nvPr>
        </p:nvSpPr>
        <p:spPr>
          <a:xfrm>
            <a:off x="960000" y="3456433"/>
            <a:ext cx="2593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858" name="Google Shape;858;p22"/>
          <p:cNvSpPr txBox="1">
            <a:spLocks noGrp="1"/>
          </p:cNvSpPr>
          <p:nvPr>
            <p:ph type="subTitle" idx="4"/>
          </p:nvPr>
        </p:nvSpPr>
        <p:spPr>
          <a:xfrm>
            <a:off x="960033" y="4160033"/>
            <a:ext cx="25932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9" name="Google Shape;859;p22"/>
          <p:cNvSpPr txBox="1">
            <a:spLocks noGrp="1"/>
          </p:cNvSpPr>
          <p:nvPr>
            <p:ph type="title" idx="5"/>
          </p:nvPr>
        </p:nvSpPr>
        <p:spPr>
          <a:xfrm>
            <a:off x="8648000" y="3456433"/>
            <a:ext cx="2593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860" name="Google Shape;860;p22"/>
          <p:cNvSpPr txBox="1">
            <a:spLocks noGrp="1"/>
          </p:cNvSpPr>
          <p:nvPr>
            <p:ph type="subTitle" idx="6"/>
          </p:nvPr>
        </p:nvSpPr>
        <p:spPr>
          <a:xfrm>
            <a:off x="8648009" y="4160033"/>
            <a:ext cx="2593200" cy="597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61" name="Google Shape;861;p22"/>
          <p:cNvGrpSpPr/>
          <p:nvPr/>
        </p:nvGrpSpPr>
        <p:grpSpPr>
          <a:xfrm>
            <a:off x="6475874" y="-6676146"/>
            <a:ext cx="10724633" cy="10724633"/>
            <a:chOff x="1241175" y="-1300650"/>
            <a:chExt cx="8043475" cy="8043475"/>
          </a:xfrm>
        </p:grpSpPr>
        <p:sp>
          <p:nvSpPr>
            <p:cNvPr id="862" name="Google Shape;862;p22"/>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3" name="Google Shape;863;p22"/>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4" name="Google Shape;864;p22"/>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5" name="Google Shape;865;p22"/>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6" name="Google Shape;866;p22"/>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7" name="Google Shape;867;p22"/>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68" name="Google Shape;868;p22"/>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69" name="Google Shape;869;p22"/>
          <p:cNvGrpSpPr/>
          <p:nvPr/>
        </p:nvGrpSpPr>
        <p:grpSpPr>
          <a:xfrm>
            <a:off x="259783" y="219658"/>
            <a:ext cx="11737613" cy="6506575"/>
            <a:chOff x="194837" y="164743"/>
            <a:chExt cx="8803210" cy="4879931"/>
          </a:xfrm>
        </p:grpSpPr>
        <p:sp>
          <p:nvSpPr>
            <p:cNvPr id="870" name="Google Shape;870;p22"/>
            <p:cNvSpPr/>
            <p:nvPr/>
          </p:nvSpPr>
          <p:spPr>
            <a:xfrm>
              <a:off x="8913238" y="1647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871" name="Google Shape;871;p22"/>
            <p:cNvGrpSpPr/>
            <p:nvPr/>
          </p:nvGrpSpPr>
          <p:grpSpPr>
            <a:xfrm rot="5400000">
              <a:off x="887952" y="4372134"/>
              <a:ext cx="232368" cy="973684"/>
              <a:chOff x="6656577" y="3252597"/>
              <a:chExt cx="232368" cy="973684"/>
            </a:xfrm>
          </p:grpSpPr>
          <p:sp>
            <p:nvSpPr>
              <p:cNvPr id="872" name="Google Shape;872;p22"/>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3" name="Google Shape;873;p22"/>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4" name="Google Shape;874;p22"/>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5" name="Google Shape;875;p22"/>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6" name="Google Shape;876;p22"/>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7" name="Google Shape;877;p22"/>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8" name="Google Shape;878;p22"/>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79" name="Google Shape;879;p22"/>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0" name="Google Shape;880;p22"/>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1" name="Google Shape;881;p22"/>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2" name="Google Shape;882;p22"/>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3" name="Google Shape;883;p22"/>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84" name="Google Shape;884;p22"/>
            <p:cNvGrpSpPr/>
            <p:nvPr/>
          </p:nvGrpSpPr>
          <p:grpSpPr>
            <a:xfrm>
              <a:off x="194837" y="1474124"/>
              <a:ext cx="609540" cy="583574"/>
              <a:chOff x="3105300" y="593625"/>
              <a:chExt cx="256800" cy="245850"/>
            </a:xfrm>
          </p:grpSpPr>
          <p:sp>
            <p:nvSpPr>
              <p:cNvPr id="885" name="Google Shape;885;p22"/>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6" name="Google Shape;886;p22"/>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7" name="Google Shape;887;p22"/>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88" name="Google Shape;888;p22"/>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89" name="Google Shape;889;p22"/>
            <p:cNvGrpSpPr/>
            <p:nvPr/>
          </p:nvGrpSpPr>
          <p:grpSpPr>
            <a:xfrm>
              <a:off x="6400103" y="4403577"/>
              <a:ext cx="631910" cy="457789"/>
              <a:chOff x="855125" y="679497"/>
              <a:chExt cx="254310" cy="184228"/>
            </a:xfrm>
          </p:grpSpPr>
          <p:sp>
            <p:nvSpPr>
              <p:cNvPr id="890" name="Google Shape;890;p22"/>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1" name="Google Shape;891;p2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2" name="Google Shape;892;p2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893" name="Google Shape;893;p22"/>
            <p:cNvGrpSpPr/>
            <p:nvPr/>
          </p:nvGrpSpPr>
          <p:grpSpPr>
            <a:xfrm>
              <a:off x="720035" y="350304"/>
              <a:ext cx="518269" cy="328105"/>
              <a:chOff x="783960" y="4261704"/>
              <a:chExt cx="518269" cy="328105"/>
            </a:xfrm>
          </p:grpSpPr>
          <p:sp>
            <p:nvSpPr>
              <p:cNvPr id="894" name="Google Shape;894;p2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895" name="Google Shape;895;p22"/>
              <p:cNvGrpSpPr/>
              <p:nvPr/>
            </p:nvGrpSpPr>
            <p:grpSpPr>
              <a:xfrm>
                <a:off x="783960" y="4261704"/>
                <a:ext cx="518269" cy="328105"/>
                <a:chOff x="783960" y="4261704"/>
                <a:chExt cx="518269" cy="328105"/>
              </a:xfrm>
            </p:grpSpPr>
            <p:sp>
              <p:nvSpPr>
                <p:cNvPr id="896" name="Google Shape;896;p2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7" name="Google Shape;897;p2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8" name="Google Shape;898;p2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899" name="Google Shape;899;p2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900" name="Google Shape;900;p22"/>
            <p:cNvGrpSpPr/>
            <p:nvPr/>
          </p:nvGrpSpPr>
          <p:grpSpPr>
            <a:xfrm>
              <a:off x="8092971" y="4166124"/>
              <a:ext cx="354818" cy="402747"/>
              <a:chOff x="8117146" y="4166124"/>
              <a:chExt cx="354818" cy="402747"/>
            </a:xfrm>
          </p:grpSpPr>
          <p:sp>
            <p:nvSpPr>
              <p:cNvPr id="901" name="Google Shape;901;p22"/>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2" name="Google Shape;902;p22"/>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3" name="Google Shape;903;p22"/>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904" name="Google Shape;904;p22"/>
            <p:cNvSpPr/>
            <p:nvPr/>
          </p:nvSpPr>
          <p:spPr>
            <a:xfrm>
              <a:off x="8718288" y="975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5" name="Google Shape;905;p22"/>
            <p:cNvSpPr/>
            <p:nvPr/>
          </p:nvSpPr>
          <p:spPr>
            <a:xfrm>
              <a:off x="8594830" y="629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6" name="Google Shape;906;p22"/>
            <p:cNvSpPr/>
            <p:nvPr/>
          </p:nvSpPr>
          <p:spPr>
            <a:xfrm>
              <a:off x="2976937" y="48244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7" name="Google Shape;907;p22"/>
            <p:cNvSpPr/>
            <p:nvPr/>
          </p:nvSpPr>
          <p:spPr>
            <a:xfrm>
              <a:off x="3120699" y="49589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08" name="Google Shape;908;p22"/>
            <p:cNvSpPr/>
            <p:nvPr/>
          </p:nvSpPr>
          <p:spPr>
            <a:xfrm>
              <a:off x="3094897" y="46447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909" name="Google Shape;909;p22"/>
            <p:cNvGrpSpPr/>
            <p:nvPr/>
          </p:nvGrpSpPr>
          <p:grpSpPr>
            <a:xfrm>
              <a:off x="8680877" y="2751434"/>
              <a:ext cx="232368" cy="973684"/>
              <a:chOff x="6656577" y="3252597"/>
              <a:chExt cx="232368" cy="973684"/>
            </a:xfrm>
          </p:grpSpPr>
          <p:sp>
            <p:nvSpPr>
              <p:cNvPr id="910" name="Google Shape;910;p22"/>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1" name="Google Shape;911;p22"/>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2" name="Google Shape;912;p22"/>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3" name="Google Shape;913;p22"/>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4" name="Google Shape;914;p22"/>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5" name="Google Shape;915;p22"/>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6" name="Google Shape;916;p22"/>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7" name="Google Shape;917;p22"/>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8" name="Google Shape;918;p22"/>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19" name="Google Shape;919;p22"/>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0" name="Google Shape;920;p22"/>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21" name="Google Shape;921;p22"/>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6553349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922"/>
        <p:cNvGrpSpPr/>
        <p:nvPr/>
      </p:nvGrpSpPr>
      <p:grpSpPr>
        <a:xfrm>
          <a:off x="0" y="0"/>
          <a:ext cx="0" cy="0"/>
          <a:chOff x="0" y="0"/>
          <a:chExt cx="0" cy="0"/>
        </a:xfrm>
      </p:grpSpPr>
      <p:sp>
        <p:nvSpPr>
          <p:cNvPr id="923" name="Google Shape;923;p23"/>
          <p:cNvSpPr txBox="1">
            <a:spLocks noGrp="1"/>
          </p:cNvSpPr>
          <p:nvPr>
            <p:ph type="title"/>
          </p:nvPr>
        </p:nvSpPr>
        <p:spPr>
          <a:xfrm>
            <a:off x="4799397" y="3563884"/>
            <a:ext cx="2593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24" name="Google Shape;924;p23"/>
          <p:cNvSpPr txBox="1">
            <a:spLocks noGrp="1"/>
          </p:cNvSpPr>
          <p:nvPr>
            <p:ph type="subTitle" idx="1"/>
          </p:nvPr>
        </p:nvSpPr>
        <p:spPr>
          <a:xfrm>
            <a:off x="4799403" y="4267509"/>
            <a:ext cx="2593200" cy="90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5" name="Google Shape;925;p23"/>
          <p:cNvSpPr txBox="1">
            <a:spLocks noGrp="1"/>
          </p:cNvSpPr>
          <p:nvPr>
            <p:ph type="title" idx="2"/>
          </p:nvPr>
        </p:nvSpPr>
        <p:spPr>
          <a:xfrm>
            <a:off x="960000" y="3563900"/>
            <a:ext cx="2593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26" name="Google Shape;926;p23"/>
          <p:cNvSpPr txBox="1">
            <a:spLocks noGrp="1"/>
          </p:cNvSpPr>
          <p:nvPr>
            <p:ph type="subTitle" idx="3"/>
          </p:nvPr>
        </p:nvSpPr>
        <p:spPr>
          <a:xfrm>
            <a:off x="960033" y="4267500"/>
            <a:ext cx="2593200" cy="90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7" name="Google Shape;927;p23"/>
          <p:cNvSpPr txBox="1">
            <a:spLocks noGrp="1"/>
          </p:cNvSpPr>
          <p:nvPr>
            <p:ph type="title" idx="4"/>
          </p:nvPr>
        </p:nvSpPr>
        <p:spPr>
          <a:xfrm>
            <a:off x="8648000" y="3563900"/>
            <a:ext cx="2593200" cy="7036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28" name="Google Shape;928;p23"/>
          <p:cNvSpPr txBox="1">
            <a:spLocks noGrp="1"/>
          </p:cNvSpPr>
          <p:nvPr>
            <p:ph type="subTitle" idx="5"/>
          </p:nvPr>
        </p:nvSpPr>
        <p:spPr>
          <a:xfrm>
            <a:off x="8648009" y="4267500"/>
            <a:ext cx="2593200" cy="90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9" name="Google Shape;929;p23"/>
          <p:cNvSpPr txBox="1">
            <a:spLocks noGrp="1"/>
          </p:cNvSpPr>
          <p:nvPr>
            <p:ph type="title" idx="6"/>
          </p:nvPr>
        </p:nvSpPr>
        <p:spPr>
          <a:xfrm>
            <a:off x="960000" y="719200"/>
            <a:ext cx="10272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30" name="Google Shape;930;p23"/>
          <p:cNvGrpSpPr/>
          <p:nvPr/>
        </p:nvGrpSpPr>
        <p:grpSpPr>
          <a:xfrm>
            <a:off x="6400808" y="-3863818"/>
            <a:ext cx="10724633" cy="10724633"/>
            <a:chOff x="1241175" y="-1300650"/>
            <a:chExt cx="8043475" cy="8043475"/>
          </a:xfrm>
        </p:grpSpPr>
        <p:sp>
          <p:nvSpPr>
            <p:cNvPr id="931" name="Google Shape;931;p23"/>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2" name="Google Shape;932;p23"/>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3" name="Google Shape;933;p23"/>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4" name="Google Shape;934;p23"/>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5" name="Google Shape;935;p23"/>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6" name="Google Shape;936;p23"/>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37" name="Google Shape;937;p23"/>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38" name="Google Shape;938;p23"/>
          <p:cNvGrpSpPr/>
          <p:nvPr/>
        </p:nvGrpSpPr>
        <p:grpSpPr>
          <a:xfrm>
            <a:off x="1032737" y="5915070"/>
            <a:ext cx="842547" cy="610385"/>
            <a:chOff x="855125" y="679497"/>
            <a:chExt cx="254310" cy="184228"/>
          </a:xfrm>
        </p:grpSpPr>
        <p:sp>
          <p:nvSpPr>
            <p:cNvPr id="939" name="Google Shape;939;p23"/>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0" name="Google Shape;940;p23"/>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1" name="Google Shape;941;p23"/>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42" name="Google Shape;942;p23"/>
          <p:cNvGrpSpPr/>
          <p:nvPr/>
        </p:nvGrpSpPr>
        <p:grpSpPr>
          <a:xfrm>
            <a:off x="7718779" y="5735846"/>
            <a:ext cx="864408" cy="865708"/>
            <a:chOff x="5022684" y="4300597"/>
            <a:chExt cx="648306" cy="649281"/>
          </a:xfrm>
        </p:grpSpPr>
        <p:sp>
          <p:nvSpPr>
            <p:cNvPr id="943" name="Google Shape;943;p23"/>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4" name="Google Shape;944;p23"/>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5" name="Google Shape;945;p23"/>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6" name="Google Shape;946;p23"/>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47" name="Google Shape;947;p23"/>
          <p:cNvGrpSpPr/>
          <p:nvPr/>
        </p:nvGrpSpPr>
        <p:grpSpPr>
          <a:xfrm>
            <a:off x="11421977" y="539983"/>
            <a:ext cx="474299" cy="2517616"/>
            <a:chOff x="124471" y="1153724"/>
            <a:chExt cx="355724" cy="1888212"/>
          </a:xfrm>
        </p:grpSpPr>
        <p:sp>
          <p:nvSpPr>
            <p:cNvPr id="948" name="Google Shape;948;p23"/>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49" name="Google Shape;949;p23"/>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0" name="Google Shape;950;p23"/>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1" name="Google Shape;951;p23"/>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2" name="Google Shape;952;p23"/>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53" name="Google Shape;953;p23"/>
          <p:cNvGrpSpPr/>
          <p:nvPr/>
        </p:nvGrpSpPr>
        <p:grpSpPr>
          <a:xfrm>
            <a:off x="225369" y="2310512"/>
            <a:ext cx="309824" cy="1298245"/>
            <a:chOff x="6656577" y="3252597"/>
            <a:chExt cx="232368" cy="973684"/>
          </a:xfrm>
        </p:grpSpPr>
        <p:sp>
          <p:nvSpPr>
            <p:cNvPr id="954" name="Google Shape;954;p23"/>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5" name="Google Shape;955;p23"/>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6" name="Google Shape;956;p23"/>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7" name="Google Shape;957;p23"/>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8" name="Google Shape;958;p23"/>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59" name="Google Shape;959;p23"/>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0" name="Google Shape;960;p23"/>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1" name="Google Shape;961;p23"/>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2" name="Google Shape;962;p23"/>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3" name="Google Shape;963;p23"/>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4" name="Google Shape;964;p23"/>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5" name="Google Shape;965;p23"/>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66" name="Google Shape;966;p23"/>
          <p:cNvGrpSpPr/>
          <p:nvPr/>
        </p:nvGrpSpPr>
        <p:grpSpPr>
          <a:xfrm>
            <a:off x="4058433" y="6307891"/>
            <a:ext cx="305977" cy="293675"/>
            <a:chOff x="250712" y="2821681"/>
            <a:chExt cx="229483" cy="220256"/>
          </a:xfrm>
        </p:grpSpPr>
        <p:sp>
          <p:nvSpPr>
            <p:cNvPr id="967" name="Google Shape;967;p23"/>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68" name="Google Shape;968;p23"/>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69" name="Google Shape;969;p23"/>
          <p:cNvGrpSpPr/>
          <p:nvPr/>
        </p:nvGrpSpPr>
        <p:grpSpPr>
          <a:xfrm>
            <a:off x="734916" y="258265"/>
            <a:ext cx="812720" cy="778099"/>
            <a:chOff x="3105300" y="593625"/>
            <a:chExt cx="256800" cy="245850"/>
          </a:xfrm>
        </p:grpSpPr>
        <p:sp>
          <p:nvSpPr>
            <p:cNvPr id="970" name="Google Shape;970;p23"/>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1" name="Google Shape;971;p23"/>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2" name="Google Shape;972;p23"/>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73" name="Google Shape;973;p23"/>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11288181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974"/>
        <p:cNvGrpSpPr/>
        <p:nvPr/>
      </p:nvGrpSpPr>
      <p:grpSpPr>
        <a:xfrm>
          <a:off x="0" y="0"/>
          <a:ext cx="0" cy="0"/>
          <a:chOff x="0" y="0"/>
          <a:chExt cx="0" cy="0"/>
        </a:xfrm>
      </p:grpSpPr>
      <p:sp>
        <p:nvSpPr>
          <p:cNvPr id="975" name="Google Shape;975;p24"/>
          <p:cNvSpPr txBox="1">
            <a:spLocks noGrp="1"/>
          </p:cNvSpPr>
          <p:nvPr>
            <p:ph type="title"/>
          </p:nvPr>
        </p:nvSpPr>
        <p:spPr>
          <a:xfrm>
            <a:off x="1153984" y="2012112"/>
            <a:ext cx="2637600" cy="7036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76" name="Google Shape;976;p24"/>
          <p:cNvSpPr txBox="1">
            <a:spLocks noGrp="1"/>
          </p:cNvSpPr>
          <p:nvPr>
            <p:ph type="subTitle" idx="1"/>
          </p:nvPr>
        </p:nvSpPr>
        <p:spPr>
          <a:xfrm>
            <a:off x="1153984" y="2724415"/>
            <a:ext cx="2637600" cy="597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7" name="Google Shape;977;p24"/>
          <p:cNvSpPr txBox="1">
            <a:spLocks noGrp="1"/>
          </p:cNvSpPr>
          <p:nvPr>
            <p:ph type="title" idx="2"/>
          </p:nvPr>
        </p:nvSpPr>
        <p:spPr>
          <a:xfrm>
            <a:off x="8400393" y="2012112"/>
            <a:ext cx="2637600" cy="70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78" name="Google Shape;978;p24"/>
          <p:cNvSpPr txBox="1">
            <a:spLocks noGrp="1"/>
          </p:cNvSpPr>
          <p:nvPr>
            <p:ph type="subTitle" idx="3"/>
          </p:nvPr>
        </p:nvSpPr>
        <p:spPr>
          <a:xfrm>
            <a:off x="8400384" y="2724415"/>
            <a:ext cx="2637600" cy="59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9" name="Google Shape;979;p24"/>
          <p:cNvSpPr txBox="1">
            <a:spLocks noGrp="1"/>
          </p:cNvSpPr>
          <p:nvPr>
            <p:ph type="title" idx="4"/>
          </p:nvPr>
        </p:nvSpPr>
        <p:spPr>
          <a:xfrm>
            <a:off x="1153984" y="4120645"/>
            <a:ext cx="2637600" cy="703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80" name="Google Shape;980;p24"/>
          <p:cNvSpPr txBox="1">
            <a:spLocks noGrp="1"/>
          </p:cNvSpPr>
          <p:nvPr>
            <p:ph type="subTitle" idx="5"/>
          </p:nvPr>
        </p:nvSpPr>
        <p:spPr>
          <a:xfrm>
            <a:off x="1153984" y="4832948"/>
            <a:ext cx="2637600" cy="597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1" name="Google Shape;981;p24"/>
          <p:cNvSpPr txBox="1">
            <a:spLocks noGrp="1"/>
          </p:cNvSpPr>
          <p:nvPr>
            <p:ph type="title" idx="6"/>
          </p:nvPr>
        </p:nvSpPr>
        <p:spPr>
          <a:xfrm>
            <a:off x="8400393" y="4120645"/>
            <a:ext cx="2637600" cy="70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667">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982" name="Google Shape;982;p24"/>
          <p:cNvSpPr txBox="1">
            <a:spLocks noGrp="1"/>
          </p:cNvSpPr>
          <p:nvPr>
            <p:ph type="subTitle" idx="7"/>
          </p:nvPr>
        </p:nvSpPr>
        <p:spPr>
          <a:xfrm>
            <a:off x="8400384" y="4832948"/>
            <a:ext cx="2637600" cy="59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67"/>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3" name="Google Shape;983;p24"/>
          <p:cNvSpPr txBox="1">
            <a:spLocks noGrp="1"/>
          </p:cNvSpPr>
          <p:nvPr>
            <p:ph type="title" idx="8"/>
          </p:nvPr>
        </p:nvSpPr>
        <p:spPr>
          <a:xfrm>
            <a:off x="960000" y="719200"/>
            <a:ext cx="10272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84" name="Google Shape;984;p24"/>
          <p:cNvGrpSpPr/>
          <p:nvPr/>
        </p:nvGrpSpPr>
        <p:grpSpPr>
          <a:xfrm>
            <a:off x="6400808" y="-3863818"/>
            <a:ext cx="10724633" cy="10724633"/>
            <a:chOff x="1241175" y="-1300650"/>
            <a:chExt cx="8043475" cy="8043475"/>
          </a:xfrm>
        </p:grpSpPr>
        <p:sp>
          <p:nvSpPr>
            <p:cNvPr id="985" name="Google Shape;985;p24"/>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6" name="Google Shape;986;p24"/>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7" name="Google Shape;987;p24"/>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8" name="Google Shape;988;p24"/>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89" name="Google Shape;989;p24"/>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0" name="Google Shape;990;p24"/>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1" name="Google Shape;991;p24"/>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992" name="Google Shape;992;p24"/>
          <p:cNvGrpSpPr/>
          <p:nvPr/>
        </p:nvGrpSpPr>
        <p:grpSpPr>
          <a:xfrm>
            <a:off x="278380" y="219658"/>
            <a:ext cx="11719016" cy="6517924"/>
            <a:chOff x="208785" y="164743"/>
            <a:chExt cx="8789262" cy="4888443"/>
          </a:xfrm>
        </p:grpSpPr>
        <p:sp>
          <p:nvSpPr>
            <p:cNvPr id="993" name="Google Shape;993;p24"/>
            <p:cNvSpPr/>
            <p:nvPr/>
          </p:nvSpPr>
          <p:spPr>
            <a:xfrm>
              <a:off x="8913238" y="164743"/>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994" name="Google Shape;994;p24"/>
            <p:cNvGrpSpPr/>
            <p:nvPr/>
          </p:nvGrpSpPr>
          <p:grpSpPr>
            <a:xfrm rot="5400000">
              <a:off x="3021502" y="4450159"/>
              <a:ext cx="232368" cy="973684"/>
              <a:chOff x="6656577" y="3252597"/>
              <a:chExt cx="232368" cy="973684"/>
            </a:xfrm>
          </p:grpSpPr>
          <p:sp>
            <p:nvSpPr>
              <p:cNvPr id="995" name="Google Shape;995;p24"/>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6" name="Google Shape;996;p24"/>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7" name="Google Shape;997;p24"/>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8" name="Google Shape;998;p24"/>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999" name="Google Shape;999;p24"/>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0" name="Google Shape;1000;p24"/>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1" name="Google Shape;1001;p24"/>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2" name="Google Shape;1002;p24"/>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3" name="Google Shape;1003;p24"/>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4" name="Google Shape;1004;p24"/>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5" name="Google Shape;1005;p24"/>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6" name="Google Shape;1006;p24"/>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07" name="Google Shape;1007;p24"/>
            <p:cNvGrpSpPr/>
            <p:nvPr/>
          </p:nvGrpSpPr>
          <p:grpSpPr>
            <a:xfrm>
              <a:off x="964262" y="250499"/>
              <a:ext cx="609540" cy="583574"/>
              <a:chOff x="3105300" y="593625"/>
              <a:chExt cx="256800" cy="245850"/>
            </a:xfrm>
          </p:grpSpPr>
          <p:sp>
            <p:nvSpPr>
              <p:cNvPr id="1008" name="Google Shape;1008;p24"/>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09" name="Google Shape;1009;p24"/>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0" name="Google Shape;1010;p24"/>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1" name="Google Shape;1011;p24"/>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12" name="Google Shape;1012;p24"/>
            <p:cNvGrpSpPr/>
            <p:nvPr/>
          </p:nvGrpSpPr>
          <p:grpSpPr>
            <a:xfrm>
              <a:off x="8243553" y="4397527"/>
              <a:ext cx="631910" cy="457789"/>
              <a:chOff x="855125" y="679497"/>
              <a:chExt cx="254310" cy="184228"/>
            </a:xfrm>
          </p:grpSpPr>
          <p:sp>
            <p:nvSpPr>
              <p:cNvPr id="1013" name="Google Shape;1013;p24"/>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4" name="Google Shape;1014;p24"/>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15" name="Google Shape;1015;p24"/>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16" name="Google Shape;1016;p24"/>
            <p:cNvGrpSpPr/>
            <p:nvPr/>
          </p:nvGrpSpPr>
          <p:grpSpPr>
            <a:xfrm>
              <a:off x="208785" y="1782754"/>
              <a:ext cx="518269" cy="328105"/>
              <a:chOff x="783960" y="4261704"/>
              <a:chExt cx="518269" cy="328105"/>
            </a:xfrm>
          </p:grpSpPr>
          <p:sp>
            <p:nvSpPr>
              <p:cNvPr id="1017" name="Google Shape;1017;p24"/>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018" name="Google Shape;1018;p24"/>
              <p:cNvGrpSpPr/>
              <p:nvPr/>
            </p:nvGrpSpPr>
            <p:grpSpPr>
              <a:xfrm>
                <a:off x="783960" y="4261704"/>
                <a:ext cx="518269" cy="328105"/>
                <a:chOff x="783960" y="4261704"/>
                <a:chExt cx="518269" cy="328105"/>
              </a:xfrm>
            </p:grpSpPr>
            <p:sp>
              <p:nvSpPr>
                <p:cNvPr id="1019" name="Google Shape;1019;p24"/>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0" name="Google Shape;1020;p24"/>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1" name="Google Shape;1021;p24"/>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2" name="Google Shape;1022;p24"/>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023" name="Google Shape;1023;p24"/>
            <p:cNvGrpSpPr/>
            <p:nvPr/>
          </p:nvGrpSpPr>
          <p:grpSpPr>
            <a:xfrm>
              <a:off x="6001721" y="4397524"/>
              <a:ext cx="354818" cy="402747"/>
              <a:chOff x="8117146" y="4166124"/>
              <a:chExt cx="354818" cy="402747"/>
            </a:xfrm>
          </p:grpSpPr>
          <p:sp>
            <p:nvSpPr>
              <p:cNvPr id="1024" name="Google Shape;1024;p24"/>
              <p:cNvSpPr/>
              <p:nvPr/>
            </p:nvSpPr>
            <p:spPr>
              <a:xfrm>
                <a:off x="8216680" y="41661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5" name="Google Shape;1025;p24"/>
              <p:cNvSpPr/>
              <p:nvPr/>
            </p:nvSpPr>
            <p:spPr>
              <a:xfrm>
                <a:off x="8117146" y="42638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6" name="Google Shape;1026;p24"/>
              <p:cNvSpPr/>
              <p:nvPr/>
            </p:nvSpPr>
            <p:spPr>
              <a:xfrm>
                <a:off x="8316518" y="44079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27" name="Google Shape;1027;p24"/>
            <p:cNvSpPr/>
            <p:nvPr/>
          </p:nvSpPr>
          <p:spPr>
            <a:xfrm>
              <a:off x="8718288" y="9751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8" name="Google Shape;1028;p24"/>
            <p:cNvSpPr/>
            <p:nvPr/>
          </p:nvSpPr>
          <p:spPr>
            <a:xfrm>
              <a:off x="8594830" y="6293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29" name="Google Shape;1029;p24"/>
            <p:cNvSpPr/>
            <p:nvPr/>
          </p:nvSpPr>
          <p:spPr>
            <a:xfrm>
              <a:off x="281287" y="46061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0" name="Google Shape;1030;p24"/>
            <p:cNvSpPr/>
            <p:nvPr/>
          </p:nvSpPr>
          <p:spPr>
            <a:xfrm>
              <a:off x="425049" y="47406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1" name="Google Shape;1031;p24"/>
            <p:cNvSpPr/>
            <p:nvPr/>
          </p:nvSpPr>
          <p:spPr>
            <a:xfrm>
              <a:off x="399247" y="44264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032" name="Google Shape;1032;p24"/>
            <p:cNvGrpSpPr/>
            <p:nvPr/>
          </p:nvGrpSpPr>
          <p:grpSpPr>
            <a:xfrm>
              <a:off x="8680877" y="2751434"/>
              <a:ext cx="232368" cy="973684"/>
              <a:chOff x="6656577" y="3252597"/>
              <a:chExt cx="232368" cy="973684"/>
            </a:xfrm>
          </p:grpSpPr>
          <p:sp>
            <p:nvSpPr>
              <p:cNvPr id="1033" name="Google Shape;1033;p24"/>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4" name="Google Shape;1034;p24"/>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5" name="Google Shape;1035;p24"/>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6" name="Google Shape;1036;p24"/>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7" name="Google Shape;1037;p24"/>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8" name="Google Shape;1038;p24"/>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39" name="Google Shape;1039;p24"/>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0" name="Google Shape;1040;p24"/>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1" name="Google Shape;1041;p24"/>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2" name="Google Shape;1042;p24"/>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3" name="Google Shape;1043;p24"/>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44" name="Google Shape;1044;p24"/>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40074915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1045"/>
        <p:cNvGrpSpPr/>
        <p:nvPr/>
      </p:nvGrpSpPr>
      <p:grpSpPr>
        <a:xfrm>
          <a:off x="0" y="0"/>
          <a:ext cx="0" cy="0"/>
          <a:chOff x="0" y="0"/>
          <a:chExt cx="0" cy="0"/>
        </a:xfrm>
      </p:grpSpPr>
      <p:sp>
        <p:nvSpPr>
          <p:cNvPr id="1046" name="Google Shape;1046;p25"/>
          <p:cNvSpPr txBox="1">
            <a:spLocks noGrp="1"/>
          </p:cNvSpPr>
          <p:nvPr>
            <p:ph type="title"/>
          </p:nvPr>
        </p:nvSpPr>
        <p:spPr>
          <a:xfrm>
            <a:off x="2898900" y="1715451"/>
            <a:ext cx="2648000" cy="70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47" name="Google Shape;1047;p25"/>
          <p:cNvSpPr txBox="1">
            <a:spLocks noGrp="1"/>
          </p:cNvSpPr>
          <p:nvPr>
            <p:ph type="subTitle" idx="1"/>
          </p:nvPr>
        </p:nvSpPr>
        <p:spPr>
          <a:xfrm>
            <a:off x="2898900" y="2419051"/>
            <a:ext cx="2648000" cy="62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8" name="Google Shape;1048;p25"/>
          <p:cNvSpPr txBox="1">
            <a:spLocks noGrp="1"/>
          </p:cNvSpPr>
          <p:nvPr>
            <p:ph type="title" idx="2"/>
          </p:nvPr>
        </p:nvSpPr>
        <p:spPr>
          <a:xfrm>
            <a:off x="8193464" y="1715467"/>
            <a:ext cx="2648000" cy="70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49" name="Google Shape;1049;p25"/>
          <p:cNvSpPr txBox="1">
            <a:spLocks noGrp="1"/>
          </p:cNvSpPr>
          <p:nvPr>
            <p:ph type="subTitle" idx="3"/>
          </p:nvPr>
        </p:nvSpPr>
        <p:spPr>
          <a:xfrm>
            <a:off x="8193533" y="2419067"/>
            <a:ext cx="2648000" cy="62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0" name="Google Shape;1050;p25"/>
          <p:cNvSpPr txBox="1">
            <a:spLocks noGrp="1"/>
          </p:cNvSpPr>
          <p:nvPr>
            <p:ph type="title" idx="4"/>
          </p:nvPr>
        </p:nvSpPr>
        <p:spPr>
          <a:xfrm>
            <a:off x="2898900" y="4815200"/>
            <a:ext cx="2648000" cy="70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51" name="Google Shape;1051;p25"/>
          <p:cNvSpPr txBox="1">
            <a:spLocks noGrp="1"/>
          </p:cNvSpPr>
          <p:nvPr>
            <p:ph type="subTitle" idx="5"/>
          </p:nvPr>
        </p:nvSpPr>
        <p:spPr>
          <a:xfrm>
            <a:off x="2898900" y="5518800"/>
            <a:ext cx="2648000" cy="62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2" name="Google Shape;1052;p25"/>
          <p:cNvSpPr txBox="1">
            <a:spLocks noGrp="1"/>
          </p:cNvSpPr>
          <p:nvPr>
            <p:ph type="title" idx="6"/>
          </p:nvPr>
        </p:nvSpPr>
        <p:spPr>
          <a:xfrm>
            <a:off x="8193464" y="4815200"/>
            <a:ext cx="2648000" cy="70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53" name="Google Shape;1053;p25"/>
          <p:cNvSpPr txBox="1">
            <a:spLocks noGrp="1"/>
          </p:cNvSpPr>
          <p:nvPr>
            <p:ph type="subTitle" idx="7"/>
          </p:nvPr>
        </p:nvSpPr>
        <p:spPr>
          <a:xfrm>
            <a:off x="8193463" y="5518800"/>
            <a:ext cx="2648000" cy="62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4" name="Google Shape;1054;p25"/>
          <p:cNvSpPr txBox="1">
            <a:spLocks noGrp="1"/>
          </p:cNvSpPr>
          <p:nvPr>
            <p:ph type="title" idx="8"/>
          </p:nvPr>
        </p:nvSpPr>
        <p:spPr>
          <a:xfrm>
            <a:off x="2898903" y="3265333"/>
            <a:ext cx="2648000" cy="70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55" name="Google Shape;1055;p25"/>
          <p:cNvSpPr txBox="1">
            <a:spLocks noGrp="1"/>
          </p:cNvSpPr>
          <p:nvPr>
            <p:ph type="subTitle" idx="9"/>
          </p:nvPr>
        </p:nvSpPr>
        <p:spPr>
          <a:xfrm>
            <a:off x="2898900" y="3968933"/>
            <a:ext cx="2648000" cy="62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6" name="Google Shape;1056;p25"/>
          <p:cNvSpPr txBox="1">
            <a:spLocks noGrp="1"/>
          </p:cNvSpPr>
          <p:nvPr>
            <p:ph type="title" idx="13"/>
          </p:nvPr>
        </p:nvSpPr>
        <p:spPr>
          <a:xfrm>
            <a:off x="8193469" y="3265333"/>
            <a:ext cx="2648000" cy="7036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500"/>
              <a:buNone/>
              <a:defRPr sz="2933">
                <a:solidFill>
                  <a:schemeClr val="accent1"/>
                </a:solidFill>
              </a:defRPr>
            </a:lvl1pPr>
            <a:lvl2pPr lvl="1" algn="ctr" rtl="0">
              <a:spcBef>
                <a:spcPts val="0"/>
              </a:spcBef>
              <a:spcAft>
                <a:spcPts val="0"/>
              </a:spcAft>
              <a:buSzPts val="2500"/>
              <a:buNone/>
              <a:defRPr sz="3333"/>
            </a:lvl2pPr>
            <a:lvl3pPr lvl="2" algn="ctr" rtl="0">
              <a:spcBef>
                <a:spcPts val="0"/>
              </a:spcBef>
              <a:spcAft>
                <a:spcPts val="0"/>
              </a:spcAft>
              <a:buSzPts val="2500"/>
              <a:buNone/>
              <a:defRPr sz="3333"/>
            </a:lvl3pPr>
            <a:lvl4pPr lvl="3" algn="ctr" rtl="0">
              <a:spcBef>
                <a:spcPts val="0"/>
              </a:spcBef>
              <a:spcAft>
                <a:spcPts val="0"/>
              </a:spcAft>
              <a:buSzPts val="2500"/>
              <a:buNone/>
              <a:defRPr sz="3333"/>
            </a:lvl4pPr>
            <a:lvl5pPr lvl="4" algn="ctr" rtl="0">
              <a:spcBef>
                <a:spcPts val="0"/>
              </a:spcBef>
              <a:spcAft>
                <a:spcPts val="0"/>
              </a:spcAft>
              <a:buSzPts val="2500"/>
              <a:buNone/>
              <a:defRPr sz="3333"/>
            </a:lvl5pPr>
            <a:lvl6pPr lvl="5" algn="ctr" rtl="0">
              <a:spcBef>
                <a:spcPts val="0"/>
              </a:spcBef>
              <a:spcAft>
                <a:spcPts val="0"/>
              </a:spcAft>
              <a:buSzPts val="2500"/>
              <a:buNone/>
              <a:defRPr sz="3333"/>
            </a:lvl6pPr>
            <a:lvl7pPr lvl="6" algn="ctr" rtl="0">
              <a:spcBef>
                <a:spcPts val="0"/>
              </a:spcBef>
              <a:spcAft>
                <a:spcPts val="0"/>
              </a:spcAft>
              <a:buSzPts val="2500"/>
              <a:buNone/>
              <a:defRPr sz="3333"/>
            </a:lvl7pPr>
            <a:lvl8pPr lvl="7" algn="ctr" rtl="0">
              <a:spcBef>
                <a:spcPts val="0"/>
              </a:spcBef>
              <a:spcAft>
                <a:spcPts val="0"/>
              </a:spcAft>
              <a:buSzPts val="2500"/>
              <a:buNone/>
              <a:defRPr sz="3333"/>
            </a:lvl8pPr>
            <a:lvl9pPr lvl="8" algn="ctr" rtl="0">
              <a:spcBef>
                <a:spcPts val="0"/>
              </a:spcBef>
              <a:spcAft>
                <a:spcPts val="0"/>
              </a:spcAft>
              <a:buSzPts val="2500"/>
              <a:buNone/>
              <a:defRPr sz="3333"/>
            </a:lvl9pPr>
          </a:lstStyle>
          <a:p>
            <a:endParaRPr/>
          </a:p>
        </p:txBody>
      </p:sp>
      <p:sp>
        <p:nvSpPr>
          <p:cNvPr id="1057" name="Google Shape;1057;p25"/>
          <p:cNvSpPr txBox="1">
            <a:spLocks noGrp="1"/>
          </p:cNvSpPr>
          <p:nvPr>
            <p:ph type="subTitle" idx="14"/>
          </p:nvPr>
        </p:nvSpPr>
        <p:spPr>
          <a:xfrm>
            <a:off x="8193467" y="3968933"/>
            <a:ext cx="2648000" cy="62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8" name="Google Shape;1058;p25"/>
          <p:cNvSpPr txBox="1">
            <a:spLocks noGrp="1"/>
          </p:cNvSpPr>
          <p:nvPr>
            <p:ph type="title" idx="15"/>
          </p:nvPr>
        </p:nvSpPr>
        <p:spPr>
          <a:xfrm>
            <a:off x="960000" y="719200"/>
            <a:ext cx="10272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59" name="Google Shape;1059;p25"/>
          <p:cNvGrpSpPr/>
          <p:nvPr/>
        </p:nvGrpSpPr>
        <p:grpSpPr>
          <a:xfrm>
            <a:off x="6400808" y="-3863818"/>
            <a:ext cx="10724633" cy="10724633"/>
            <a:chOff x="1241175" y="-1300650"/>
            <a:chExt cx="8043475" cy="8043475"/>
          </a:xfrm>
        </p:grpSpPr>
        <p:sp>
          <p:nvSpPr>
            <p:cNvPr id="1060" name="Google Shape;1060;p25"/>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1" name="Google Shape;1061;p25"/>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2" name="Google Shape;1062;p25"/>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3" name="Google Shape;1063;p25"/>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4" name="Google Shape;1064;p25"/>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5" name="Google Shape;1065;p25"/>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66" name="Google Shape;1066;p25"/>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67" name="Google Shape;1067;p25"/>
          <p:cNvGrpSpPr/>
          <p:nvPr/>
        </p:nvGrpSpPr>
        <p:grpSpPr>
          <a:xfrm>
            <a:off x="291528" y="623480"/>
            <a:ext cx="11595307" cy="6092465"/>
            <a:chOff x="218646" y="467609"/>
            <a:chExt cx="8696480" cy="4569349"/>
          </a:xfrm>
        </p:grpSpPr>
        <p:grpSp>
          <p:nvGrpSpPr>
            <p:cNvPr id="1068" name="Google Shape;1068;p25"/>
            <p:cNvGrpSpPr/>
            <p:nvPr/>
          </p:nvGrpSpPr>
          <p:grpSpPr>
            <a:xfrm>
              <a:off x="8309110" y="4708854"/>
              <a:ext cx="518269" cy="328105"/>
              <a:chOff x="783960" y="4261704"/>
              <a:chExt cx="518269" cy="328105"/>
            </a:xfrm>
          </p:grpSpPr>
          <p:sp>
            <p:nvSpPr>
              <p:cNvPr id="1069" name="Google Shape;1069;p25"/>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070" name="Google Shape;1070;p25"/>
              <p:cNvGrpSpPr/>
              <p:nvPr/>
            </p:nvGrpSpPr>
            <p:grpSpPr>
              <a:xfrm>
                <a:off x="783960" y="4261704"/>
                <a:ext cx="518269" cy="328105"/>
                <a:chOff x="783960" y="4261704"/>
                <a:chExt cx="518269" cy="328105"/>
              </a:xfrm>
            </p:grpSpPr>
            <p:sp>
              <p:nvSpPr>
                <p:cNvPr id="1071" name="Google Shape;1071;p25"/>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2" name="Google Shape;1072;p25"/>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3" name="Google Shape;1073;p25"/>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4" name="Google Shape;1074;p25"/>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075" name="Google Shape;1075;p25"/>
            <p:cNvGrpSpPr/>
            <p:nvPr/>
          </p:nvGrpSpPr>
          <p:grpSpPr>
            <a:xfrm>
              <a:off x="8682758" y="1527568"/>
              <a:ext cx="232368" cy="974453"/>
              <a:chOff x="2546733" y="2525280"/>
              <a:chExt cx="232368" cy="974453"/>
            </a:xfrm>
          </p:grpSpPr>
          <p:sp>
            <p:nvSpPr>
              <p:cNvPr id="1076" name="Google Shape;1076;p25"/>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7" name="Google Shape;1077;p25"/>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8" name="Google Shape;1078;p25"/>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79" name="Google Shape;1079;p25"/>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0" name="Google Shape;1080;p25"/>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1" name="Google Shape;1081;p25"/>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2" name="Google Shape;1082;p25"/>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3" name="Google Shape;1083;p25"/>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4" name="Google Shape;1084;p25"/>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5" name="Google Shape;1085;p25"/>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6" name="Google Shape;1086;p25"/>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87" name="Google Shape;1087;p25"/>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088" name="Google Shape;1088;p25"/>
            <p:cNvGrpSpPr/>
            <p:nvPr/>
          </p:nvGrpSpPr>
          <p:grpSpPr>
            <a:xfrm>
              <a:off x="7931584" y="467609"/>
              <a:ext cx="648306" cy="649281"/>
              <a:chOff x="5022684" y="4300597"/>
              <a:chExt cx="648306" cy="649281"/>
            </a:xfrm>
          </p:grpSpPr>
          <p:sp>
            <p:nvSpPr>
              <p:cNvPr id="1089" name="Google Shape;1089;p25"/>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0" name="Google Shape;1090;p25"/>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1" name="Google Shape;1091;p25"/>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2" name="Google Shape;1092;p25"/>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093" name="Google Shape;1093;p25"/>
            <p:cNvSpPr/>
            <p:nvPr/>
          </p:nvSpPr>
          <p:spPr>
            <a:xfrm>
              <a:off x="4772155" y="484564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094" name="Google Shape;1094;p25"/>
            <p:cNvGrpSpPr/>
            <p:nvPr/>
          </p:nvGrpSpPr>
          <p:grpSpPr>
            <a:xfrm>
              <a:off x="218646" y="488887"/>
              <a:ext cx="355724" cy="1888212"/>
              <a:chOff x="124471" y="1153724"/>
              <a:chExt cx="355724" cy="1888212"/>
            </a:xfrm>
          </p:grpSpPr>
          <p:sp>
            <p:nvSpPr>
              <p:cNvPr id="1095" name="Google Shape;1095;p25"/>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6" name="Google Shape;1096;p25"/>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7" name="Google Shape;1097;p25"/>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8" name="Google Shape;1098;p25"/>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099" name="Google Shape;1099;p25"/>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00" name="Google Shape;1100;p25"/>
            <p:cNvGrpSpPr/>
            <p:nvPr/>
          </p:nvGrpSpPr>
          <p:grpSpPr>
            <a:xfrm>
              <a:off x="313312" y="4328124"/>
              <a:ext cx="609540" cy="583574"/>
              <a:chOff x="3105300" y="593625"/>
              <a:chExt cx="256800" cy="245850"/>
            </a:xfrm>
          </p:grpSpPr>
          <p:sp>
            <p:nvSpPr>
              <p:cNvPr id="1101" name="Google Shape;1101;p25"/>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2" name="Google Shape;1102;p25"/>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3" name="Google Shape;1103;p25"/>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4" name="Google Shape;1104;p25"/>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16577626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105"/>
        <p:cNvGrpSpPr/>
        <p:nvPr/>
      </p:nvGrpSpPr>
      <p:grpSpPr>
        <a:xfrm>
          <a:off x="0" y="0"/>
          <a:ext cx="0" cy="0"/>
          <a:chOff x="0" y="0"/>
          <a:chExt cx="0" cy="0"/>
        </a:xfrm>
      </p:grpSpPr>
      <p:grpSp>
        <p:nvGrpSpPr>
          <p:cNvPr id="1106" name="Google Shape;1106;p26"/>
          <p:cNvGrpSpPr/>
          <p:nvPr/>
        </p:nvGrpSpPr>
        <p:grpSpPr>
          <a:xfrm>
            <a:off x="6475874" y="-6676146"/>
            <a:ext cx="10724633" cy="10724633"/>
            <a:chOff x="1241175" y="-1300650"/>
            <a:chExt cx="8043475" cy="8043475"/>
          </a:xfrm>
        </p:grpSpPr>
        <p:sp>
          <p:nvSpPr>
            <p:cNvPr id="1107" name="Google Shape;1107;p26"/>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8" name="Google Shape;1108;p26"/>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09" name="Google Shape;1109;p26"/>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0" name="Google Shape;1110;p26"/>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1" name="Google Shape;1111;p26"/>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2" name="Google Shape;1112;p26"/>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3" name="Google Shape;1113;p26"/>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14" name="Google Shape;1114;p26"/>
          <p:cNvSpPr txBox="1">
            <a:spLocks noGrp="1"/>
          </p:cNvSpPr>
          <p:nvPr>
            <p:ph type="title"/>
          </p:nvPr>
        </p:nvSpPr>
        <p:spPr>
          <a:xfrm>
            <a:off x="960000" y="719200"/>
            <a:ext cx="10272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15" name="Google Shape;1115;p26"/>
          <p:cNvGrpSpPr/>
          <p:nvPr/>
        </p:nvGrpSpPr>
        <p:grpSpPr>
          <a:xfrm>
            <a:off x="10704348" y="430622"/>
            <a:ext cx="487825" cy="437473"/>
            <a:chOff x="7194285" y="1228366"/>
            <a:chExt cx="365869" cy="328105"/>
          </a:xfrm>
        </p:grpSpPr>
        <p:sp>
          <p:nvSpPr>
            <p:cNvPr id="1116" name="Google Shape;1116;p26"/>
            <p:cNvSpPr/>
            <p:nvPr/>
          </p:nvSpPr>
          <p:spPr>
            <a:xfrm>
              <a:off x="7474434" y="1291960"/>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7" name="Google Shape;1117;p26"/>
            <p:cNvSpPr/>
            <p:nvPr/>
          </p:nvSpPr>
          <p:spPr>
            <a:xfrm>
              <a:off x="7315920" y="1470723"/>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8" name="Google Shape;1118;p26"/>
            <p:cNvSpPr/>
            <p:nvPr/>
          </p:nvSpPr>
          <p:spPr>
            <a:xfrm>
              <a:off x="7293820" y="1228366"/>
              <a:ext cx="15691" cy="213817"/>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19" name="Google Shape;1119;p26"/>
            <p:cNvSpPr/>
            <p:nvPr/>
          </p:nvSpPr>
          <p:spPr>
            <a:xfrm>
              <a:off x="7194285" y="1326989"/>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20" name="Google Shape;1120;p26"/>
          <p:cNvSpPr/>
          <p:nvPr/>
        </p:nvSpPr>
        <p:spPr>
          <a:xfrm>
            <a:off x="11679885" y="6545257"/>
            <a:ext cx="113079" cy="114331"/>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121" name="Google Shape;1121;p26"/>
          <p:cNvSpPr/>
          <p:nvPr/>
        </p:nvSpPr>
        <p:spPr>
          <a:xfrm>
            <a:off x="11515274" y="6084247"/>
            <a:ext cx="233449" cy="255071"/>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122" name="Google Shape;1122;p26"/>
          <p:cNvGrpSpPr/>
          <p:nvPr/>
        </p:nvGrpSpPr>
        <p:grpSpPr>
          <a:xfrm>
            <a:off x="345528" y="1046349"/>
            <a:ext cx="473091" cy="5613683"/>
            <a:chOff x="174946" y="-1168326"/>
            <a:chExt cx="354818" cy="4210262"/>
          </a:xfrm>
        </p:grpSpPr>
        <p:sp>
          <p:nvSpPr>
            <p:cNvPr id="1123" name="Google Shape;1123;p26"/>
            <p:cNvSpPr/>
            <p:nvPr/>
          </p:nvSpPr>
          <p:spPr>
            <a:xfrm>
              <a:off x="274480" y="-1168326"/>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4" name="Google Shape;1124;p26"/>
            <p:cNvSpPr/>
            <p:nvPr/>
          </p:nvSpPr>
          <p:spPr>
            <a:xfrm>
              <a:off x="174946" y="-1070643"/>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5" name="Google Shape;1125;p26"/>
            <p:cNvSpPr/>
            <p:nvPr/>
          </p:nvSpPr>
          <p:spPr>
            <a:xfrm>
              <a:off x="374318" y="-926494"/>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6" name="Google Shape;1126;p26"/>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27" name="Google Shape;1127;p26"/>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28" name="Google Shape;1128;p26"/>
          <p:cNvGrpSpPr/>
          <p:nvPr/>
        </p:nvGrpSpPr>
        <p:grpSpPr>
          <a:xfrm>
            <a:off x="1087416" y="204316"/>
            <a:ext cx="812720" cy="778099"/>
            <a:chOff x="3105300" y="593625"/>
            <a:chExt cx="256800" cy="245850"/>
          </a:xfrm>
        </p:grpSpPr>
        <p:sp>
          <p:nvSpPr>
            <p:cNvPr id="1129" name="Google Shape;1129;p26"/>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0" name="Google Shape;1130;p26"/>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1" name="Google Shape;1131;p26"/>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2" name="Google Shape;1132;p26"/>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33" name="Google Shape;1133;p26"/>
          <p:cNvGrpSpPr/>
          <p:nvPr/>
        </p:nvGrpSpPr>
        <p:grpSpPr>
          <a:xfrm>
            <a:off x="11459739" y="1584257"/>
            <a:ext cx="636636" cy="637593"/>
            <a:chOff x="5022684" y="4300597"/>
            <a:chExt cx="648306" cy="649281"/>
          </a:xfrm>
        </p:grpSpPr>
        <p:sp>
          <p:nvSpPr>
            <p:cNvPr id="1134" name="Google Shape;1134;p26"/>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5" name="Google Shape;1135;p26"/>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6" name="Google Shape;1136;p26"/>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37" name="Google Shape;1137;p26"/>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517597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1138"/>
        <p:cNvGrpSpPr/>
        <p:nvPr/>
      </p:nvGrpSpPr>
      <p:grpSpPr>
        <a:xfrm>
          <a:off x="0" y="0"/>
          <a:ext cx="0" cy="0"/>
          <a:chOff x="0" y="0"/>
          <a:chExt cx="0" cy="0"/>
        </a:xfrm>
      </p:grpSpPr>
      <p:sp>
        <p:nvSpPr>
          <p:cNvPr id="1139" name="Google Shape;1139;p27"/>
          <p:cNvSpPr txBox="1">
            <a:spLocks noGrp="1"/>
          </p:cNvSpPr>
          <p:nvPr>
            <p:ph type="title" hasCustomPrompt="1"/>
          </p:nvPr>
        </p:nvSpPr>
        <p:spPr>
          <a:xfrm>
            <a:off x="950800" y="3878812"/>
            <a:ext cx="30108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3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40" name="Google Shape;1140;p27"/>
          <p:cNvSpPr txBox="1">
            <a:spLocks noGrp="1"/>
          </p:cNvSpPr>
          <p:nvPr>
            <p:ph type="subTitle" idx="1"/>
          </p:nvPr>
        </p:nvSpPr>
        <p:spPr>
          <a:xfrm>
            <a:off x="950800" y="4751456"/>
            <a:ext cx="3010800" cy="76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1141" name="Google Shape;1141;p27"/>
          <p:cNvSpPr txBox="1">
            <a:spLocks noGrp="1"/>
          </p:cNvSpPr>
          <p:nvPr>
            <p:ph type="title" idx="2" hasCustomPrompt="1"/>
          </p:nvPr>
        </p:nvSpPr>
        <p:spPr>
          <a:xfrm>
            <a:off x="4590600" y="3878801"/>
            <a:ext cx="30108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3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42" name="Google Shape;1142;p27"/>
          <p:cNvSpPr txBox="1">
            <a:spLocks noGrp="1"/>
          </p:cNvSpPr>
          <p:nvPr>
            <p:ph type="subTitle" idx="3"/>
          </p:nvPr>
        </p:nvSpPr>
        <p:spPr>
          <a:xfrm>
            <a:off x="4590600" y="4751431"/>
            <a:ext cx="3010800" cy="76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1143" name="Google Shape;1143;p27"/>
          <p:cNvSpPr txBox="1">
            <a:spLocks noGrp="1"/>
          </p:cNvSpPr>
          <p:nvPr>
            <p:ph type="title" idx="4" hasCustomPrompt="1"/>
          </p:nvPr>
        </p:nvSpPr>
        <p:spPr>
          <a:xfrm>
            <a:off x="8230400" y="3878808"/>
            <a:ext cx="3010800" cy="89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5333">
                <a:solidFill>
                  <a:schemeClr val="accent1"/>
                </a:solidFill>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
        <p:nvSpPr>
          <p:cNvPr id="1144" name="Google Shape;1144;p27"/>
          <p:cNvSpPr txBox="1">
            <a:spLocks noGrp="1"/>
          </p:cNvSpPr>
          <p:nvPr>
            <p:ph type="subTitle" idx="5"/>
          </p:nvPr>
        </p:nvSpPr>
        <p:spPr>
          <a:xfrm>
            <a:off x="8230400" y="4751427"/>
            <a:ext cx="3010800" cy="766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sz="2133"/>
            </a:lvl1pPr>
            <a:lvl2pPr lvl="1" algn="ctr" rtl="0">
              <a:lnSpc>
                <a:spcPct val="100000"/>
              </a:lnSpc>
              <a:spcBef>
                <a:spcPts val="0"/>
              </a:spcBef>
              <a:spcAft>
                <a:spcPts val="0"/>
              </a:spcAft>
              <a:buClr>
                <a:schemeClr val="dk1"/>
              </a:buClr>
              <a:buSzPts val="2100"/>
              <a:buNone/>
              <a:defRPr sz="2800">
                <a:solidFill>
                  <a:schemeClr val="dk1"/>
                </a:solidFill>
              </a:defRPr>
            </a:lvl2pPr>
            <a:lvl3pPr lvl="2" algn="ctr" rtl="0">
              <a:lnSpc>
                <a:spcPct val="100000"/>
              </a:lnSpc>
              <a:spcBef>
                <a:spcPts val="0"/>
              </a:spcBef>
              <a:spcAft>
                <a:spcPts val="0"/>
              </a:spcAft>
              <a:buClr>
                <a:schemeClr val="dk1"/>
              </a:buClr>
              <a:buSzPts val="2100"/>
              <a:buNone/>
              <a:defRPr sz="2800">
                <a:solidFill>
                  <a:schemeClr val="dk1"/>
                </a:solidFill>
              </a:defRPr>
            </a:lvl3pPr>
            <a:lvl4pPr lvl="3"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800">
                <a:solidFill>
                  <a:schemeClr val="dk1"/>
                </a:solidFill>
                <a:latin typeface="PT Sans"/>
                <a:ea typeface="PT Sans"/>
                <a:cs typeface="PT Sans"/>
                <a:sym typeface="PT Sans"/>
              </a:defRPr>
            </a:lvl9pPr>
          </a:lstStyle>
          <a:p>
            <a:endParaRPr/>
          </a:p>
        </p:txBody>
      </p:sp>
      <p:sp>
        <p:nvSpPr>
          <p:cNvPr id="1145" name="Google Shape;1145;p27"/>
          <p:cNvSpPr txBox="1">
            <a:spLocks noGrp="1"/>
          </p:cNvSpPr>
          <p:nvPr>
            <p:ph type="title" idx="6"/>
          </p:nvPr>
        </p:nvSpPr>
        <p:spPr>
          <a:xfrm>
            <a:off x="960000" y="719200"/>
            <a:ext cx="10272000" cy="637600"/>
          </a:xfrm>
          <a:prstGeom prst="rect">
            <a:avLst/>
          </a:prstGeom>
        </p:spPr>
        <p:txBody>
          <a:bodyPr spcFirstLastPara="1" wrap="square" lIns="91425" tIns="91425" rIns="91425" bIns="91425" anchor="ctr"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46" name="Google Shape;1146;p27"/>
          <p:cNvGrpSpPr/>
          <p:nvPr/>
        </p:nvGrpSpPr>
        <p:grpSpPr>
          <a:xfrm>
            <a:off x="6400808" y="-3863818"/>
            <a:ext cx="10724633" cy="10724633"/>
            <a:chOff x="1241175" y="-1300650"/>
            <a:chExt cx="8043475" cy="8043475"/>
          </a:xfrm>
        </p:grpSpPr>
        <p:sp>
          <p:nvSpPr>
            <p:cNvPr id="1147" name="Google Shape;1147;p27"/>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8" name="Google Shape;1148;p27"/>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49" name="Google Shape;1149;p27"/>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0" name="Google Shape;1150;p27"/>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1" name="Google Shape;1151;p27"/>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2" name="Google Shape;1152;p27"/>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3" name="Google Shape;1153;p27"/>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54" name="Google Shape;1154;p27"/>
          <p:cNvGrpSpPr/>
          <p:nvPr/>
        </p:nvGrpSpPr>
        <p:grpSpPr>
          <a:xfrm>
            <a:off x="202144" y="258263"/>
            <a:ext cx="11734139" cy="6398891"/>
            <a:chOff x="151608" y="193697"/>
            <a:chExt cx="8800604" cy="4799168"/>
          </a:xfrm>
        </p:grpSpPr>
        <p:grpSp>
          <p:nvGrpSpPr>
            <p:cNvPr id="1155" name="Google Shape;1155;p27"/>
            <p:cNvGrpSpPr/>
            <p:nvPr/>
          </p:nvGrpSpPr>
          <p:grpSpPr>
            <a:xfrm>
              <a:off x="507337" y="193699"/>
              <a:ext cx="609540" cy="583574"/>
              <a:chOff x="3105300" y="593625"/>
              <a:chExt cx="256800" cy="245850"/>
            </a:xfrm>
          </p:grpSpPr>
          <p:sp>
            <p:nvSpPr>
              <p:cNvPr id="1156" name="Google Shape;1156;p27"/>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7" name="Google Shape;1157;p27"/>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8" name="Google Shape;1158;p27"/>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59" name="Google Shape;1159;p27"/>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60" name="Google Shape;1160;p27"/>
            <p:cNvGrpSpPr/>
            <p:nvPr/>
          </p:nvGrpSpPr>
          <p:grpSpPr>
            <a:xfrm>
              <a:off x="8320303" y="4439327"/>
              <a:ext cx="631910" cy="457789"/>
              <a:chOff x="855125" y="679497"/>
              <a:chExt cx="254310" cy="184228"/>
            </a:xfrm>
          </p:grpSpPr>
          <p:sp>
            <p:nvSpPr>
              <p:cNvPr id="1161" name="Google Shape;1161;p27"/>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2" name="Google Shape;1162;p27"/>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3" name="Google Shape;1163;p27"/>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64" name="Google Shape;1164;p27"/>
            <p:cNvGrpSpPr/>
            <p:nvPr/>
          </p:nvGrpSpPr>
          <p:grpSpPr>
            <a:xfrm>
              <a:off x="342634" y="4343584"/>
              <a:ext cx="648306" cy="649281"/>
              <a:chOff x="5022684" y="4300597"/>
              <a:chExt cx="648306" cy="649281"/>
            </a:xfrm>
          </p:grpSpPr>
          <p:sp>
            <p:nvSpPr>
              <p:cNvPr id="1165" name="Google Shape;1165;p27"/>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6" name="Google Shape;1166;p27"/>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7" name="Google Shape;1167;p27"/>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68" name="Google Shape;1168;p27"/>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169" name="Google Shape;1169;p27"/>
            <p:cNvSpPr/>
            <p:nvPr/>
          </p:nvSpPr>
          <p:spPr>
            <a:xfrm>
              <a:off x="7913330" y="1936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170" name="Google Shape;1170;p27"/>
            <p:cNvGrpSpPr/>
            <p:nvPr/>
          </p:nvGrpSpPr>
          <p:grpSpPr>
            <a:xfrm>
              <a:off x="151608" y="1402587"/>
              <a:ext cx="355724" cy="1888212"/>
              <a:chOff x="124471" y="1153724"/>
              <a:chExt cx="355724" cy="1888212"/>
            </a:xfrm>
          </p:grpSpPr>
          <p:sp>
            <p:nvSpPr>
              <p:cNvPr id="1171" name="Google Shape;1171;p27"/>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2" name="Google Shape;1172;p27"/>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3" name="Google Shape;1173;p27"/>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4" name="Google Shape;1174;p2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5" name="Google Shape;1175;p2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76" name="Google Shape;1176;p27"/>
            <p:cNvGrpSpPr/>
            <p:nvPr/>
          </p:nvGrpSpPr>
          <p:grpSpPr>
            <a:xfrm>
              <a:off x="8719827" y="646259"/>
              <a:ext cx="232368" cy="973684"/>
              <a:chOff x="6656577" y="3252597"/>
              <a:chExt cx="232368" cy="973684"/>
            </a:xfrm>
          </p:grpSpPr>
          <p:sp>
            <p:nvSpPr>
              <p:cNvPr id="1177" name="Google Shape;1177;p27"/>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8" name="Google Shape;1178;p27"/>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79" name="Google Shape;1179;p27"/>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0" name="Google Shape;1180;p27"/>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1" name="Google Shape;1181;p27"/>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2" name="Google Shape;1182;p27"/>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3" name="Google Shape;1183;p27"/>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4" name="Google Shape;1184;p27"/>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5" name="Google Shape;1185;p27"/>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6" name="Google Shape;1186;p27"/>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7" name="Google Shape;1187;p27"/>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88" name="Google Shape;1188;p27"/>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189" name="Google Shape;1189;p27"/>
            <p:cNvGrpSpPr/>
            <p:nvPr/>
          </p:nvGrpSpPr>
          <p:grpSpPr>
            <a:xfrm>
              <a:off x="5669774" y="4743018"/>
              <a:ext cx="229483" cy="220256"/>
              <a:chOff x="250712" y="2821681"/>
              <a:chExt cx="229483" cy="220256"/>
            </a:xfrm>
          </p:grpSpPr>
          <p:sp>
            <p:nvSpPr>
              <p:cNvPr id="1190" name="Google Shape;1190;p27"/>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1" name="Google Shape;1191;p27"/>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7219685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192"/>
        <p:cNvGrpSpPr/>
        <p:nvPr/>
      </p:nvGrpSpPr>
      <p:grpSpPr>
        <a:xfrm>
          <a:off x="0" y="0"/>
          <a:ext cx="0" cy="0"/>
          <a:chOff x="0" y="0"/>
          <a:chExt cx="0" cy="0"/>
        </a:xfrm>
      </p:grpSpPr>
      <p:sp>
        <p:nvSpPr>
          <p:cNvPr id="1193" name="Google Shape;1193;p28"/>
          <p:cNvSpPr txBox="1">
            <a:spLocks noGrp="1"/>
          </p:cNvSpPr>
          <p:nvPr>
            <p:ph type="title"/>
          </p:nvPr>
        </p:nvSpPr>
        <p:spPr>
          <a:xfrm flipH="1">
            <a:off x="967993" y="960500"/>
            <a:ext cx="6318400" cy="11972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sz="7466">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94" name="Google Shape;1194;p28"/>
          <p:cNvSpPr txBox="1">
            <a:spLocks noGrp="1"/>
          </p:cNvSpPr>
          <p:nvPr>
            <p:ph type="subTitle" idx="1"/>
          </p:nvPr>
        </p:nvSpPr>
        <p:spPr>
          <a:xfrm flipH="1">
            <a:off x="967993" y="2244233"/>
            <a:ext cx="4579600" cy="156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95" name="Google Shape;1195;p28"/>
          <p:cNvSpPr txBox="1"/>
          <p:nvPr/>
        </p:nvSpPr>
        <p:spPr>
          <a:xfrm flipH="1">
            <a:off x="950900" y="5606867"/>
            <a:ext cx="5712400" cy="6396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sz="1333">
                <a:solidFill>
                  <a:schemeClr val="dk1"/>
                </a:solidFill>
                <a:latin typeface="Archivo"/>
                <a:ea typeface="Archivo"/>
                <a:cs typeface="Archivo"/>
                <a:sym typeface="Archivo"/>
              </a:rPr>
              <a:t>CREDITS: This presentation template was created by </a:t>
            </a:r>
            <a:r>
              <a:rPr lang="en" sz="1333" b="1">
                <a:solidFill>
                  <a:schemeClr val="dk1"/>
                </a:solidFill>
                <a:uFill>
                  <a:noFill/>
                </a:uFill>
                <a:latin typeface="Archivo"/>
                <a:ea typeface="Archivo"/>
                <a:cs typeface="Archivo"/>
                <a:sym typeface="Archivo"/>
                <a:hlinkClick r:id="rId2">
                  <a:extLst>
                    <a:ext uri="{A12FA001-AC4F-418D-AE19-62706E023703}">
                      <ahyp:hlinkClr xmlns:ahyp="http://schemas.microsoft.com/office/drawing/2018/hyperlinkcolor" val="tx"/>
                    </a:ext>
                  </a:extLst>
                </a:hlinkClick>
              </a:rPr>
              <a:t>Slidesgo</a:t>
            </a:r>
            <a:r>
              <a:rPr lang="en" sz="1333">
                <a:solidFill>
                  <a:schemeClr val="dk1"/>
                </a:solidFill>
                <a:latin typeface="Archivo"/>
                <a:ea typeface="Archivo"/>
                <a:cs typeface="Archivo"/>
                <a:sym typeface="Archivo"/>
              </a:rPr>
              <a:t>, and includes icons by </a:t>
            </a:r>
            <a:r>
              <a:rPr lang="en" sz="1333" b="1">
                <a:solidFill>
                  <a:schemeClr val="dk1"/>
                </a:solidFill>
                <a:uFill>
                  <a:noFill/>
                </a:uFill>
                <a:latin typeface="Archivo"/>
                <a:ea typeface="Archivo"/>
                <a:cs typeface="Archivo"/>
                <a:sym typeface="Archivo"/>
                <a:hlinkClick r:id="rId3">
                  <a:extLst>
                    <a:ext uri="{A12FA001-AC4F-418D-AE19-62706E023703}">
                      <ahyp:hlinkClr xmlns:ahyp="http://schemas.microsoft.com/office/drawing/2018/hyperlinkcolor" val="tx"/>
                    </a:ext>
                  </a:extLst>
                </a:hlinkClick>
              </a:rPr>
              <a:t>Flaticon</a:t>
            </a:r>
            <a:r>
              <a:rPr lang="en" sz="1333">
                <a:solidFill>
                  <a:schemeClr val="dk1"/>
                </a:solidFill>
                <a:latin typeface="Archivo"/>
                <a:ea typeface="Archivo"/>
                <a:cs typeface="Archivo"/>
                <a:sym typeface="Archivo"/>
              </a:rPr>
              <a:t>, and infographics and images by </a:t>
            </a:r>
            <a:r>
              <a:rPr lang="en" sz="1333" b="1">
                <a:solidFill>
                  <a:schemeClr val="dk1"/>
                </a:solidFill>
                <a:uFill>
                  <a:noFill/>
                </a:uFill>
                <a:latin typeface="Archivo"/>
                <a:ea typeface="Archivo"/>
                <a:cs typeface="Archivo"/>
                <a:sym typeface="Archivo"/>
                <a:hlinkClick r:id="rId4">
                  <a:extLst>
                    <a:ext uri="{A12FA001-AC4F-418D-AE19-62706E023703}">
                      <ahyp:hlinkClr xmlns:ahyp="http://schemas.microsoft.com/office/drawing/2018/hyperlinkcolor" val="tx"/>
                    </a:ext>
                  </a:extLst>
                </a:hlinkClick>
              </a:rPr>
              <a:t>Freepik</a:t>
            </a:r>
            <a:endParaRPr sz="1333" b="1">
              <a:solidFill>
                <a:schemeClr val="dk1"/>
              </a:solidFill>
              <a:latin typeface="Archivo"/>
              <a:ea typeface="Archivo"/>
              <a:cs typeface="Archivo"/>
              <a:sym typeface="Archivo"/>
            </a:endParaRPr>
          </a:p>
        </p:txBody>
      </p:sp>
      <p:grpSp>
        <p:nvGrpSpPr>
          <p:cNvPr id="1196" name="Google Shape;1196;p28"/>
          <p:cNvGrpSpPr/>
          <p:nvPr/>
        </p:nvGrpSpPr>
        <p:grpSpPr>
          <a:xfrm>
            <a:off x="5284885" y="-2788299"/>
            <a:ext cx="10724633" cy="10724633"/>
            <a:chOff x="1241175" y="-1300650"/>
            <a:chExt cx="8043475" cy="8043475"/>
          </a:xfrm>
        </p:grpSpPr>
        <p:sp>
          <p:nvSpPr>
            <p:cNvPr id="1197" name="Google Shape;1197;p28"/>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8" name="Google Shape;1198;p28"/>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199" name="Google Shape;1199;p28"/>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0" name="Google Shape;1200;p28"/>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1" name="Google Shape;1201;p28"/>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2" name="Google Shape;1202;p28"/>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3" name="Google Shape;1203;p28"/>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04" name="Google Shape;1204;p28"/>
          <p:cNvGrpSpPr/>
          <p:nvPr/>
        </p:nvGrpSpPr>
        <p:grpSpPr>
          <a:xfrm>
            <a:off x="279444" y="405958"/>
            <a:ext cx="309824" cy="1299271"/>
            <a:chOff x="2546733" y="2525280"/>
            <a:chExt cx="232368" cy="974453"/>
          </a:xfrm>
        </p:grpSpPr>
        <p:sp>
          <p:nvSpPr>
            <p:cNvPr id="1205" name="Google Shape;1205;p28"/>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6" name="Google Shape;1206;p28"/>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7" name="Google Shape;1207;p28"/>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8" name="Google Shape;1208;p28"/>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09" name="Google Shape;1209;p28"/>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0" name="Google Shape;1210;p28"/>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1" name="Google Shape;1211;p28"/>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2" name="Google Shape;1212;p28"/>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3" name="Google Shape;1213;p28"/>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4" name="Google Shape;1214;p28"/>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5" name="Google Shape;1215;p28"/>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6" name="Google Shape;1216;p28"/>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17" name="Google Shape;1217;p28"/>
          <p:cNvGrpSpPr/>
          <p:nvPr/>
        </p:nvGrpSpPr>
        <p:grpSpPr>
          <a:xfrm>
            <a:off x="230616" y="191249"/>
            <a:ext cx="5210469" cy="6047416"/>
            <a:chOff x="88762" y="-1809651"/>
            <a:chExt cx="3907852" cy="4535562"/>
          </a:xfrm>
        </p:grpSpPr>
        <p:sp>
          <p:nvSpPr>
            <p:cNvPr id="1218" name="Google Shape;1218;p28"/>
            <p:cNvSpPr/>
            <p:nvPr/>
          </p:nvSpPr>
          <p:spPr>
            <a:xfrm>
              <a:off x="3741330" y="-1809651"/>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19" name="Google Shape;1219;p28"/>
            <p:cNvSpPr/>
            <p:nvPr/>
          </p:nvSpPr>
          <p:spPr>
            <a:xfrm>
              <a:off x="3641796" y="-1711968"/>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0" name="Google Shape;1220;p28"/>
            <p:cNvSpPr/>
            <p:nvPr/>
          </p:nvSpPr>
          <p:spPr>
            <a:xfrm>
              <a:off x="3841168" y="-1567819"/>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1" name="Google Shape;1221;p28"/>
            <p:cNvSpPr/>
            <p:nvPr/>
          </p:nvSpPr>
          <p:spPr>
            <a:xfrm>
              <a:off x="88762" y="2505656"/>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2" name="Google Shape;1222;p28"/>
            <p:cNvSpPr/>
            <p:nvPr/>
          </p:nvSpPr>
          <p:spPr>
            <a:xfrm>
              <a:off x="232524" y="2640191"/>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23" name="Google Shape;1223;p28"/>
          <p:cNvGrpSpPr/>
          <p:nvPr/>
        </p:nvGrpSpPr>
        <p:grpSpPr>
          <a:xfrm>
            <a:off x="10344614" y="474206"/>
            <a:ext cx="691025" cy="437473"/>
            <a:chOff x="783960" y="4261704"/>
            <a:chExt cx="518269" cy="328105"/>
          </a:xfrm>
        </p:grpSpPr>
        <p:sp>
          <p:nvSpPr>
            <p:cNvPr id="1224" name="Google Shape;1224;p28"/>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225" name="Google Shape;1225;p28"/>
            <p:cNvGrpSpPr/>
            <p:nvPr/>
          </p:nvGrpSpPr>
          <p:grpSpPr>
            <a:xfrm>
              <a:off x="783960" y="4261704"/>
              <a:ext cx="518269" cy="328105"/>
              <a:chOff x="783960" y="4261704"/>
              <a:chExt cx="518269" cy="328105"/>
            </a:xfrm>
          </p:grpSpPr>
          <p:sp>
            <p:nvSpPr>
              <p:cNvPr id="1226" name="Google Shape;1226;p28"/>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7" name="Google Shape;1227;p28"/>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8" name="Google Shape;1228;p28"/>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29" name="Google Shape;1229;p28"/>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26531800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230"/>
        <p:cNvGrpSpPr/>
        <p:nvPr/>
      </p:nvGrpSpPr>
      <p:grpSpPr>
        <a:xfrm>
          <a:off x="0" y="0"/>
          <a:ext cx="0" cy="0"/>
          <a:chOff x="0" y="0"/>
          <a:chExt cx="0" cy="0"/>
        </a:xfrm>
      </p:grpSpPr>
      <p:grpSp>
        <p:nvGrpSpPr>
          <p:cNvPr id="1231" name="Google Shape;1231;p29"/>
          <p:cNvGrpSpPr/>
          <p:nvPr/>
        </p:nvGrpSpPr>
        <p:grpSpPr>
          <a:xfrm>
            <a:off x="264836" y="603612"/>
            <a:ext cx="309824" cy="1298245"/>
            <a:chOff x="6656577" y="3252597"/>
            <a:chExt cx="232368" cy="973684"/>
          </a:xfrm>
        </p:grpSpPr>
        <p:sp>
          <p:nvSpPr>
            <p:cNvPr id="1232" name="Google Shape;1232;p29"/>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3" name="Google Shape;1233;p29"/>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4" name="Google Shape;1234;p29"/>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5" name="Google Shape;1235;p29"/>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6" name="Google Shape;1236;p29"/>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7" name="Google Shape;1237;p29"/>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8" name="Google Shape;1238;p29"/>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39" name="Google Shape;1239;p29"/>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0" name="Google Shape;1240;p29"/>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1" name="Google Shape;1241;p29"/>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2" name="Google Shape;1242;p29"/>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3" name="Google Shape;1243;p29"/>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44" name="Google Shape;1244;p29"/>
          <p:cNvGrpSpPr/>
          <p:nvPr/>
        </p:nvGrpSpPr>
        <p:grpSpPr>
          <a:xfrm>
            <a:off x="2458714" y="5592640"/>
            <a:ext cx="691025" cy="437473"/>
            <a:chOff x="783960" y="4261704"/>
            <a:chExt cx="518269" cy="328105"/>
          </a:xfrm>
        </p:grpSpPr>
        <p:sp>
          <p:nvSpPr>
            <p:cNvPr id="1245" name="Google Shape;1245;p29"/>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246" name="Google Shape;1246;p29"/>
            <p:cNvGrpSpPr/>
            <p:nvPr/>
          </p:nvGrpSpPr>
          <p:grpSpPr>
            <a:xfrm>
              <a:off x="783960" y="4261704"/>
              <a:ext cx="518269" cy="328105"/>
              <a:chOff x="783960" y="4261704"/>
              <a:chExt cx="518269" cy="328105"/>
            </a:xfrm>
          </p:grpSpPr>
          <p:sp>
            <p:nvSpPr>
              <p:cNvPr id="1247" name="Google Shape;1247;p29"/>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8" name="Google Shape;1248;p29"/>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49" name="Google Shape;1249;p29"/>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0" name="Google Shape;1250;p29"/>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251" name="Google Shape;1251;p29"/>
          <p:cNvGrpSpPr/>
          <p:nvPr/>
        </p:nvGrpSpPr>
        <p:grpSpPr>
          <a:xfrm>
            <a:off x="142750" y="460866"/>
            <a:ext cx="5576236" cy="5569223"/>
            <a:chOff x="3047674" y="939549"/>
            <a:chExt cx="4182177" cy="4176917"/>
          </a:xfrm>
        </p:grpSpPr>
        <p:sp>
          <p:nvSpPr>
            <p:cNvPr id="1252" name="Google Shape;1252;p29"/>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3" name="Google Shape;1253;p29"/>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4" name="Google Shape;1254;p29"/>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5" name="Google Shape;1255;p29"/>
            <p:cNvSpPr/>
            <p:nvPr/>
          </p:nvSpPr>
          <p:spPr>
            <a:xfrm>
              <a:off x="6656876" y="50307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6" name="Google Shape;1256;p29"/>
            <p:cNvSpPr/>
            <p:nvPr/>
          </p:nvSpPr>
          <p:spPr>
            <a:xfrm>
              <a:off x="6533418" y="46849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7" name="Google Shape;1257;p29"/>
            <p:cNvSpPr/>
            <p:nvPr/>
          </p:nvSpPr>
          <p:spPr>
            <a:xfrm>
              <a:off x="3047674" y="3856443"/>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8" name="Google Shape;1258;p29"/>
            <p:cNvSpPr/>
            <p:nvPr/>
          </p:nvSpPr>
          <p:spPr>
            <a:xfrm>
              <a:off x="3191437" y="3990978"/>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59" name="Google Shape;1259;p29"/>
            <p:cNvSpPr/>
            <p:nvPr/>
          </p:nvSpPr>
          <p:spPr>
            <a:xfrm>
              <a:off x="3165635" y="3676741"/>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60" name="Google Shape;1260;p29"/>
          <p:cNvGrpSpPr/>
          <p:nvPr/>
        </p:nvGrpSpPr>
        <p:grpSpPr>
          <a:xfrm>
            <a:off x="9545904" y="5258303"/>
            <a:ext cx="1695296" cy="833519"/>
            <a:chOff x="855125" y="612150"/>
            <a:chExt cx="511700" cy="251575"/>
          </a:xfrm>
        </p:grpSpPr>
        <p:sp>
          <p:nvSpPr>
            <p:cNvPr id="1261" name="Google Shape;1261;p29"/>
            <p:cNvSpPr/>
            <p:nvPr/>
          </p:nvSpPr>
          <p:spPr>
            <a:xfrm>
              <a:off x="1309725" y="61215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2" name="Google Shape;1262;p29"/>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3" name="Google Shape;1263;p29"/>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64" name="Google Shape;1264;p29"/>
          <p:cNvGrpSpPr/>
          <p:nvPr/>
        </p:nvGrpSpPr>
        <p:grpSpPr>
          <a:xfrm>
            <a:off x="1968416" y="295765"/>
            <a:ext cx="812720" cy="778099"/>
            <a:chOff x="3105300" y="593625"/>
            <a:chExt cx="256800" cy="245850"/>
          </a:xfrm>
        </p:grpSpPr>
        <p:sp>
          <p:nvSpPr>
            <p:cNvPr id="1265" name="Google Shape;1265;p29"/>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6" name="Google Shape;1266;p29"/>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7" name="Google Shape;1267;p29"/>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68" name="Google Shape;1268;p29"/>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69" name="Google Shape;1269;p29"/>
          <p:cNvGrpSpPr/>
          <p:nvPr/>
        </p:nvGrpSpPr>
        <p:grpSpPr>
          <a:xfrm>
            <a:off x="5284885" y="-2788299"/>
            <a:ext cx="10724633" cy="10724633"/>
            <a:chOff x="1241175" y="-1300650"/>
            <a:chExt cx="8043475" cy="8043475"/>
          </a:xfrm>
        </p:grpSpPr>
        <p:sp>
          <p:nvSpPr>
            <p:cNvPr id="1270" name="Google Shape;1270;p29"/>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1" name="Google Shape;1271;p29"/>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2" name="Google Shape;1272;p29"/>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3" name="Google Shape;1273;p29"/>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4" name="Google Shape;1274;p29"/>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5" name="Google Shape;1275;p29"/>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76" name="Google Shape;1276;p29"/>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40136656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277"/>
        <p:cNvGrpSpPr/>
        <p:nvPr/>
      </p:nvGrpSpPr>
      <p:grpSpPr>
        <a:xfrm>
          <a:off x="0" y="0"/>
          <a:ext cx="0" cy="0"/>
          <a:chOff x="0" y="0"/>
          <a:chExt cx="0" cy="0"/>
        </a:xfrm>
      </p:grpSpPr>
      <p:grpSp>
        <p:nvGrpSpPr>
          <p:cNvPr id="1278" name="Google Shape;1278;p30"/>
          <p:cNvGrpSpPr/>
          <p:nvPr/>
        </p:nvGrpSpPr>
        <p:grpSpPr>
          <a:xfrm>
            <a:off x="6400808" y="-3863818"/>
            <a:ext cx="10724633" cy="10724633"/>
            <a:chOff x="1241175" y="-1300650"/>
            <a:chExt cx="8043475" cy="8043475"/>
          </a:xfrm>
        </p:grpSpPr>
        <p:sp>
          <p:nvSpPr>
            <p:cNvPr id="1279" name="Google Shape;1279;p30"/>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0" name="Google Shape;1280;p30"/>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1" name="Google Shape;1281;p30"/>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2" name="Google Shape;1282;p30"/>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3" name="Google Shape;1283;p30"/>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4" name="Google Shape;1284;p30"/>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85" name="Google Shape;1285;p30"/>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286" name="Google Shape;1286;p30"/>
          <p:cNvGrpSpPr/>
          <p:nvPr/>
        </p:nvGrpSpPr>
        <p:grpSpPr>
          <a:xfrm>
            <a:off x="291528" y="623480"/>
            <a:ext cx="11595307" cy="6092465"/>
            <a:chOff x="218646" y="467609"/>
            <a:chExt cx="8696480" cy="4569349"/>
          </a:xfrm>
        </p:grpSpPr>
        <p:grpSp>
          <p:nvGrpSpPr>
            <p:cNvPr id="1287" name="Google Shape;1287;p30"/>
            <p:cNvGrpSpPr/>
            <p:nvPr/>
          </p:nvGrpSpPr>
          <p:grpSpPr>
            <a:xfrm>
              <a:off x="8309110" y="4708854"/>
              <a:ext cx="518269" cy="328105"/>
              <a:chOff x="783960" y="4261704"/>
              <a:chExt cx="518269" cy="328105"/>
            </a:xfrm>
          </p:grpSpPr>
          <p:sp>
            <p:nvSpPr>
              <p:cNvPr id="1288" name="Google Shape;1288;p3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289" name="Google Shape;1289;p30"/>
              <p:cNvGrpSpPr/>
              <p:nvPr/>
            </p:nvGrpSpPr>
            <p:grpSpPr>
              <a:xfrm>
                <a:off x="783960" y="4261704"/>
                <a:ext cx="518269" cy="328105"/>
                <a:chOff x="783960" y="4261704"/>
                <a:chExt cx="518269" cy="328105"/>
              </a:xfrm>
            </p:grpSpPr>
            <p:sp>
              <p:nvSpPr>
                <p:cNvPr id="1290" name="Google Shape;1290;p3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1" name="Google Shape;1291;p3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2" name="Google Shape;1292;p3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3" name="Google Shape;1293;p3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294" name="Google Shape;1294;p30"/>
            <p:cNvGrpSpPr/>
            <p:nvPr/>
          </p:nvGrpSpPr>
          <p:grpSpPr>
            <a:xfrm>
              <a:off x="8682758" y="1527568"/>
              <a:ext cx="232368" cy="974453"/>
              <a:chOff x="2546733" y="2525280"/>
              <a:chExt cx="232368" cy="974453"/>
            </a:xfrm>
          </p:grpSpPr>
          <p:sp>
            <p:nvSpPr>
              <p:cNvPr id="1295" name="Google Shape;1295;p30"/>
              <p:cNvSpPr/>
              <p:nvPr/>
            </p:nvSpPr>
            <p:spPr>
              <a:xfrm>
                <a:off x="2688157" y="252528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6" name="Google Shape;1296;p30"/>
              <p:cNvSpPr/>
              <p:nvPr/>
            </p:nvSpPr>
            <p:spPr>
              <a:xfrm>
                <a:off x="2688157" y="270789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7" name="Google Shape;1297;p30"/>
              <p:cNvSpPr/>
              <p:nvPr/>
            </p:nvSpPr>
            <p:spPr>
              <a:xfrm>
                <a:off x="2688157" y="2890500"/>
                <a:ext cx="90944" cy="91712"/>
              </a:xfrm>
              <a:custGeom>
                <a:avLst/>
                <a:gdLst/>
                <a:ahLst/>
                <a:cxnLst/>
                <a:rect l="l" t="t" r="r" b="b"/>
                <a:pathLst>
                  <a:path w="3904" h="3937" extrusionOk="0">
                    <a:moveTo>
                      <a:pt x="1935" y="0"/>
                    </a:moveTo>
                    <a:cubicBezTo>
                      <a:pt x="868" y="0"/>
                      <a:pt x="0" y="901"/>
                      <a:pt x="0" y="1968"/>
                    </a:cubicBezTo>
                    <a:cubicBezTo>
                      <a:pt x="0" y="3036"/>
                      <a:pt x="868" y="3936"/>
                      <a:pt x="1935" y="3936"/>
                    </a:cubicBezTo>
                    <a:cubicBezTo>
                      <a:pt x="3036" y="3936"/>
                      <a:pt x="3903" y="3036"/>
                      <a:pt x="3903" y="1968"/>
                    </a:cubicBezTo>
                    <a:cubicBezTo>
                      <a:pt x="3903" y="901"/>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8" name="Google Shape;1298;p30"/>
              <p:cNvSpPr/>
              <p:nvPr/>
            </p:nvSpPr>
            <p:spPr>
              <a:xfrm>
                <a:off x="2546733" y="2525280"/>
                <a:ext cx="91712" cy="91712"/>
              </a:xfrm>
              <a:custGeom>
                <a:avLst/>
                <a:gdLst/>
                <a:ahLst/>
                <a:cxnLst/>
                <a:rect l="l" t="t" r="r" b="b"/>
                <a:pathLst>
                  <a:path w="3937" h="3937" extrusionOk="0">
                    <a:moveTo>
                      <a:pt x="1968" y="0"/>
                    </a:moveTo>
                    <a:cubicBezTo>
                      <a:pt x="901" y="0"/>
                      <a:pt x="0" y="867"/>
                      <a:pt x="0" y="1968"/>
                    </a:cubicBezTo>
                    <a:cubicBezTo>
                      <a:pt x="0" y="3069"/>
                      <a:pt x="901" y="3936"/>
                      <a:pt x="1968" y="3936"/>
                    </a:cubicBezTo>
                    <a:cubicBezTo>
                      <a:pt x="3003" y="3936"/>
                      <a:pt x="3903" y="3069"/>
                      <a:pt x="3937" y="1968"/>
                    </a:cubicBezTo>
                    <a:cubicBezTo>
                      <a:pt x="3937" y="867"/>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299" name="Google Shape;1299;p30"/>
              <p:cNvSpPr/>
              <p:nvPr/>
            </p:nvSpPr>
            <p:spPr>
              <a:xfrm>
                <a:off x="2546733" y="270789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03" y="3936"/>
                      <a:pt x="3937" y="3069"/>
                      <a:pt x="3937" y="1968"/>
                    </a:cubicBezTo>
                    <a:cubicBezTo>
                      <a:pt x="3937" y="901"/>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0" name="Google Shape;1300;p30"/>
              <p:cNvSpPr/>
              <p:nvPr/>
            </p:nvSpPr>
            <p:spPr>
              <a:xfrm>
                <a:off x="2546733" y="2889707"/>
                <a:ext cx="91712" cy="91712"/>
              </a:xfrm>
              <a:custGeom>
                <a:avLst/>
                <a:gdLst/>
                <a:ahLst/>
                <a:cxnLst/>
                <a:rect l="l" t="t" r="r" b="b"/>
                <a:pathLst>
                  <a:path w="3937" h="3937" extrusionOk="0">
                    <a:moveTo>
                      <a:pt x="1968" y="1"/>
                    </a:moveTo>
                    <a:cubicBezTo>
                      <a:pt x="901" y="1"/>
                      <a:pt x="0" y="868"/>
                      <a:pt x="0" y="1969"/>
                    </a:cubicBezTo>
                    <a:cubicBezTo>
                      <a:pt x="0" y="3036"/>
                      <a:pt x="901" y="3937"/>
                      <a:pt x="1968" y="3937"/>
                    </a:cubicBezTo>
                    <a:cubicBezTo>
                      <a:pt x="3003" y="3937"/>
                      <a:pt x="3937" y="3036"/>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1" name="Google Shape;1301;p30"/>
              <p:cNvSpPr/>
              <p:nvPr/>
            </p:nvSpPr>
            <p:spPr>
              <a:xfrm>
                <a:off x="2688157" y="3043571"/>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2" name="Google Shape;1302;p30"/>
              <p:cNvSpPr/>
              <p:nvPr/>
            </p:nvSpPr>
            <p:spPr>
              <a:xfrm>
                <a:off x="2688157" y="322538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3" name="Google Shape;1303;p30"/>
              <p:cNvSpPr/>
              <p:nvPr/>
            </p:nvSpPr>
            <p:spPr>
              <a:xfrm>
                <a:off x="2688157" y="3407998"/>
                <a:ext cx="90944" cy="91736"/>
              </a:xfrm>
              <a:custGeom>
                <a:avLst/>
                <a:gdLst/>
                <a:ahLst/>
                <a:cxnLst/>
                <a:rect l="l" t="t" r="r" b="b"/>
                <a:pathLst>
                  <a:path w="3904" h="3938" extrusionOk="0">
                    <a:moveTo>
                      <a:pt x="1935" y="1"/>
                    </a:moveTo>
                    <a:cubicBezTo>
                      <a:pt x="868" y="1"/>
                      <a:pt x="0" y="902"/>
                      <a:pt x="0" y="1969"/>
                    </a:cubicBezTo>
                    <a:cubicBezTo>
                      <a:pt x="0" y="3070"/>
                      <a:pt x="868" y="3937"/>
                      <a:pt x="1935" y="3937"/>
                    </a:cubicBezTo>
                    <a:cubicBezTo>
                      <a:pt x="3036" y="3937"/>
                      <a:pt x="3903" y="3070"/>
                      <a:pt x="3903" y="1969"/>
                    </a:cubicBezTo>
                    <a:cubicBezTo>
                      <a:pt x="3903" y="902"/>
                      <a:pt x="3036" y="1"/>
                      <a:pt x="193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4" name="Google Shape;1304;p30"/>
              <p:cNvSpPr/>
              <p:nvPr/>
            </p:nvSpPr>
            <p:spPr>
              <a:xfrm>
                <a:off x="2546733" y="3043571"/>
                <a:ext cx="91712" cy="90944"/>
              </a:xfrm>
              <a:custGeom>
                <a:avLst/>
                <a:gdLst/>
                <a:ahLst/>
                <a:cxnLst/>
                <a:rect l="l" t="t" r="r" b="b"/>
                <a:pathLst>
                  <a:path w="3937" h="3904" extrusionOk="0">
                    <a:moveTo>
                      <a:pt x="1968" y="0"/>
                    </a:moveTo>
                    <a:cubicBezTo>
                      <a:pt x="901" y="0"/>
                      <a:pt x="0" y="868"/>
                      <a:pt x="0" y="1935"/>
                    </a:cubicBezTo>
                    <a:cubicBezTo>
                      <a:pt x="0" y="3036"/>
                      <a:pt x="901" y="3903"/>
                      <a:pt x="1968" y="3903"/>
                    </a:cubicBezTo>
                    <a:cubicBezTo>
                      <a:pt x="3003" y="3903"/>
                      <a:pt x="3903" y="3036"/>
                      <a:pt x="3937" y="1935"/>
                    </a:cubicBezTo>
                    <a:cubicBezTo>
                      <a:pt x="3937" y="868"/>
                      <a:pt x="3069" y="0"/>
                      <a:pt x="19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5" name="Google Shape;1305;p30"/>
              <p:cNvSpPr/>
              <p:nvPr/>
            </p:nvSpPr>
            <p:spPr>
              <a:xfrm>
                <a:off x="2546733" y="3224620"/>
                <a:ext cx="91712" cy="91712"/>
              </a:xfrm>
              <a:custGeom>
                <a:avLst/>
                <a:gdLst/>
                <a:ahLst/>
                <a:cxnLst/>
                <a:rect l="l" t="t" r="r" b="b"/>
                <a:pathLst>
                  <a:path w="3937" h="3937" extrusionOk="0">
                    <a:moveTo>
                      <a:pt x="1968" y="1"/>
                    </a:moveTo>
                    <a:cubicBezTo>
                      <a:pt x="901" y="1"/>
                      <a:pt x="0" y="868"/>
                      <a:pt x="0" y="1969"/>
                    </a:cubicBezTo>
                    <a:cubicBezTo>
                      <a:pt x="0" y="3069"/>
                      <a:pt x="901" y="3937"/>
                      <a:pt x="1968" y="3937"/>
                    </a:cubicBezTo>
                    <a:cubicBezTo>
                      <a:pt x="3003" y="3937"/>
                      <a:pt x="3903" y="3103"/>
                      <a:pt x="3937" y="1969"/>
                    </a:cubicBezTo>
                    <a:cubicBezTo>
                      <a:pt x="3937" y="868"/>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6" name="Google Shape;1306;p30"/>
              <p:cNvSpPr/>
              <p:nvPr/>
            </p:nvSpPr>
            <p:spPr>
              <a:xfrm>
                <a:off x="2546733" y="3407229"/>
                <a:ext cx="91712" cy="91712"/>
              </a:xfrm>
              <a:custGeom>
                <a:avLst/>
                <a:gdLst/>
                <a:ahLst/>
                <a:cxnLst/>
                <a:rect l="l" t="t" r="r" b="b"/>
                <a:pathLst>
                  <a:path w="3937" h="3937" extrusionOk="0">
                    <a:moveTo>
                      <a:pt x="1968" y="1"/>
                    </a:moveTo>
                    <a:cubicBezTo>
                      <a:pt x="901" y="1"/>
                      <a:pt x="0" y="901"/>
                      <a:pt x="0" y="1969"/>
                    </a:cubicBezTo>
                    <a:cubicBezTo>
                      <a:pt x="0" y="3069"/>
                      <a:pt x="901" y="3937"/>
                      <a:pt x="1968" y="3937"/>
                    </a:cubicBezTo>
                    <a:cubicBezTo>
                      <a:pt x="3003" y="3937"/>
                      <a:pt x="3903" y="3069"/>
                      <a:pt x="3937" y="1969"/>
                    </a:cubicBezTo>
                    <a:cubicBezTo>
                      <a:pt x="3937" y="901"/>
                      <a:pt x="3069" y="1"/>
                      <a:pt x="19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07" name="Google Shape;1307;p30"/>
            <p:cNvGrpSpPr/>
            <p:nvPr/>
          </p:nvGrpSpPr>
          <p:grpSpPr>
            <a:xfrm>
              <a:off x="7931584" y="467609"/>
              <a:ext cx="648306" cy="649281"/>
              <a:chOff x="5022684" y="4300597"/>
              <a:chExt cx="648306" cy="649281"/>
            </a:xfrm>
          </p:grpSpPr>
          <p:sp>
            <p:nvSpPr>
              <p:cNvPr id="1308" name="Google Shape;1308;p30"/>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09" name="Google Shape;1309;p30"/>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0" name="Google Shape;1310;p30"/>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1" name="Google Shape;1311;p30"/>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12" name="Google Shape;1312;p30"/>
            <p:cNvSpPr/>
            <p:nvPr/>
          </p:nvSpPr>
          <p:spPr>
            <a:xfrm>
              <a:off x="4772155" y="484564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13" name="Google Shape;1313;p30"/>
            <p:cNvGrpSpPr/>
            <p:nvPr/>
          </p:nvGrpSpPr>
          <p:grpSpPr>
            <a:xfrm>
              <a:off x="218646" y="488887"/>
              <a:ext cx="355724" cy="1888212"/>
              <a:chOff x="124471" y="1153724"/>
              <a:chExt cx="355724" cy="1888212"/>
            </a:xfrm>
          </p:grpSpPr>
          <p:sp>
            <p:nvSpPr>
              <p:cNvPr id="1314" name="Google Shape;1314;p30"/>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5" name="Google Shape;1315;p30"/>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6" name="Google Shape;1316;p30"/>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7" name="Google Shape;1317;p30"/>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18" name="Google Shape;1318;p30"/>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19" name="Google Shape;1319;p30"/>
            <p:cNvGrpSpPr/>
            <p:nvPr/>
          </p:nvGrpSpPr>
          <p:grpSpPr>
            <a:xfrm>
              <a:off x="313312" y="4328124"/>
              <a:ext cx="609540" cy="583574"/>
              <a:chOff x="3105300" y="593625"/>
              <a:chExt cx="256800" cy="245850"/>
            </a:xfrm>
          </p:grpSpPr>
          <p:sp>
            <p:nvSpPr>
              <p:cNvPr id="1320" name="Google Shape;1320;p3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1" name="Google Shape;1321;p3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2" name="Google Shape;1322;p3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3" name="Google Shape;1323;p3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spTree>
    <p:extLst>
      <p:ext uri="{BB962C8B-B14F-4D97-AF65-F5344CB8AC3E}">
        <p14:creationId xmlns:p14="http://schemas.microsoft.com/office/powerpoint/2010/main" val="3587499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1C63A-1F24-1EEA-6990-7590895F2D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3A708D-943E-76A1-C514-26FBA35DF5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9C8777-6755-6629-779E-500518B430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15BB13-2825-C952-F684-6976375A37AD}"/>
              </a:ext>
            </a:extLst>
          </p:cNvPr>
          <p:cNvSpPr>
            <a:spLocks noGrp="1"/>
          </p:cNvSpPr>
          <p:nvPr>
            <p:ph type="dt" sz="half" idx="10"/>
          </p:nvPr>
        </p:nvSpPr>
        <p:spPr/>
        <p:txBody>
          <a:bodyPr/>
          <a:lstStyle/>
          <a:p>
            <a:fld id="{2F02DBC2-5286-4B77-948A-8F59187D65D5}" type="datetimeFigureOut">
              <a:rPr lang="en-US" smtClean="0"/>
              <a:t>3/8/2024</a:t>
            </a:fld>
            <a:endParaRPr lang="en-US"/>
          </a:p>
        </p:txBody>
      </p:sp>
      <p:sp>
        <p:nvSpPr>
          <p:cNvPr id="6" name="Footer Placeholder 5">
            <a:extLst>
              <a:ext uri="{FF2B5EF4-FFF2-40B4-BE49-F238E27FC236}">
                <a16:creationId xmlns:a16="http://schemas.microsoft.com/office/drawing/2014/main" id="{9E97B58A-3E70-4632-14C5-EDA55DB4EF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3DA0A-A631-4999-C79F-415AADD22F75}"/>
              </a:ext>
            </a:extLst>
          </p:cNvPr>
          <p:cNvSpPr>
            <a:spLocks noGrp="1"/>
          </p:cNvSpPr>
          <p:nvPr>
            <p:ph type="sldNum" sz="quarter" idx="12"/>
          </p:nvPr>
        </p:nvSpPr>
        <p:spPr/>
        <p:txBody>
          <a:bodyPr/>
          <a:lstStyle/>
          <a:p>
            <a:fld id="{2C2856E7-455D-49C2-BE30-EB3C6765A9EF}" type="slidenum">
              <a:rPr lang="en-US" smtClean="0"/>
              <a:t>‹#›</a:t>
            </a:fld>
            <a:endParaRPr lang="en-US"/>
          </a:p>
        </p:txBody>
      </p:sp>
    </p:spTree>
    <p:extLst>
      <p:ext uri="{BB962C8B-B14F-4D97-AF65-F5344CB8AC3E}">
        <p14:creationId xmlns:p14="http://schemas.microsoft.com/office/powerpoint/2010/main" val="24395060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2">
  <p:cSld name="Background 2">
    <p:spTree>
      <p:nvGrpSpPr>
        <p:cNvPr id="1" name="Shape 1324"/>
        <p:cNvGrpSpPr/>
        <p:nvPr/>
      </p:nvGrpSpPr>
      <p:grpSpPr>
        <a:xfrm>
          <a:off x="0" y="0"/>
          <a:ext cx="0" cy="0"/>
          <a:chOff x="0" y="0"/>
          <a:chExt cx="0" cy="0"/>
        </a:xfrm>
      </p:grpSpPr>
      <p:grpSp>
        <p:nvGrpSpPr>
          <p:cNvPr id="1325" name="Google Shape;1325;p31"/>
          <p:cNvGrpSpPr/>
          <p:nvPr/>
        </p:nvGrpSpPr>
        <p:grpSpPr>
          <a:xfrm>
            <a:off x="6400808" y="-3863818"/>
            <a:ext cx="10724633" cy="10724633"/>
            <a:chOff x="1241175" y="-1300650"/>
            <a:chExt cx="8043475" cy="8043475"/>
          </a:xfrm>
        </p:grpSpPr>
        <p:sp>
          <p:nvSpPr>
            <p:cNvPr id="1326" name="Google Shape;1326;p31"/>
            <p:cNvSpPr/>
            <p:nvPr/>
          </p:nvSpPr>
          <p:spPr>
            <a:xfrm>
              <a:off x="1241175" y="-1300650"/>
              <a:ext cx="8043475" cy="8043475"/>
            </a:xfrm>
            <a:custGeom>
              <a:avLst/>
              <a:gdLst/>
              <a:ahLst/>
              <a:cxnLst/>
              <a:rect l="l" t="t" r="r" b="b"/>
              <a:pathLst>
                <a:path w="321739" h="321739" extrusionOk="0">
                  <a:moveTo>
                    <a:pt x="160885" y="3831"/>
                  </a:moveTo>
                  <a:cubicBezTo>
                    <a:pt x="182071" y="3831"/>
                    <a:pt x="202679" y="7965"/>
                    <a:pt x="222011" y="16141"/>
                  </a:cubicBezTo>
                  <a:cubicBezTo>
                    <a:pt x="240704" y="24044"/>
                    <a:pt x="257482" y="35351"/>
                    <a:pt x="271920" y="49789"/>
                  </a:cubicBezTo>
                  <a:cubicBezTo>
                    <a:pt x="286358" y="64227"/>
                    <a:pt x="297696" y="81036"/>
                    <a:pt x="305599" y="99729"/>
                  </a:cubicBezTo>
                  <a:cubicBezTo>
                    <a:pt x="313806" y="119121"/>
                    <a:pt x="317939" y="139669"/>
                    <a:pt x="317939" y="160854"/>
                  </a:cubicBezTo>
                  <a:cubicBezTo>
                    <a:pt x="317939" y="182070"/>
                    <a:pt x="313806" y="202618"/>
                    <a:pt x="305599" y="222010"/>
                  </a:cubicBezTo>
                  <a:cubicBezTo>
                    <a:pt x="297696" y="240703"/>
                    <a:pt x="286358" y="257482"/>
                    <a:pt x="271920" y="271920"/>
                  </a:cubicBezTo>
                  <a:cubicBezTo>
                    <a:pt x="257482" y="286358"/>
                    <a:pt x="240704" y="297695"/>
                    <a:pt x="222011" y="305598"/>
                  </a:cubicBezTo>
                  <a:cubicBezTo>
                    <a:pt x="202618" y="313805"/>
                    <a:pt x="182071" y="317939"/>
                    <a:pt x="160885" y="317939"/>
                  </a:cubicBezTo>
                  <a:cubicBezTo>
                    <a:pt x="139669" y="317939"/>
                    <a:pt x="119121" y="313805"/>
                    <a:pt x="99729" y="305598"/>
                  </a:cubicBezTo>
                  <a:cubicBezTo>
                    <a:pt x="81035" y="297695"/>
                    <a:pt x="64257" y="286358"/>
                    <a:pt x="49819" y="271920"/>
                  </a:cubicBezTo>
                  <a:cubicBezTo>
                    <a:pt x="35381" y="257482"/>
                    <a:pt x="24043" y="240703"/>
                    <a:pt x="16140" y="222010"/>
                  </a:cubicBezTo>
                  <a:cubicBezTo>
                    <a:pt x="7934" y="202618"/>
                    <a:pt x="3800" y="182070"/>
                    <a:pt x="3800" y="160854"/>
                  </a:cubicBezTo>
                  <a:cubicBezTo>
                    <a:pt x="3800" y="139669"/>
                    <a:pt x="7934" y="119121"/>
                    <a:pt x="16140" y="99729"/>
                  </a:cubicBezTo>
                  <a:cubicBezTo>
                    <a:pt x="24104" y="81036"/>
                    <a:pt x="35381" y="64288"/>
                    <a:pt x="49819" y="49850"/>
                  </a:cubicBezTo>
                  <a:cubicBezTo>
                    <a:pt x="64257" y="35412"/>
                    <a:pt x="81035" y="24074"/>
                    <a:pt x="99729" y="16171"/>
                  </a:cubicBezTo>
                  <a:cubicBezTo>
                    <a:pt x="119121" y="7965"/>
                    <a:pt x="139669" y="3831"/>
                    <a:pt x="160885" y="3831"/>
                  </a:cubicBezTo>
                  <a:close/>
                  <a:moveTo>
                    <a:pt x="160885" y="1"/>
                  </a:moveTo>
                  <a:cubicBezTo>
                    <a:pt x="139121" y="1"/>
                    <a:pt x="118088" y="4256"/>
                    <a:pt x="98239" y="12645"/>
                  </a:cubicBezTo>
                  <a:cubicBezTo>
                    <a:pt x="79090" y="20731"/>
                    <a:pt x="61856" y="32311"/>
                    <a:pt x="47114" y="47114"/>
                  </a:cubicBezTo>
                  <a:cubicBezTo>
                    <a:pt x="32372" y="61886"/>
                    <a:pt x="20730" y="79090"/>
                    <a:pt x="12645" y="98239"/>
                  </a:cubicBezTo>
                  <a:cubicBezTo>
                    <a:pt x="4256" y="118088"/>
                    <a:pt x="0" y="139121"/>
                    <a:pt x="0" y="160854"/>
                  </a:cubicBezTo>
                  <a:cubicBezTo>
                    <a:pt x="0" y="182587"/>
                    <a:pt x="4256" y="203651"/>
                    <a:pt x="12645" y="223469"/>
                  </a:cubicBezTo>
                  <a:cubicBezTo>
                    <a:pt x="20730" y="242618"/>
                    <a:pt x="32341" y="259822"/>
                    <a:pt x="47114" y="274625"/>
                  </a:cubicBezTo>
                  <a:cubicBezTo>
                    <a:pt x="61886" y="289397"/>
                    <a:pt x="79120" y="300978"/>
                    <a:pt x="98270" y="309094"/>
                  </a:cubicBezTo>
                  <a:cubicBezTo>
                    <a:pt x="118088" y="317483"/>
                    <a:pt x="139152" y="321738"/>
                    <a:pt x="160885" y="321738"/>
                  </a:cubicBezTo>
                  <a:cubicBezTo>
                    <a:pt x="182618" y="321738"/>
                    <a:pt x="203652" y="317483"/>
                    <a:pt x="223500" y="309094"/>
                  </a:cubicBezTo>
                  <a:cubicBezTo>
                    <a:pt x="242649" y="300978"/>
                    <a:pt x="259884" y="289397"/>
                    <a:pt x="274626" y="274625"/>
                  </a:cubicBezTo>
                  <a:cubicBezTo>
                    <a:pt x="289367" y="259822"/>
                    <a:pt x="301009" y="242618"/>
                    <a:pt x="309094" y="223469"/>
                  </a:cubicBezTo>
                  <a:cubicBezTo>
                    <a:pt x="317483" y="203651"/>
                    <a:pt x="321739" y="182587"/>
                    <a:pt x="321739" y="160854"/>
                  </a:cubicBezTo>
                  <a:cubicBezTo>
                    <a:pt x="321739" y="139121"/>
                    <a:pt x="317483" y="118088"/>
                    <a:pt x="309094" y="98239"/>
                  </a:cubicBezTo>
                  <a:cubicBezTo>
                    <a:pt x="301009" y="79090"/>
                    <a:pt x="289398" y="61856"/>
                    <a:pt x="274626" y="47114"/>
                  </a:cubicBezTo>
                  <a:cubicBezTo>
                    <a:pt x="259853" y="32372"/>
                    <a:pt x="242649" y="20731"/>
                    <a:pt x="223500" y="12645"/>
                  </a:cubicBezTo>
                  <a:cubicBezTo>
                    <a:pt x="203652" y="4256"/>
                    <a:pt x="182618" y="1"/>
                    <a:pt x="160885"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7" name="Google Shape;1327;p31"/>
            <p:cNvSpPr/>
            <p:nvPr/>
          </p:nvSpPr>
          <p:spPr>
            <a:xfrm>
              <a:off x="1787525" y="-755050"/>
              <a:ext cx="6950775" cy="6951500"/>
            </a:xfrm>
            <a:custGeom>
              <a:avLst/>
              <a:gdLst/>
              <a:ahLst/>
              <a:cxnLst/>
              <a:rect l="l" t="t" r="r" b="b"/>
              <a:pathLst>
                <a:path w="278031" h="278060" extrusionOk="0">
                  <a:moveTo>
                    <a:pt x="139031" y="3800"/>
                  </a:moveTo>
                  <a:cubicBezTo>
                    <a:pt x="175141" y="3800"/>
                    <a:pt x="209123" y="17874"/>
                    <a:pt x="234656" y="43406"/>
                  </a:cubicBezTo>
                  <a:cubicBezTo>
                    <a:pt x="260188" y="68969"/>
                    <a:pt x="274231" y="102890"/>
                    <a:pt x="274231" y="139030"/>
                  </a:cubicBezTo>
                  <a:cubicBezTo>
                    <a:pt x="274231" y="175171"/>
                    <a:pt x="260188" y="209153"/>
                    <a:pt x="234656" y="234685"/>
                  </a:cubicBezTo>
                  <a:cubicBezTo>
                    <a:pt x="209093" y="260187"/>
                    <a:pt x="175110" y="274260"/>
                    <a:pt x="139031" y="274260"/>
                  </a:cubicBezTo>
                  <a:cubicBezTo>
                    <a:pt x="102921" y="274260"/>
                    <a:pt x="68969" y="260187"/>
                    <a:pt x="43406" y="234716"/>
                  </a:cubicBezTo>
                  <a:cubicBezTo>
                    <a:pt x="17904" y="209153"/>
                    <a:pt x="3831" y="175201"/>
                    <a:pt x="3831" y="139091"/>
                  </a:cubicBezTo>
                  <a:cubicBezTo>
                    <a:pt x="3831" y="102951"/>
                    <a:pt x="17904" y="68969"/>
                    <a:pt x="43406" y="43436"/>
                  </a:cubicBezTo>
                  <a:cubicBezTo>
                    <a:pt x="68969" y="17874"/>
                    <a:pt x="102921" y="3800"/>
                    <a:pt x="139031" y="3800"/>
                  </a:cubicBezTo>
                  <a:close/>
                  <a:moveTo>
                    <a:pt x="139031" y="1"/>
                  </a:moveTo>
                  <a:cubicBezTo>
                    <a:pt x="120246" y="1"/>
                    <a:pt x="102039" y="3709"/>
                    <a:pt x="84926" y="10943"/>
                  </a:cubicBezTo>
                  <a:cubicBezTo>
                    <a:pt x="68361" y="17934"/>
                    <a:pt x="53497" y="27995"/>
                    <a:pt x="40731" y="40761"/>
                  </a:cubicBezTo>
                  <a:cubicBezTo>
                    <a:pt x="27965" y="53497"/>
                    <a:pt x="17934" y="68361"/>
                    <a:pt x="10943" y="84926"/>
                  </a:cubicBezTo>
                  <a:cubicBezTo>
                    <a:pt x="3679" y="102069"/>
                    <a:pt x="1" y="120276"/>
                    <a:pt x="1" y="139030"/>
                  </a:cubicBezTo>
                  <a:cubicBezTo>
                    <a:pt x="1" y="157815"/>
                    <a:pt x="3679" y="176022"/>
                    <a:pt x="10943" y="193134"/>
                  </a:cubicBezTo>
                  <a:cubicBezTo>
                    <a:pt x="17934" y="209700"/>
                    <a:pt x="27965" y="224563"/>
                    <a:pt x="40731" y="237330"/>
                  </a:cubicBezTo>
                  <a:cubicBezTo>
                    <a:pt x="53497" y="250096"/>
                    <a:pt x="68361" y="260126"/>
                    <a:pt x="84926" y="267117"/>
                  </a:cubicBezTo>
                  <a:cubicBezTo>
                    <a:pt x="102039" y="274382"/>
                    <a:pt x="120246" y="278060"/>
                    <a:pt x="139031" y="278060"/>
                  </a:cubicBezTo>
                  <a:cubicBezTo>
                    <a:pt x="157785" y="278060"/>
                    <a:pt x="175992" y="274412"/>
                    <a:pt x="193135" y="267117"/>
                  </a:cubicBezTo>
                  <a:cubicBezTo>
                    <a:pt x="209670" y="260126"/>
                    <a:pt x="224534" y="250096"/>
                    <a:pt x="237300" y="237330"/>
                  </a:cubicBezTo>
                  <a:cubicBezTo>
                    <a:pt x="250066" y="224563"/>
                    <a:pt x="260097" y="209700"/>
                    <a:pt x="267088" y="193134"/>
                  </a:cubicBezTo>
                  <a:cubicBezTo>
                    <a:pt x="274352" y="176022"/>
                    <a:pt x="278030" y="157815"/>
                    <a:pt x="278030" y="139030"/>
                  </a:cubicBezTo>
                  <a:cubicBezTo>
                    <a:pt x="278030" y="120276"/>
                    <a:pt x="274352" y="102069"/>
                    <a:pt x="267088" y="84926"/>
                  </a:cubicBezTo>
                  <a:cubicBezTo>
                    <a:pt x="260097" y="68361"/>
                    <a:pt x="250066" y="53528"/>
                    <a:pt x="237300" y="40761"/>
                  </a:cubicBezTo>
                  <a:cubicBezTo>
                    <a:pt x="224534" y="27965"/>
                    <a:pt x="209701" y="17934"/>
                    <a:pt x="193135" y="10943"/>
                  </a:cubicBezTo>
                  <a:cubicBezTo>
                    <a:pt x="175992" y="3709"/>
                    <a:pt x="157785" y="1"/>
                    <a:pt x="139031"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8" name="Google Shape;1328;p31"/>
            <p:cNvSpPr/>
            <p:nvPr/>
          </p:nvSpPr>
          <p:spPr>
            <a:xfrm>
              <a:off x="2333125" y="-208675"/>
              <a:ext cx="5859575" cy="5860300"/>
            </a:xfrm>
            <a:custGeom>
              <a:avLst/>
              <a:gdLst/>
              <a:ahLst/>
              <a:cxnLst/>
              <a:rect l="l" t="t" r="r" b="b"/>
              <a:pathLst>
                <a:path w="234383" h="234412" extrusionOk="0">
                  <a:moveTo>
                    <a:pt x="117207" y="3800"/>
                  </a:moveTo>
                  <a:cubicBezTo>
                    <a:pt x="147481" y="3800"/>
                    <a:pt x="175962" y="15593"/>
                    <a:pt x="197360" y="37022"/>
                  </a:cubicBezTo>
                  <a:cubicBezTo>
                    <a:pt x="218789" y="58390"/>
                    <a:pt x="230583" y="86901"/>
                    <a:pt x="230583" y="117175"/>
                  </a:cubicBezTo>
                  <a:cubicBezTo>
                    <a:pt x="230583" y="147449"/>
                    <a:pt x="218789" y="175930"/>
                    <a:pt x="197360" y="197359"/>
                  </a:cubicBezTo>
                  <a:cubicBezTo>
                    <a:pt x="175962" y="218788"/>
                    <a:pt x="147481" y="230551"/>
                    <a:pt x="117207" y="230551"/>
                  </a:cubicBezTo>
                  <a:cubicBezTo>
                    <a:pt x="86902" y="230551"/>
                    <a:pt x="58452" y="218788"/>
                    <a:pt x="37023" y="197359"/>
                  </a:cubicBezTo>
                  <a:cubicBezTo>
                    <a:pt x="15594" y="175960"/>
                    <a:pt x="3831" y="147480"/>
                    <a:pt x="3831" y="117175"/>
                  </a:cubicBezTo>
                  <a:cubicBezTo>
                    <a:pt x="3831" y="86901"/>
                    <a:pt x="15594" y="58451"/>
                    <a:pt x="37023" y="37022"/>
                  </a:cubicBezTo>
                  <a:cubicBezTo>
                    <a:pt x="58422" y="15593"/>
                    <a:pt x="86902" y="3800"/>
                    <a:pt x="117207" y="3800"/>
                  </a:cubicBezTo>
                  <a:close/>
                  <a:moveTo>
                    <a:pt x="117207" y="0"/>
                  </a:moveTo>
                  <a:cubicBezTo>
                    <a:pt x="85899" y="0"/>
                    <a:pt x="56446" y="12189"/>
                    <a:pt x="34318" y="34347"/>
                  </a:cubicBezTo>
                  <a:cubicBezTo>
                    <a:pt x="12220" y="56506"/>
                    <a:pt x="1" y="85898"/>
                    <a:pt x="1" y="117206"/>
                  </a:cubicBezTo>
                  <a:cubicBezTo>
                    <a:pt x="1" y="148513"/>
                    <a:pt x="12159" y="177966"/>
                    <a:pt x="34318" y="200094"/>
                  </a:cubicBezTo>
                  <a:cubicBezTo>
                    <a:pt x="56476" y="222192"/>
                    <a:pt x="85899" y="234411"/>
                    <a:pt x="117207" y="234411"/>
                  </a:cubicBezTo>
                  <a:cubicBezTo>
                    <a:pt x="148514" y="234411"/>
                    <a:pt x="177907" y="222162"/>
                    <a:pt x="200065" y="200064"/>
                  </a:cubicBezTo>
                  <a:cubicBezTo>
                    <a:pt x="222224" y="177936"/>
                    <a:pt x="234382" y="148483"/>
                    <a:pt x="234382" y="117175"/>
                  </a:cubicBezTo>
                  <a:cubicBezTo>
                    <a:pt x="234382" y="85868"/>
                    <a:pt x="222224" y="56445"/>
                    <a:pt x="200065" y="34317"/>
                  </a:cubicBezTo>
                  <a:cubicBezTo>
                    <a:pt x="177907" y="12189"/>
                    <a:pt x="148514" y="0"/>
                    <a:pt x="117207"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29" name="Google Shape;1329;p31"/>
            <p:cNvSpPr/>
            <p:nvPr/>
          </p:nvSpPr>
          <p:spPr>
            <a:xfrm>
              <a:off x="2878750" y="336925"/>
              <a:ext cx="4768350" cy="4768325"/>
            </a:xfrm>
            <a:custGeom>
              <a:avLst/>
              <a:gdLst/>
              <a:ahLst/>
              <a:cxnLst/>
              <a:rect l="l" t="t" r="r" b="b"/>
              <a:pathLst>
                <a:path w="190734" h="190733" extrusionOk="0">
                  <a:moveTo>
                    <a:pt x="95382" y="3800"/>
                  </a:moveTo>
                  <a:cubicBezTo>
                    <a:pt x="119850" y="3800"/>
                    <a:pt x="142829" y="13344"/>
                    <a:pt x="160125" y="30609"/>
                  </a:cubicBezTo>
                  <a:cubicBezTo>
                    <a:pt x="177389" y="47904"/>
                    <a:pt x="186934" y="70883"/>
                    <a:pt x="186934" y="95351"/>
                  </a:cubicBezTo>
                  <a:cubicBezTo>
                    <a:pt x="186934" y="119820"/>
                    <a:pt x="177389" y="142799"/>
                    <a:pt x="160125" y="160094"/>
                  </a:cubicBezTo>
                  <a:cubicBezTo>
                    <a:pt x="142829" y="177389"/>
                    <a:pt x="119850" y="186933"/>
                    <a:pt x="95382" y="186933"/>
                  </a:cubicBezTo>
                  <a:cubicBezTo>
                    <a:pt x="70913" y="186933"/>
                    <a:pt x="47904" y="177389"/>
                    <a:pt x="30639" y="160094"/>
                  </a:cubicBezTo>
                  <a:cubicBezTo>
                    <a:pt x="13344" y="142829"/>
                    <a:pt x="3800" y="119789"/>
                    <a:pt x="3800" y="95351"/>
                  </a:cubicBezTo>
                  <a:cubicBezTo>
                    <a:pt x="3800" y="70944"/>
                    <a:pt x="13344" y="47904"/>
                    <a:pt x="30639" y="30609"/>
                  </a:cubicBezTo>
                  <a:cubicBezTo>
                    <a:pt x="47904" y="13344"/>
                    <a:pt x="70913" y="3800"/>
                    <a:pt x="95382" y="3800"/>
                  </a:cubicBezTo>
                  <a:close/>
                  <a:moveTo>
                    <a:pt x="95382" y="0"/>
                  </a:moveTo>
                  <a:cubicBezTo>
                    <a:pt x="69910" y="0"/>
                    <a:pt x="45928" y="9909"/>
                    <a:pt x="27934" y="27934"/>
                  </a:cubicBezTo>
                  <a:cubicBezTo>
                    <a:pt x="9909" y="45928"/>
                    <a:pt x="0" y="69880"/>
                    <a:pt x="0" y="95351"/>
                  </a:cubicBezTo>
                  <a:cubicBezTo>
                    <a:pt x="0" y="120853"/>
                    <a:pt x="9909" y="144805"/>
                    <a:pt x="27934" y="162799"/>
                  </a:cubicBezTo>
                  <a:cubicBezTo>
                    <a:pt x="45928" y="180793"/>
                    <a:pt x="69910" y="190733"/>
                    <a:pt x="95382" y="190733"/>
                  </a:cubicBezTo>
                  <a:cubicBezTo>
                    <a:pt x="120853" y="190733"/>
                    <a:pt x="144805" y="180793"/>
                    <a:pt x="162799" y="162799"/>
                  </a:cubicBezTo>
                  <a:cubicBezTo>
                    <a:pt x="180824" y="144805"/>
                    <a:pt x="190733" y="120823"/>
                    <a:pt x="190733" y="95351"/>
                  </a:cubicBezTo>
                  <a:cubicBezTo>
                    <a:pt x="190733" y="69910"/>
                    <a:pt x="180824" y="45928"/>
                    <a:pt x="162799" y="27934"/>
                  </a:cubicBezTo>
                  <a:cubicBezTo>
                    <a:pt x="144805" y="9909"/>
                    <a:pt x="120823" y="0"/>
                    <a:pt x="95382" y="0"/>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0" name="Google Shape;1330;p31"/>
            <p:cNvSpPr/>
            <p:nvPr/>
          </p:nvSpPr>
          <p:spPr>
            <a:xfrm>
              <a:off x="3425100" y="883275"/>
              <a:ext cx="3675625" cy="3675625"/>
            </a:xfrm>
            <a:custGeom>
              <a:avLst/>
              <a:gdLst/>
              <a:ahLst/>
              <a:cxnLst/>
              <a:rect l="l" t="t" r="r" b="b"/>
              <a:pathLst>
                <a:path w="147025" h="147025" extrusionOk="0">
                  <a:moveTo>
                    <a:pt x="73528" y="3800"/>
                  </a:moveTo>
                  <a:cubicBezTo>
                    <a:pt x="111978" y="3800"/>
                    <a:pt x="143225" y="35047"/>
                    <a:pt x="143225" y="73497"/>
                  </a:cubicBezTo>
                  <a:cubicBezTo>
                    <a:pt x="143225" y="111948"/>
                    <a:pt x="111978" y="143225"/>
                    <a:pt x="73528" y="143225"/>
                  </a:cubicBezTo>
                  <a:cubicBezTo>
                    <a:pt x="35077" y="143225"/>
                    <a:pt x="3800" y="111948"/>
                    <a:pt x="3800" y="73497"/>
                  </a:cubicBezTo>
                  <a:cubicBezTo>
                    <a:pt x="3800" y="35047"/>
                    <a:pt x="35077" y="3800"/>
                    <a:pt x="73528" y="3800"/>
                  </a:cubicBezTo>
                  <a:close/>
                  <a:moveTo>
                    <a:pt x="73528" y="1"/>
                  </a:moveTo>
                  <a:cubicBezTo>
                    <a:pt x="32980" y="1"/>
                    <a:pt x="1" y="32950"/>
                    <a:pt x="1" y="73497"/>
                  </a:cubicBezTo>
                  <a:cubicBezTo>
                    <a:pt x="1" y="114045"/>
                    <a:pt x="32980" y="147024"/>
                    <a:pt x="73528" y="147024"/>
                  </a:cubicBezTo>
                  <a:cubicBezTo>
                    <a:pt x="114045" y="147024"/>
                    <a:pt x="147025" y="114045"/>
                    <a:pt x="147025" y="73497"/>
                  </a:cubicBezTo>
                  <a:cubicBezTo>
                    <a:pt x="147025" y="32950"/>
                    <a:pt x="114045" y="1"/>
                    <a:pt x="73528"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1" name="Google Shape;1331;p31"/>
            <p:cNvSpPr/>
            <p:nvPr/>
          </p:nvSpPr>
          <p:spPr>
            <a:xfrm>
              <a:off x="3971475" y="1430400"/>
              <a:ext cx="2583650" cy="2583650"/>
            </a:xfrm>
            <a:custGeom>
              <a:avLst/>
              <a:gdLst/>
              <a:ahLst/>
              <a:cxnLst/>
              <a:rect l="l" t="t" r="r" b="b"/>
              <a:pathLst>
                <a:path w="103346" h="103346" extrusionOk="0">
                  <a:moveTo>
                    <a:pt x="51673" y="3739"/>
                  </a:moveTo>
                  <a:cubicBezTo>
                    <a:pt x="78056" y="3739"/>
                    <a:pt x="99546" y="25199"/>
                    <a:pt x="99546" y="51612"/>
                  </a:cubicBezTo>
                  <a:cubicBezTo>
                    <a:pt x="99546" y="78026"/>
                    <a:pt x="78056" y="99485"/>
                    <a:pt x="51673" y="99485"/>
                  </a:cubicBezTo>
                  <a:cubicBezTo>
                    <a:pt x="25259" y="99485"/>
                    <a:pt x="3800" y="78026"/>
                    <a:pt x="3800" y="51612"/>
                  </a:cubicBezTo>
                  <a:cubicBezTo>
                    <a:pt x="3800" y="25229"/>
                    <a:pt x="25259" y="3739"/>
                    <a:pt x="51673" y="3739"/>
                  </a:cubicBezTo>
                  <a:close/>
                  <a:moveTo>
                    <a:pt x="51673" y="1"/>
                  </a:moveTo>
                  <a:cubicBezTo>
                    <a:pt x="23162" y="1"/>
                    <a:pt x="0" y="23162"/>
                    <a:pt x="0" y="51673"/>
                  </a:cubicBezTo>
                  <a:cubicBezTo>
                    <a:pt x="0" y="80154"/>
                    <a:pt x="23162" y="103346"/>
                    <a:pt x="51673" y="103346"/>
                  </a:cubicBezTo>
                  <a:cubicBezTo>
                    <a:pt x="80154" y="103346"/>
                    <a:pt x="103345" y="80154"/>
                    <a:pt x="103345" y="51673"/>
                  </a:cubicBezTo>
                  <a:cubicBezTo>
                    <a:pt x="103345" y="23162"/>
                    <a:pt x="80154" y="1"/>
                    <a:pt x="51673"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2" name="Google Shape;1332;p31"/>
            <p:cNvSpPr/>
            <p:nvPr/>
          </p:nvSpPr>
          <p:spPr>
            <a:xfrm>
              <a:off x="4516300" y="1974475"/>
              <a:ext cx="1493225" cy="1493225"/>
            </a:xfrm>
            <a:custGeom>
              <a:avLst/>
              <a:gdLst/>
              <a:ahLst/>
              <a:cxnLst/>
              <a:rect l="l" t="t" r="r" b="b"/>
              <a:pathLst>
                <a:path w="59729" h="59729" extrusionOk="0">
                  <a:moveTo>
                    <a:pt x="29880" y="3800"/>
                  </a:moveTo>
                  <a:cubicBezTo>
                    <a:pt x="44227" y="3800"/>
                    <a:pt x="55929" y="15503"/>
                    <a:pt x="55929" y="29849"/>
                  </a:cubicBezTo>
                  <a:cubicBezTo>
                    <a:pt x="55929" y="44226"/>
                    <a:pt x="44227" y="55929"/>
                    <a:pt x="29880" y="55929"/>
                  </a:cubicBezTo>
                  <a:cubicBezTo>
                    <a:pt x="15503" y="55929"/>
                    <a:pt x="3800" y="44226"/>
                    <a:pt x="3800" y="29849"/>
                  </a:cubicBezTo>
                  <a:cubicBezTo>
                    <a:pt x="3800" y="15503"/>
                    <a:pt x="15503" y="3800"/>
                    <a:pt x="29880" y="3800"/>
                  </a:cubicBezTo>
                  <a:close/>
                  <a:moveTo>
                    <a:pt x="29880" y="1"/>
                  </a:moveTo>
                  <a:cubicBezTo>
                    <a:pt x="13405" y="1"/>
                    <a:pt x="1" y="13405"/>
                    <a:pt x="1" y="29849"/>
                  </a:cubicBezTo>
                  <a:cubicBezTo>
                    <a:pt x="1" y="46324"/>
                    <a:pt x="13405" y="59728"/>
                    <a:pt x="29880" y="59728"/>
                  </a:cubicBezTo>
                  <a:cubicBezTo>
                    <a:pt x="46354" y="59728"/>
                    <a:pt x="59728" y="46324"/>
                    <a:pt x="59728" y="29849"/>
                  </a:cubicBezTo>
                  <a:cubicBezTo>
                    <a:pt x="59728" y="13405"/>
                    <a:pt x="46324" y="1"/>
                    <a:pt x="29880" y="1"/>
                  </a:cubicBezTo>
                  <a:close/>
                </a:path>
              </a:pathLst>
            </a:custGeom>
            <a:solidFill>
              <a:srgbClr val="201A4A">
                <a:alpha val="1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33" name="Google Shape;1333;p31"/>
          <p:cNvGrpSpPr/>
          <p:nvPr/>
        </p:nvGrpSpPr>
        <p:grpSpPr>
          <a:xfrm>
            <a:off x="202145" y="258263"/>
            <a:ext cx="11191505" cy="6398891"/>
            <a:chOff x="151608" y="193697"/>
            <a:chExt cx="8393629" cy="4799168"/>
          </a:xfrm>
        </p:grpSpPr>
        <p:grpSp>
          <p:nvGrpSpPr>
            <p:cNvPr id="1334" name="Google Shape;1334;p31"/>
            <p:cNvGrpSpPr/>
            <p:nvPr/>
          </p:nvGrpSpPr>
          <p:grpSpPr>
            <a:xfrm>
              <a:off x="507337" y="193699"/>
              <a:ext cx="609540" cy="583574"/>
              <a:chOff x="3105300" y="593625"/>
              <a:chExt cx="256800" cy="245850"/>
            </a:xfrm>
          </p:grpSpPr>
          <p:sp>
            <p:nvSpPr>
              <p:cNvPr id="1335" name="Google Shape;1335;p31"/>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6" name="Google Shape;1336;p31"/>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7" name="Google Shape;1337;p31"/>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38" name="Google Shape;1338;p31"/>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39" name="Google Shape;1339;p31"/>
            <p:cNvGrpSpPr/>
            <p:nvPr/>
          </p:nvGrpSpPr>
          <p:grpSpPr>
            <a:xfrm>
              <a:off x="7913328" y="1157702"/>
              <a:ext cx="631910" cy="457789"/>
              <a:chOff x="691339" y="-641130"/>
              <a:chExt cx="254310" cy="184228"/>
            </a:xfrm>
          </p:grpSpPr>
          <p:sp>
            <p:nvSpPr>
              <p:cNvPr id="1340" name="Google Shape;1340;p31"/>
              <p:cNvSpPr/>
              <p:nvPr/>
            </p:nvSpPr>
            <p:spPr>
              <a:xfrm>
                <a:off x="888549" y="-641130"/>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1" name="Google Shape;1341;p31"/>
              <p:cNvSpPr/>
              <p:nvPr/>
            </p:nvSpPr>
            <p:spPr>
              <a:xfrm>
                <a:off x="691339" y="-590527"/>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2" name="Google Shape;1342;p31"/>
              <p:cNvSpPr/>
              <p:nvPr/>
            </p:nvSpPr>
            <p:spPr>
              <a:xfrm>
                <a:off x="753639" y="-528252"/>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43" name="Google Shape;1343;p31"/>
            <p:cNvGrpSpPr/>
            <p:nvPr/>
          </p:nvGrpSpPr>
          <p:grpSpPr>
            <a:xfrm>
              <a:off x="342634" y="4343584"/>
              <a:ext cx="648306" cy="649281"/>
              <a:chOff x="5022684" y="4300597"/>
              <a:chExt cx="648306" cy="649281"/>
            </a:xfrm>
          </p:grpSpPr>
          <p:sp>
            <p:nvSpPr>
              <p:cNvPr id="1344" name="Google Shape;1344;p31"/>
              <p:cNvSpPr/>
              <p:nvPr/>
            </p:nvSpPr>
            <p:spPr>
              <a:xfrm>
                <a:off x="5022684" y="4300597"/>
                <a:ext cx="235516" cy="235528"/>
              </a:xfrm>
              <a:custGeom>
                <a:avLst/>
                <a:gdLst/>
                <a:ahLst/>
                <a:cxnLst/>
                <a:rect l="l" t="t" r="r" b="b"/>
                <a:pathLst>
                  <a:path w="4851" h="4851" extrusionOk="0">
                    <a:moveTo>
                      <a:pt x="0" y="1"/>
                    </a:moveTo>
                    <a:lnTo>
                      <a:pt x="0" y="4851"/>
                    </a:lnTo>
                    <a:lnTo>
                      <a:pt x="4850" y="4851"/>
                    </a:lnTo>
                    <a:lnTo>
                      <a:pt x="4850"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5" name="Google Shape;1345;p31"/>
              <p:cNvSpPr/>
              <p:nvPr/>
            </p:nvSpPr>
            <p:spPr>
              <a:xfrm>
                <a:off x="5157512" y="4434502"/>
                <a:ext cx="166235" cy="166292"/>
              </a:xfrm>
              <a:custGeom>
                <a:avLst/>
                <a:gdLst/>
                <a:ahLst/>
                <a:cxnLst/>
                <a:rect l="l" t="t" r="r" b="b"/>
                <a:pathLst>
                  <a:path w="3424" h="3425" extrusionOk="0">
                    <a:moveTo>
                      <a:pt x="0" y="1"/>
                    </a:moveTo>
                    <a:lnTo>
                      <a:pt x="0" y="3424"/>
                    </a:lnTo>
                    <a:lnTo>
                      <a:pt x="3424" y="3424"/>
                    </a:lnTo>
                    <a:lnTo>
                      <a:pt x="3424"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6" name="Google Shape;1346;p31"/>
              <p:cNvSpPr/>
              <p:nvPr/>
            </p:nvSpPr>
            <p:spPr>
              <a:xfrm>
                <a:off x="5569375" y="4434502"/>
                <a:ext cx="101615" cy="101620"/>
              </a:xfrm>
              <a:custGeom>
                <a:avLst/>
                <a:gdLst/>
                <a:ahLst/>
                <a:cxnLst/>
                <a:rect l="l" t="t" r="r" b="b"/>
                <a:pathLst>
                  <a:path w="2093" h="2093" extrusionOk="0">
                    <a:moveTo>
                      <a:pt x="0" y="1"/>
                    </a:moveTo>
                    <a:lnTo>
                      <a:pt x="0" y="2093"/>
                    </a:lnTo>
                    <a:lnTo>
                      <a:pt x="2093" y="2093"/>
                    </a:lnTo>
                    <a:lnTo>
                      <a:pt x="2093" y="1"/>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47" name="Google Shape;1347;p31"/>
              <p:cNvSpPr/>
              <p:nvPr/>
            </p:nvSpPr>
            <p:spPr>
              <a:xfrm>
                <a:off x="5294185" y="4811309"/>
                <a:ext cx="138562" cy="138569"/>
              </a:xfrm>
              <a:custGeom>
                <a:avLst/>
                <a:gdLst/>
                <a:ahLst/>
                <a:cxnLst/>
                <a:rect l="l" t="t" r="r" b="b"/>
                <a:pathLst>
                  <a:path w="2854" h="2854" extrusionOk="0">
                    <a:moveTo>
                      <a:pt x="0" y="0"/>
                    </a:moveTo>
                    <a:lnTo>
                      <a:pt x="0" y="2853"/>
                    </a:lnTo>
                    <a:lnTo>
                      <a:pt x="2853" y="2853"/>
                    </a:lnTo>
                    <a:lnTo>
                      <a:pt x="2853" y="0"/>
                    </a:lnTo>
                    <a:close/>
                  </a:path>
                </a:pathLst>
              </a:custGeom>
              <a:solidFill>
                <a:srgbClr val="FFFFFF">
                  <a:alpha val="31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1348" name="Google Shape;1348;p31"/>
            <p:cNvSpPr/>
            <p:nvPr/>
          </p:nvSpPr>
          <p:spPr>
            <a:xfrm>
              <a:off x="7913330" y="193697"/>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nvGrpSpPr>
            <p:cNvPr id="1349" name="Google Shape;1349;p31"/>
            <p:cNvGrpSpPr/>
            <p:nvPr/>
          </p:nvGrpSpPr>
          <p:grpSpPr>
            <a:xfrm>
              <a:off x="151608" y="1402587"/>
              <a:ext cx="355724" cy="1888212"/>
              <a:chOff x="124471" y="1153724"/>
              <a:chExt cx="355724" cy="1888212"/>
            </a:xfrm>
          </p:grpSpPr>
          <p:sp>
            <p:nvSpPr>
              <p:cNvPr id="1350" name="Google Shape;1350;p31"/>
              <p:cNvSpPr/>
              <p:nvPr/>
            </p:nvSpPr>
            <p:spPr>
              <a:xfrm>
                <a:off x="224005" y="1153724"/>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1" name="Google Shape;1351;p31"/>
              <p:cNvSpPr/>
              <p:nvPr/>
            </p:nvSpPr>
            <p:spPr>
              <a:xfrm>
                <a:off x="124471" y="1251407"/>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2" name="Google Shape;1352;p31"/>
              <p:cNvSpPr/>
              <p:nvPr/>
            </p:nvSpPr>
            <p:spPr>
              <a:xfrm>
                <a:off x="323843" y="1395556"/>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3" name="Google Shape;1353;p3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4" name="Google Shape;1354;p3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nvGrpSpPr>
            <p:cNvPr id="1355" name="Google Shape;1355;p31"/>
            <p:cNvGrpSpPr/>
            <p:nvPr/>
          </p:nvGrpSpPr>
          <p:grpSpPr>
            <a:xfrm>
              <a:off x="5669774" y="4743018"/>
              <a:ext cx="229483" cy="220256"/>
              <a:chOff x="250712" y="2821681"/>
              <a:chExt cx="229483" cy="220256"/>
            </a:xfrm>
          </p:grpSpPr>
          <p:sp>
            <p:nvSpPr>
              <p:cNvPr id="1356" name="Google Shape;1356;p31"/>
              <p:cNvSpPr/>
              <p:nvPr/>
            </p:nvSpPr>
            <p:spPr>
              <a:xfrm>
                <a:off x="250712" y="2821681"/>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57" name="Google Shape;1357;p31"/>
              <p:cNvSpPr/>
              <p:nvPr/>
            </p:nvSpPr>
            <p:spPr>
              <a:xfrm>
                <a:off x="394474" y="2956216"/>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grpSp>
      <p:grpSp>
        <p:nvGrpSpPr>
          <p:cNvPr id="1358" name="Google Shape;1358;p31"/>
          <p:cNvGrpSpPr/>
          <p:nvPr/>
        </p:nvGrpSpPr>
        <p:grpSpPr>
          <a:xfrm>
            <a:off x="11678003" y="4401579"/>
            <a:ext cx="309824" cy="1298245"/>
            <a:chOff x="6656577" y="3252597"/>
            <a:chExt cx="232368" cy="973684"/>
          </a:xfrm>
        </p:grpSpPr>
        <p:sp>
          <p:nvSpPr>
            <p:cNvPr id="1359" name="Google Shape;1359;p31"/>
            <p:cNvSpPr/>
            <p:nvPr/>
          </p:nvSpPr>
          <p:spPr>
            <a:xfrm>
              <a:off x="6797232"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69" y="3937"/>
                    <a:pt x="3936" y="3069"/>
                    <a:pt x="3936" y="1969"/>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0" name="Google Shape;1360;p31"/>
            <p:cNvSpPr/>
            <p:nvPr/>
          </p:nvSpPr>
          <p:spPr>
            <a:xfrm>
              <a:off x="6797232"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1" name="Google Shape;1361;p31"/>
            <p:cNvSpPr/>
            <p:nvPr/>
          </p:nvSpPr>
          <p:spPr>
            <a:xfrm>
              <a:off x="6797232"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69" y="3936"/>
                    <a:pt x="3936" y="3036"/>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2" name="Google Shape;1362;p31"/>
            <p:cNvSpPr/>
            <p:nvPr/>
          </p:nvSpPr>
          <p:spPr>
            <a:xfrm>
              <a:off x="6656577" y="3252597"/>
              <a:ext cx="91712" cy="91712"/>
            </a:xfrm>
            <a:custGeom>
              <a:avLst/>
              <a:gdLst/>
              <a:ahLst/>
              <a:cxnLst/>
              <a:rect l="l" t="t" r="r" b="b"/>
              <a:pathLst>
                <a:path w="3937" h="3937" extrusionOk="0">
                  <a:moveTo>
                    <a:pt x="1968" y="0"/>
                  </a:moveTo>
                  <a:cubicBezTo>
                    <a:pt x="901" y="0"/>
                    <a:pt x="0" y="901"/>
                    <a:pt x="0" y="1969"/>
                  </a:cubicBezTo>
                  <a:cubicBezTo>
                    <a:pt x="0" y="3069"/>
                    <a:pt x="901" y="3937"/>
                    <a:pt x="1968" y="3937"/>
                  </a:cubicBezTo>
                  <a:cubicBezTo>
                    <a:pt x="3036" y="3937"/>
                    <a:pt x="3937" y="3069"/>
                    <a:pt x="3937" y="1969"/>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3" name="Google Shape;1363;p31"/>
            <p:cNvSpPr/>
            <p:nvPr/>
          </p:nvSpPr>
          <p:spPr>
            <a:xfrm>
              <a:off x="6656577" y="3434438"/>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4" name="Google Shape;1364;p31"/>
            <p:cNvSpPr/>
            <p:nvPr/>
          </p:nvSpPr>
          <p:spPr>
            <a:xfrm>
              <a:off x="6656577" y="3617047"/>
              <a:ext cx="91712" cy="91712"/>
            </a:xfrm>
            <a:custGeom>
              <a:avLst/>
              <a:gdLst/>
              <a:ahLst/>
              <a:cxnLst/>
              <a:rect l="l" t="t" r="r" b="b"/>
              <a:pathLst>
                <a:path w="3937" h="3937" extrusionOk="0">
                  <a:moveTo>
                    <a:pt x="1968" y="0"/>
                  </a:moveTo>
                  <a:cubicBezTo>
                    <a:pt x="901" y="0"/>
                    <a:pt x="0" y="901"/>
                    <a:pt x="0" y="1968"/>
                  </a:cubicBezTo>
                  <a:cubicBezTo>
                    <a:pt x="0" y="3036"/>
                    <a:pt x="901" y="3936"/>
                    <a:pt x="1968" y="3936"/>
                  </a:cubicBezTo>
                  <a:cubicBezTo>
                    <a:pt x="3036" y="3936"/>
                    <a:pt x="3937" y="3036"/>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5" name="Google Shape;1365;p31"/>
            <p:cNvSpPr/>
            <p:nvPr/>
          </p:nvSpPr>
          <p:spPr>
            <a:xfrm>
              <a:off x="6797232"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69" y="3936"/>
                    <a:pt x="3936" y="3069"/>
                    <a:pt x="3936" y="1968"/>
                  </a:cubicBezTo>
                  <a:cubicBezTo>
                    <a:pt x="3936" y="901"/>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6" name="Google Shape;1366;p31"/>
            <p:cNvSpPr/>
            <p:nvPr/>
          </p:nvSpPr>
          <p:spPr>
            <a:xfrm>
              <a:off x="6797232"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69" y="3937"/>
                    <a:pt x="3936" y="3070"/>
                    <a:pt x="3936" y="1969"/>
                  </a:cubicBezTo>
                  <a:cubicBezTo>
                    <a:pt x="3936" y="902"/>
                    <a:pt x="3069"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7" name="Google Shape;1367;p31"/>
            <p:cNvSpPr/>
            <p:nvPr/>
          </p:nvSpPr>
          <p:spPr>
            <a:xfrm>
              <a:off x="6798001" y="4135338"/>
              <a:ext cx="90944" cy="90944"/>
            </a:xfrm>
            <a:custGeom>
              <a:avLst/>
              <a:gdLst/>
              <a:ahLst/>
              <a:cxnLst/>
              <a:rect l="l" t="t" r="r" b="b"/>
              <a:pathLst>
                <a:path w="3904" h="3904" extrusionOk="0">
                  <a:moveTo>
                    <a:pt x="1935" y="0"/>
                  </a:moveTo>
                  <a:cubicBezTo>
                    <a:pt x="868" y="0"/>
                    <a:pt x="0" y="868"/>
                    <a:pt x="0" y="1935"/>
                  </a:cubicBezTo>
                  <a:cubicBezTo>
                    <a:pt x="0" y="3036"/>
                    <a:pt x="868" y="3903"/>
                    <a:pt x="1935" y="3903"/>
                  </a:cubicBezTo>
                  <a:cubicBezTo>
                    <a:pt x="3036" y="3903"/>
                    <a:pt x="3903" y="3036"/>
                    <a:pt x="3903" y="1935"/>
                  </a:cubicBezTo>
                  <a:cubicBezTo>
                    <a:pt x="3903" y="868"/>
                    <a:pt x="3036" y="0"/>
                    <a:pt x="1935"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8" name="Google Shape;1368;p31"/>
            <p:cNvSpPr/>
            <p:nvPr/>
          </p:nvSpPr>
          <p:spPr>
            <a:xfrm>
              <a:off x="6656577" y="3769350"/>
              <a:ext cx="91712" cy="91712"/>
            </a:xfrm>
            <a:custGeom>
              <a:avLst/>
              <a:gdLst/>
              <a:ahLst/>
              <a:cxnLst/>
              <a:rect l="l" t="t" r="r" b="b"/>
              <a:pathLst>
                <a:path w="3937" h="3937" extrusionOk="0">
                  <a:moveTo>
                    <a:pt x="1968" y="0"/>
                  </a:moveTo>
                  <a:cubicBezTo>
                    <a:pt x="901" y="0"/>
                    <a:pt x="0" y="901"/>
                    <a:pt x="0" y="1968"/>
                  </a:cubicBezTo>
                  <a:cubicBezTo>
                    <a:pt x="0" y="3069"/>
                    <a:pt x="901" y="3936"/>
                    <a:pt x="1968" y="3936"/>
                  </a:cubicBezTo>
                  <a:cubicBezTo>
                    <a:pt x="3036" y="3936"/>
                    <a:pt x="3937" y="3069"/>
                    <a:pt x="3937" y="1968"/>
                  </a:cubicBezTo>
                  <a:cubicBezTo>
                    <a:pt x="3937" y="901"/>
                    <a:pt x="3036"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69" name="Google Shape;1369;p31"/>
            <p:cNvSpPr/>
            <p:nvPr/>
          </p:nvSpPr>
          <p:spPr>
            <a:xfrm>
              <a:off x="6656577" y="3951936"/>
              <a:ext cx="91712" cy="91736"/>
            </a:xfrm>
            <a:custGeom>
              <a:avLst/>
              <a:gdLst/>
              <a:ahLst/>
              <a:cxnLst/>
              <a:rect l="l" t="t" r="r" b="b"/>
              <a:pathLst>
                <a:path w="3937" h="3938" extrusionOk="0">
                  <a:moveTo>
                    <a:pt x="1968" y="1"/>
                  </a:moveTo>
                  <a:cubicBezTo>
                    <a:pt x="901" y="1"/>
                    <a:pt x="0" y="902"/>
                    <a:pt x="0" y="1969"/>
                  </a:cubicBezTo>
                  <a:cubicBezTo>
                    <a:pt x="0" y="3070"/>
                    <a:pt x="901" y="3937"/>
                    <a:pt x="1968" y="3937"/>
                  </a:cubicBezTo>
                  <a:cubicBezTo>
                    <a:pt x="3036" y="3937"/>
                    <a:pt x="3937" y="3070"/>
                    <a:pt x="3937" y="1969"/>
                  </a:cubicBezTo>
                  <a:cubicBezTo>
                    <a:pt x="3937" y="902"/>
                    <a:pt x="3036" y="1"/>
                    <a:pt x="1968" y="1"/>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1370" name="Google Shape;1370;p31"/>
            <p:cNvSpPr/>
            <p:nvPr/>
          </p:nvSpPr>
          <p:spPr>
            <a:xfrm>
              <a:off x="6656577" y="4135338"/>
              <a:ext cx="91712" cy="90944"/>
            </a:xfrm>
            <a:custGeom>
              <a:avLst/>
              <a:gdLst/>
              <a:ahLst/>
              <a:cxnLst/>
              <a:rect l="l" t="t" r="r" b="b"/>
              <a:pathLst>
                <a:path w="3937" h="3904" extrusionOk="0">
                  <a:moveTo>
                    <a:pt x="1968" y="0"/>
                  </a:moveTo>
                  <a:cubicBezTo>
                    <a:pt x="901" y="0"/>
                    <a:pt x="0" y="868"/>
                    <a:pt x="0" y="1935"/>
                  </a:cubicBezTo>
                  <a:cubicBezTo>
                    <a:pt x="0" y="3036"/>
                    <a:pt x="868" y="3903"/>
                    <a:pt x="1968" y="3903"/>
                  </a:cubicBezTo>
                  <a:cubicBezTo>
                    <a:pt x="3069" y="3903"/>
                    <a:pt x="3937" y="3036"/>
                    <a:pt x="3937" y="1935"/>
                  </a:cubicBezTo>
                  <a:cubicBezTo>
                    <a:pt x="3937" y="868"/>
                    <a:pt x="3069" y="0"/>
                    <a:pt x="1968" y="0"/>
                  </a:cubicBezTo>
                  <a:close/>
                </a:path>
              </a:pathLst>
            </a:custGeom>
            <a:solidFill>
              <a:srgbClr val="7789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3870770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grpSp>
        <p:nvGrpSpPr>
          <p:cNvPr id="9" name="Google Shape;9;p2"/>
          <p:cNvGrpSpPr/>
          <p:nvPr/>
        </p:nvGrpSpPr>
        <p:grpSpPr>
          <a:xfrm>
            <a:off x="1" y="1"/>
            <a:ext cx="12192004" cy="6858001"/>
            <a:chOff x="0" y="0"/>
            <a:chExt cx="9144003" cy="5143501"/>
          </a:xfrm>
        </p:grpSpPr>
        <p:pic>
          <p:nvPicPr>
            <p:cNvPr id="10" name="Google Shape;10;p2"/>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11" name="Google Shape;11;p2"/>
            <p:cNvPicPr preferRelativeResize="0"/>
            <p:nvPr/>
          </p:nvPicPr>
          <p:blipFill>
            <a:blip r:embed="rId2">
              <a:alphaModFix/>
            </a:blip>
            <a:stretch>
              <a:fillRect/>
            </a:stretch>
          </p:blipFill>
          <p:spPr>
            <a:xfrm rot="10800000">
              <a:off x="234525" y="179449"/>
              <a:ext cx="8653200" cy="4722000"/>
            </a:xfrm>
            <a:prstGeom prst="roundRect">
              <a:avLst>
                <a:gd name="adj" fmla="val 4466"/>
              </a:avLst>
            </a:prstGeom>
            <a:noFill/>
            <a:ln>
              <a:noFill/>
            </a:ln>
            <a:effectLst>
              <a:outerShdw blurRad="57150" dist="19050" dir="5400000" algn="bl" rotWithShape="0">
                <a:schemeClr val="lt1"/>
              </a:outerShdw>
            </a:effectLst>
          </p:spPr>
        </p:pic>
      </p:grpSp>
      <p:sp>
        <p:nvSpPr>
          <p:cNvPr id="12" name="Google Shape;12;p2"/>
          <p:cNvSpPr txBox="1">
            <a:spLocks noGrp="1"/>
          </p:cNvSpPr>
          <p:nvPr>
            <p:ph type="ctrTitle"/>
          </p:nvPr>
        </p:nvSpPr>
        <p:spPr>
          <a:xfrm>
            <a:off x="1402184" y="1865667"/>
            <a:ext cx="5756000" cy="4141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8533"/>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a:p>
        </p:txBody>
      </p:sp>
      <p:sp>
        <p:nvSpPr>
          <p:cNvPr id="13" name="Google Shape;13;p2"/>
          <p:cNvSpPr txBox="1">
            <a:spLocks noGrp="1"/>
          </p:cNvSpPr>
          <p:nvPr>
            <p:ph type="subTitle" idx="1"/>
          </p:nvPr>
        </p:nvSpPr>
        <p:spPr>
          <a:xfrm>
            <a:off x="7867567" y="1138200"/>
            <a:ext cx="3262000" cy="953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pic>
        <p:nvPicPr>
          <p:cNvPr id="14" name="Google Shape;14;p2"/>
          <p:cNvPicPr preferRelativeResize="0"/>
          <p:nvPr/>
        </p:nvPicPr>
        <p:blipFill>
          <a:blip r:embed="rId3">
            <a:alphaModFix/>
          </a:blip>
          <a:stretch>
            <a:fillRect/>
          </a:stretch>
        </p:blipFill>
        <p:spPr>
          <a:xfrm>
            <a:off x="161767" y="719334"/>
            <a:ext cx="837759" cy="837733"/>
          </a:xfrm>
          <a:prstGeom prst="rect">
            <a:avLst/>
          </a:prstGeom>
          <a:noFill/>
          <a:ln>
            <a:noFill/>
          </a:ln>
          <a:effectLst>
            <a:outerShdw blurRad="57150" dist="19050" dir="5400000" algn="bl" rotWithShape="0">
              <a:schemeClr val="accent4"/>
            </a:outerShdw>
          </a:effectLst>
        </p:spPr>
      </p:pic>
      <p:pic>
        <p:nvPicPr>
          <p:cNvPr id="15" name="Google Shape;15;p2"/>
          <p:cNvPicPr preferRelativeResize="0"/>
          <p:nvPr/>
        </p:nvPicPr>
        <p:blipFill>
          <a:blip r:embed="rId4">
            <a:alphaModFix/>
          </a:blip>
          <a:stretch>
            <a:fillRect/>
          </a:stretch>
        </p:blipFill>
        <p:spPr>
          <a:xfrm>
            <a:off x="379486" y="4950009"/>
            <a:ext cx="402333" cy="402319"/>
          </a:xfrm>
          <a:prstGeom prst="rect">
            <a:avLst/>
          </a:prstGeom>
          <a:noFill/>
          <a:ln>
            <a:noFill/>
          </a:ln>
          <a:effectLst>
            <a:outerShdw blurRad="57150" dist="19050" dir="5400000" algn="bl" rotWithShape="0">
              <a:schemeClr val="accent4"/>
            </a:outerShdw>
          </a:effectLst>
        </p:spPr>
      </p:pic>
      <p:pic>
        <p:nvPicPr>
          <p:cNvPr id="16" name="Google Shape;16;p2"/>
          <p:cNvPicPr preferRelativeResize="0"/>
          <p:nvPr/>
        </p:nvPicPr>
        <p:blipFill>
          <a:blip r:embed="rId4">
            <a:alphaModFix/>
          </a:blip>
          <a:stretch>
            <a:fillRect/>
          </a:stretch>
        </p:blipFill>
        <p:spPr>
          <a:xfrm>
            <a:off x="379486" y="5983209"/>
            <a:ext cx="402333" cy="402319"/>
          </a:xfrm>
          <a:prstGeom prst="rect">
            <a:avLst/>
          </a:prstGeom>
          <a:noFill/>
          <a:ln>
            <a:noFill/>
          </a:ln>
          <a:effectLst>
            <a:outerShdw blurRad="57150" dist="19050" dir="5400000" algn="bl" rotWithShape="0">
              <a:schemeClr val="accent4"/>
            </a:outerShdw>
          </a:effectLst>
        </p:spPr>
      </p:pic>
      <p:cxnSp>
        <p:nvCxnSpPr>
          <p:cNvPr id="17" name="Google Shape;17;p2"/>
          <p:cNvCxnSpPr>
            <a:stCxn id="14" idx="2"/>
            <a:endCxn id="15" idx="0"/>
          </p:cNvCxnSpPr>
          <p:nvPr/>
        </p:nvCxnSpPr>
        <p:spPr>
          <a:xfrm rot="-5400000" flipH="1">
            <a:off x="-1115353" y="3253067"/>
            <a:ext cx="3392800" cy="800"/>
          </a:xfrm>
          <a:prstGeom prst="bentConnector3">
            <a:avLst>
              <a:gd name="adj1" fmla="val 50002"/>
            </a:avLst>
          </a:prstGeom>
          <a:noFill/>
          <a:ln w="9525" cap="flat" cmpd="sng">
            <a:solidFill>
              <a:schemeClr val="dk2"/>
            </a:solidFill>
            <a:prstDash val="dash"/>
            <a:round/>
            <a:headEnd type="none" w="med" len="med"/>
            <a:tailEnd type="none" w="med" len="med"/>
          </a:ln>
        </p:spPr>
      </p:cxnSp>
      <p:cxnSp>
        <p:nvCxnSpPr>
          <p:cNvPr id="18" name="Google Shape;18;p2"/>
          <p:cNvCxnSpPr>
            <a:stCxn id="15" idx="2"/>
            <a:endCxn id="16" idx="0"/>
          </p:cNvCxnSpPr>
          <p:nvPr/>
        </p:nvCxnSpPr>
        <p:spPr>
          <a:xfrm rot="-5400000" flipH="1">
            <a:off x="265652" y="5667325"/>
            <a:ext cx="630800" cy="800"/>
          </a:xfrm>
          <a:prstGeom prst="bentConnector3">
            <a:avLst>
              <a:gd name="adj1" fmla="val 50006"/>
            </a:avLst>
          </a:prstGeom>
          <a:noFill/>
          <a:ln w="9525" cap="flat" cmpd="sng">
            <a:solidFill>
              <a:schemeClr val="dk2"/>
            </a:solidFill>
            <a:prstDash val="dash"/>
            <a:round/>
            <a:headEnd type="none" w="med" len="med"/>
            <a:tailEnd type="none" w="med" len="med"/>
          </a:ln>
        </p:spPr>
      </p:cxnSp>
      <p:pic>
        <p:nvPicPr>
          <p:cNvPr id="19" name="Google Shape;19;p2"/>
          <p:cNvPicPr preferRelativeResize="0"/>
          <p:nvPr/>
        </p:nvPicPr>
        <p:blipFill>
          <a:blip r:embed="rId3">
            <a:alphaModFix/>
          </a:blip>
          <a:stretch>
            <a:fillRect/>
          </a:stretch>
        </p:blipFill>
        <p:spPr>
          <a:xfrm>
            <a:off x="11012534" y="184067"/>
            <a:ext cx="837759" cy="837733"/>
          </a:xfrm>
          <a:prstGeom prst="rect">
            <a:avLst/>
          </a:prstGeom>
          <a:noFill/>
          <a:ln>
            <a:noFill/>
          </a:ln>
          <a:effectLst>
            <a:outerShdw blurRad="57150" dist="19050" dir="5400000" algn="bl" rotWithShape="0">
              <a:schemeClr val="accent4"/>
            </a:outerShdw>
          </a:effectLst>
        </p:spPr>
      </p:pic>
      <p:grpSp>
        <p:nvGrpSpPr>
          <p:cNvPr id="20" name="Google Shape;20;p2"/>
          <p:cNvGrpSpPr/>
          <p:nvPr/>
        </p:nvGrpSpPr>
        <p:grpSpPr>
          <a:xfrm>
            <a:off x="278471" y="861047"/>
            <a:ext cx="604375" cy="554304"/>
            <a:chOff x="5943328" y="1459097"/>
            <a:chExt cx="453281" cy="415728"/>
          </a:xfrm>
        </p:grpSpPr>
        <p:sp>
          <p:nvSpPr>
            <p:cNvPr id="21" name="Google Shape;21;p2"/>
            <p:cNvSpPr/>
            <p:nvPr/>
          </p:nvSpPr>
          <p:spPr>
            <a:xfrm>
              <a:off x="5943328" y="1518961"/>
              <a:ext cx="453281" cy="355864"/>
            </a:xfrm>
            <a:custGeom>
              <a:avLst/>
              <a:gdLst/>
              <a:ahLst/>
              <a:cxnLst/>
              <a:rect l="l" t="t" r="r" b="b"/>
              <a:pathLst>
                <a:path w="3960" h="3109" extrusionOk="0">
                  <a:moveTo>
                    <a:pt x="3634" y="0"/>
                  </a:moveTo>
                  <a:lnTo>
                    <a:pt x="2976" y="0"/>
                  </a:lnTo>
                  <a:cubicBezTo>
                    <a:pt x="2944" y="0"/>
                    <a:pt x="2918" y="26"/>
                    <a:pt x="2918" y="58"/>
                  </a:cubicBezTo>
                  <a:cubicBezTo>
                    <a:pt x="2918" y="91"/>
                    <a:pt x="2944" y="117"/>
                    <a:pt x="2976" y="117"/>
                  </a:cubicBezTo>
                  <a:lnTo>
                    <a:pt x="3634" y="117"/>
                  </a:lnTo>
                  <a:cubicBezTo>
                    <a:pt x="3750" y="117"/>
                    <a:pt x="3844" y="211"/>
                    <a:pt x="3844" y="327"/>
                  </a:cubicBezTo>
                  <a:lnTo>
                    <a:pt x="3844" y="508"/>
                  </a:lnTo>
                  <a:lnTo>
                    <a:pt x="2980" y="508"/>
                  </a:lnTo>
                  <a:cubicBezTo>
                    <a:pt x="2948" y="508"/>
                    <a:pt x="2922" y="534"/>
                    <a:pt x="2922" y="566"/>
                  </a:cubicBezTo>
                  <a:cubicBezTo>
                    <a:pt x="2922" y="598"/>
                    <a:pt x="2948" y="624"/>
                    <a:pt x="2980" y="624"/>
                  </a:cubicBezTo>
                  <a:lnTo>
                    <a:pt x="3844" y="624"/>
                  </a:lnTo>
                  <a:lnTo>
                    <a:pt x="3844" y="2783"/>
                  </a:lnTo>
                  <a:cubicBezTo>
                    <a:pt x="3844" y="2898"/>
                    <a:pt x="3750" y="2993"/>
                    <a:pt x="3634" y="2993"/>
                  </a:cubicBezTo>
                  <a:lnTo>
                    <a:pt x="326" y="2993"/>
                  </a:lnTo>
                  <a:cubicBezTo>
                    <a:pt x="210" y="2993"/>
                    <a:pt x="116" y="2898"/>
                    <a:pt x="116" y="2783"/>
                  </a:cubicBezTo>
                  <a:lnTo>
                    <a:pt x="116" y="624"/>
                  </a:lnTo>
                  <a:lnTo>
                    <a:pt x="1004" y="624"/>
                  </a:lnTo>
                  <a:cubicBezTo>
                    <a:pt x="1036" y="624"/>
                    <a:pt x="1062" y="598"/>
                    <a:pt x="1062" y="566"/>
                  </a:cubicBezTo>
                  <a:cubicBezTo>
                    <a:pt x="1062" y="534"/>
                    <a:pt x="1036" y="508"/>
                    <a:pt x="1004" y="508"/>
                  </a:cubicBezTo>
                  <a:lnTo>
                    <a:pt x="116" y="508"/>
                  </a:lnTo>
                  <a:lnTo>
                    <a:pt x="116" y="327"/>
                  </a:lnTo>
                  <a:cubicBezTo>
                    <a:pt x="116" y="211"/>
                    <a:pt x="210" y="117"/>
                    <a:pt x="326" y="117"/>
                  </a:cubicBezTo>
                  <a:lnTo>
                    <a:pt x="1008" y="117"/>
                  </a:lnTo>
                  <a:cubicBezTo>
                    <a:pt x="1040" y="117"/>
                    <a:pt x="1066" y="91"/>
                    <a:pt x="1066" y="58"/>
                  </a:cubicBezTo>
                  <a:cubicBezTo>
                    <a:pt x="1066" y="26"/>
                    <a:pt x="1040" y="0"/>
                    <a:pt x="1008" y="0"/>
                  </a:cubicBezTo>
                  <a:lnTo>
                    <a:pt x="326" y="0"/>
                  </a:lnTo>
                  <a:cubicBezTo>
                    <a:pt x="146" y="0"/>
                    <a:pt x="0" y="147"/>
                    <a:pt x="0" y="327"/>
                  </a:cubicBezTo>
                  <a:lnTo>
                    <a:pt x="0" y="2783"/>
                  </a:lnTo>
                  <a:cubicBezTo>
                    <a:pt x="0" y="2962"/>
                    <a:pt x="146" y="3109"/>
                    <a:pt x="326" y="3109"/>
                  </a:cubicBezTo>
                  <a:lnTo>
                    <a:pt x="3634" y="3109"/>
                  </a:lnTo>
                  <a:cubicBezTo>
                    <a:pt x="3814" y="3109"/>
                    <a:pt x="3960" y="2962"/>
                    <a:pt x="3960" y="2783"/>
                  </a:cubicBezTo>
                  <a:lnTo>
                    <a:pt x="3960" y="327"/>
                  </a:lnTo>
                  <a:cubicBezTo>
                    <a:pt x="3960" y="147"/>
                    <a:pt x="3814" y="0"/>
                    <a:pt x="3634"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22" name="Google Shape;22;p2"/>
            <p:cNvSpPr/>
            <p:nvPr/>
          </p:nvSpPr>
          <p:spPr>
            <a:xfrm>
              <a:off x="5986366" y="1549638"/>
              <a:ext cx="17742" cy="13278"/>
            </a:xfrm>
            <a:custGeom>
              <a:avLst/>
              <a:gdLst/>
              <a:ahLst/>
              <a:cxnLst/>
              <a:rect l="l" t="t" r="r" b="b"/>
              <a:pathLst>
                <a:path w="155" h="116" extrusionOk="0">
                  <a:moveTo>
                    <a:pt x="58" y="0"/>
                  </a:moveTo>
                  <a:cubicBezTo>
                    <a:pt x="26" y="0"/>
                    <a:pt x="0" y="26"/>
                    <a:pt x="0" y="58"/>
                  </a:cubicBezTo>
                  <a:cubicBezTo>
                    <a:pt x="0" y="90"/>
                    <a:pt x="26" y="116"/>
                    <a:pt x="58" y="116"/>
                  </a:cubicBezTo>
                  <a:lnTo>
                    <a:pt x="97" y="116"/>
                  </a:lnTo>
                  <a:cubicBezTo>
                    <a:pt x="129" y="116"/>
                    <a:pt x="155" y="90"/>
                    <a:pt x="155" y="58"/>
                  </a:cubicBezTo>
                  <a:cubicBezTo>
                    <a:pt x="155" y="26"/>
                    <a:pt x="129" y="0"/>
                    <a:pt x="97" y="0"/>
                  </a:cubicBezTo>
                  <a:lnTo>
                    <a:pt x="58" y="0"/>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23" name="Google Shape;23;p2"/>
            <p:cNvSpPr/>
            <p:nvPr/>
          </p:nvSpPr>
          <p:spPr>
            <a:xfrm>
              <a:off x="6029175" y="1549638"/>
              <a:ext cx="17857" cy="13278"/>
            </a:xfrm>
            <a:custGeom>
              <a:avLst/>
              <a:gdLst/>
              <a:ahLst/>
              <a:cxnLst/>
              <a:rect l="l" t="t" r="r" b="b"/>
              <a:pathLst>
                <a:path w="156" h="116" extrusionOk="0">
                  <a:moveTo>
                    <a:pt x="58" y="0"/>
                  </a:moveTo>
                  <a:cubicBezTo>
                    <a:pt x="26" y="0"/>
                    <a:pt x="0" y="26"/>
                    <a:pt x="0" y="58"/>
                  </a:cubicBezTo>
                  <a:cubicBezTo>
                    <a:pt x="0" y="90"/>
                    <a:pt x="26" y="116"/>
                    <a:pt x="58" y="116"/>
                  </a:cubicBezTo>
                  <a:lnTo>
                    <a:pt x="98" y="116"/>
                  </a:lnTo>
                  <a:cubicBezTo>
                    <a:pt x="130" y="116"/>
                    <a:pt x="156" y="90"/>
                    <a:pt x="156" y="58"/>
                  </a:cubicBezTo>
                  <a:cubicBezTo>
                    <a:pt x="156" y="26"/>
                    <a:pt x="130" y="0"/>
                    <a:pt x="98" y="0"/>
                  </a:cubicBezTo>
                  <a:lnTo>
                    <a:pt x="58" y="0"/>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24" name="Google Shape;24;p2"/>
            <p:cNvSpPr/>
            <p:nvPr/>
          </p:nvSpPr>
          <p:spPr>
            <a:xfrm>
              <a:off x="6074732" y="1459097"/>
              <a:ext cx="193217" cy="193213"/>
            </a:xfrm>
            <a:custGeom>
              <a:avLst/>
              <a:gdLst/>
              <a:ahLst/>
              <a:cxnLst/>
              <a:rect l="l" t="t" r="r" b="b"/>
              <a:pathLst>
                <a:path w="1688" h="1688" extrusionOk="0">
                  <a:moveTo>
                    <a:pt x="328" y="330"/>
                  </a:moveTo>
                  <a:cubicBezTo>
                    <a:pt x="310" y="370"/>
                    <a:pt x="296" y="412"/>
                    <a:pt x="287" y="456"/>
                  </a:cubicBezTo>
                  <a:cubicBezTo>
                    <a:pt x="281" y="488"/>
                    <a:pt x="302" y="518"/>
                    <a:pt x="333" y="525"/>
                  </a:cubicBezTo>
                  <a:cubicBezTo>
                    <a:pt x="365" y="531"/>
                    <a:pt x="395" y="510"/>
                    <a:pt x="401" y="479"/>
                  </a:cubicBezTo>
                  <a:cubicBezTo>
                    <a:pt x="443" y="269"/>
                    <a:pt x="629" y="116"/>
                    <a:pt x="844" y="116"/>
                  </a:cubicBezTo>
                  <a:cubicBezTo>
                    <a:pt x="1093" y="116"/>
                    <a:pt x="1295" y="318"/>
                    <a:pt x="1295" y="567"/>
                  </a:cubicBezTo>
                  <a:cubicBezTo>
                    <a:pt x="1295" y="816"/>
                    <a:pt x="1093" y="1018"/>
                    <a:pt x="844" y="1018"/>
                  </a:cubicBezTo>
                  <a:cubicBezTo>
                    <a:pt x="647" y="1018"/>
                    <a:pt x="474" y="892"/>
                    <a:pt x="414" y="704"/>
                  </a:cubicBezTo>
                  <a:cubicBezTo>
                    <a:pt x="404" y="674"/>
                    <a:pt x="372" y="657"/>
                    <a:pt x="341" y="667"/>
                  </a:cubicBezTo>
                  <a:cubicBezTo>
                    <a:pt x="310" y="676"/>
                    <a:pt x="294" y="709"/>
                    <a:pt x="303" y="739"/>
                  </a:cubicBezTo>
                  <a:cubicBezTo>
                    <a:pt x="324" y="806"/>
                    <a:pt x="357" y="866"/>
                    <a:pt x="398" y="918"/>
                  </a:cubicBezTo>
                  <a:cubicBezTo>
                    <a:pt x="311" y="1001"/>
                    <a:pt x="250" y="1105"/>
                    <a:pt x="220" y="1219"/>
                  </a:cubicBezTo>
                  <a:cubicBezTo>
                    <a:pt x="154" y="1109"/>
                    <a:pt x="116" y="981"/>
                    <a:pt x="116" y="844"/>
                  </a:cubicBezTo>
                  <a:cubicBezTo>
                    <a:pt x="116" y="644"/>
                    <a:pt x="197" y="462"/>
                    <a:pt x="328" y="330"/>
                  </a:cubicBezTo>
                  <a:moveTo>
                    <a:pt x="1572" y="844"/>
                  </a:moveTo>
                  <a:cubicBezTo>
                    <a:pt x="1572" y="981"/>
                    <a:pt x="1534" y="1109"/>
                    <a:pt x="1468" y="1219"/>
                  </a:cubicBezTo>
                  <a:cubicBezTo>
                    <a:pt x="1437" y="1104"/>
                    <a:pt x="1376" y="1000"/>
                    <a:pt x="1290" y="917"/>
                  </a:cubicBezTo>
                  <a:cubicBezTo>
                    <a:pt x="1366" y="821"/>
                    <a:pt x="1411" y="699"/>
                    <a:pt x="1411" y="567"/>
                  </a:cubicBezTo>
                  <a:cubicBezTo>
                    <a:pt x="1411" y="483"/>
                    <a:pt x="1393" y="402"/>
                    <a:pt x="1359" y="330"/>
                  </a:cubicBezTo>
                  <a:cubicBezTo>
                    <a:pt x="1491" y="462"/>
                    <a:pt x="1572" y="644"/>
                    <a:pt x="1572" y="844"/>
                  </a:cubicBezTo>
                  <a:moveTo>
                    <a:pt x="844" y="1572"/>
                  </a:moveTo>
                  <a:cubicBezTo>
                    <a:pt x="637" y="1572"/>
                    <a:pt x="449" y="1484"/>
                    <a:pt x="316" y="1345"/>
                  </a:cubicBezTo>
                  <a:cubicBezTo>
                    <a:pt x="326" y="1214"/>
                    <a:pt x="384" y="1092"/>
                    <a:pt x="478" y="1002"/>
                  </a:cubicBezTo>
                  <a:cubicBezTo>
                    <a:pt x="578" y="1086"/>
                    <a:pt x="706" y="1135"/>
                    <a:pt x="844" y="1135"/>
                  </a:cubicBezTo>
                  <a:cubicBezTo>
                    <a:pt x="983" y="1135"/>
                    <a:pt x="1110" y="1084"/>
                    <a:pt x="1209" y="1001"/>
                  </a:cubicBezTo>
                  <a:cubicBezTo>
                    <a:pt x="1304" y="1092"/>
                    <a:pt x="1362" y="1214"/>
                    <a:pt x="1371" y="1345"/>
                  </a:cubicBezTo>
                  <a:cubicBezTo>
                    <a:pt x="1239" y="1484"/>
                    <a:pt x="1051" y="1572"/>
                    <a:pt x="844" y="1572"/>
                  </a:cubicBezTo>
                  <a:moveTo>
                    <a:pt x="844" y="1688"/>
                  </a:moveTo>
                  <a:cubicBezTo>
                    <a:pt x="1309" y="1688"/>
                    <a:pt x="1688" y="1309"/>
                    <a:pt x="1688" y="844"/>
                  </a:cubicBezTo>
                  <a:cubicBezTo>
                    <a:pt x="1688" y="378"/>
                    <a:pt x="1309" y="0"/>
                    <a:pt x="844" y="0"/>
                  </a:cubicBezTo>
                  <a:cubicBezTo>
                    <a:pt x="379" y="0"/>
                    <a:pt x="0" y="378"/>
                    <a:pt x="0" y="844"/>
                  </a:cubicBezTo>
                  <a:cubicBezTo>
                    <a:pt x="0" y="1309"/>
                    <a:pt x="379" y="1688"/>
                    <a:pt x="844" y="168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25" name="Google Shape;25;p2"/>
            <p:cNvSpPr/>
            <p:nvPr/>
          </p:nvSpPr>
          <p:spPr>
            <a:xfrm>
              <a:off x="5982818" y="1671655"/>
              <a:ext cx="293832" cy="70852"/>
            </a:xfrm>
            <a:custGeom>
              <a:avLst/>
              <a:gdLst/>
              <a:ahLst/>
              <a:cxnLst/>
              <a:rect l="l" t="t" r="r" b="b"/>
              <a:pathLst>
                <a:path w="2567" h="619" extrusionOk="0">
                  <a:moveTo>
                    <a:pt x="672" y="0"/>
                  </a:moveTo>
                  <a:cubicBezTo>
                    <a:pt x="640" y="0"/>
                    <a:pt x="614" y="26"/>
                    <a:pt x="614" y="59"/>
                  </a:cubicBezTo>
                  <a:cubicBezTo>
                    <a:pt x="614" y="91"/>
                    <a:pt x="640" y="117"/>
                    <a:pt x="672" y="117"/>
                  </a:cubicBezTo>
                  <a:lnTo>
                    <a:pt x="2425" y="117"/>
                  </a:lnTo>
                  <a:cubicBezTo>
                    <a:pt x="2440" y="117"/>
                    <a:pt x="2451" y="128"/>
                    <a:pt x="2451" y="143"/>
                  </a:cubicBezTo>
                  <a:lnTo>
                    <a:pt x="2451" y="477"/>
                  </a:lnTo>
                  <a:cubicBezTo>
                    <a:pt x="2451" y="491"/>
                    <a:pt x="2440" y="503"/>
                    <a:pt x="2425" y="503"/>
                  </a:cubicBezTo>
                  <a:lnTo>
                    <a:pt x="142" y="503"/>
                  </a:lnTo>
                  <a:cubicBezTo>
                    <a:pt x="128" y="503"/>
                    <a:pt x="116" y="491"/>
                    <a:pt x="116" y="477"/>
                  </a:cubicBezTo>
                  <a:lnTo>
                    <a:pt x="116" y="143"/>
                  </a:lnTo>
                  <a:cubicBezTo>
                    <a:pt x="116" y="128"/>
                    <a:pt x="128" y="117"/>
                    <a:pt x="142" y="117"/>
                  </a:cubicBezTo>
                  <a:lnTo>
                    <a:pt x="424" y="117"/>
                  </a:lnTo>
                  <a:cubicBezTo>
                    <a:pt x="456" y="117"/>
                    <a:pt x="482" y="91"/>
                    <a:pt x="482" y="59"/>
                  </a:cubicBezTo>
                  <a:cubicBezTo>
                    <a:pt x="482" y="26"/>
                    <a:pt x="456" y="0"/>
                    <a:pt x="424" y="0"/>
                  </a:cubicBezTo>
                  <a:lnTo>
                    <a:pt x="142" y="0"/>
                  </a:lnTo>
                  <a:cubicBezTo>
                    <a:pt x="64" y="0"/>
                    <a:pt x="0" y="64"/>
                    <a:pt x="0" y="143"/>
                  </a:cubicBezTo>
                  <a:lnTo>
                    <a:pt x="0" y="477"/>
                  </a:lnTo>
                  <a:cubicBezTo>
                    <a:pt x="0" y="555"/>
                    <a:pt x="64" y="619"/>
                    <a:pt x="142" y="619"/>
                  </a:cubicBezTo>
                  <a:lnTo>
                    <a:pt x="2425" y="619"/>
                  </a:lnTo>
                  <a:cubicBezTo>
                    <a:pt x="2504" y="619"/>
                    <a:pt x="2567" y="555"/>
                    <a:pt x="2567" y="477"/>
                  </a:cubicBezTo>
                  <a:lnTo>
                    <a:pt x="2567" y="143"/>
                  </a:lnTo>
                  <a:cubicBezTo>
                    <a:pt x="2567" y="64"/>
                    <a:pt x="2504" y="0"/>
                    <a:pt x="2425" y="0"/>
                  </a:cubicBezTo>
                  <a:lnTo>
                    <a:pt x="672"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26" name="Google Shape;26;p2"/>
            <p:cNvSpPr/>
            <p:nvPr/>
          </p:nvSpPr>
          <p:spPr>
            <a:xfrm>
              <a:off x="5982818" y="1761967"/>
              <a:ext cx="293832" cy="70738"/>
            </a:xfrm>
            <a:custGeom>
              <a:avLst/>
              <a:gdLst/>
              <a:ahLst/>
              <a:cxnLst/>
              <a:rect l="l" t="t" r="r" b="b"/>
              <a:pathLst>
                <a:path w="2567" h="618" extrusionOk="0">
                  <a:moveTo>
                    <a:pt x="1998" y="0"/>
                  </a:moveTo>
                  <a:lnTo>
                    <a:pt x="142" y="0"/>
                  </a:lnTo>
                  <a:cubicBezTo>
                    <a:pt x="64" y="0"/>
                    <a:pt x="0" y="63"/>
                    <a:pt x="0" y="142"/>
                  </a:cubicBezTo>
                  <a:lnTo>
                    <a:pt x="0" y="476"/>
                  </a:lnTo>
                  <a:cubicBezTo>
                    <a:pt x="0" y="554"/>
                    <a:pt x="64" y="618"/>
                    <a:pt x="142" y="618"/>
                  </a:cubicBezTo>
                  <a:lnTo>
                    <a:pt x="2425" y="618"/>
                  </a:lnTo>
                  <a:cubicBezTo>
                    <a:pt x="2504" y="618"/>
                    <a:pt x="2567" y="554"/>
                    <a:pt x="2567" y="476"/>
                  </a:cubicBezTo>
                  <a:lnTo>
                    <a:pt x="2567" y="142"/>
                  </a:lnTo>
                  <a:cubicBezTo>
                    <a:pt x="2567" y="63"/>
                    <a:pt x="2504" y="0"/>
                    <a:pt x="2425" y="0"/>
                  </a:cubicBezTo>
                  <a:lnTo>
                    <a:pt x="2246" y="0"/>
                  </a:lnTo>
                  <a:cubicBezTo>
                    <a:pt x="2214" y="0"/>
                    <a:pt x="2188" y="26"/>
                    <a:pt x="2188" y="58"/>
                  </a:cubicBezTo>
                  <a:cubicBezTo>
                    <a:pt x="2188" y="90"/>
                    <a:pt x="2214" y="116"/>
                    <a:pt x="2246" y="116"/>
                  </a:cubicBezTo>
                  <a:lnTo>
                    <a:pt x="2425" y="116"/>
                  </a:lnTo>
                  <a:cubicBezTo>
                    <a:pt x="2440" y="116"/>
                    <a:pt x="2451" y="127"/>
                    <a:pt x="2451" y="142"/>
                  </a:cubicBezTo>
                  <a:lnTo>
                    <a:pt x="2451" y="476"/>
                  </a:lnTo>
                  <a:cubicBezTo>
                    <a:pt x="2451" y="490"/>
                    <a:pt x="2440" y="502"/>
                    <a:pt x="2425" y="502"/>
                  </a:cubicBezTo>
                  <a:lnTo>
                    <a:pt x="142" y="502"/>
                  </a:lnTo>
                  <a:cubicBezTo>
                    <a:pt x="128" y="502"/>
                    <a:pt x="116" y="490"/>
                    <a:pt x="116" y="476"/>
                  </a:cubicBezTo>
                  <a:lnTo>
                    <a:pt x="116" y="142"/>
                  </a:lnTo>
                  <a:cubicBezTo>
                    <a:pt x="116" y="127"/>
                    <a:pt x="128" y="116"/>
                    <a:pt x="142" y="116"/>
                  </a:cubicBezTo>
                  <a:lnTo>
                    <a:pt x="1998" y="116"/>
                  </a:lnTo>
                  <a:cubicBezTo>
                    <a:pt x="2030" y="116"/>
                    <a:pt x="2056" y="90"/>
                    <a:pt x="2056" y="58"/>
                  </a:cubicBezTo>
                  <a:cubicBezTo>
                    <a:pt x="2056" y="26"/>
                    <a:pt x="2030" y="0"/>
                    <a:pt x="199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27" name="Google Shape;27;p2"/>
            <p:cNvSpPr/>
            <p:nvPr/>
          </p:nvSpPr>
          <p:spPr>
            <a:xfrm>
              <a:off x="6030663" y="1790697"/>
              <a:ext cx="17742" cy="13278"/>
            </a:xfrm>
            <a:custGeom>
              <a:avLst/>
              <a:gdLst/>
              <a:ahLst/>
              <a:cxnLst/>
              <a:rect l="l" t="t" r="r" b="b"/>
              <a:pathLst>
                <a:path w="155" h="116" extrusionOk="0">
                  <a:moveTo>
                    <a:pt x="58" y="0"/>
                  </a:moveTo>
                  <a:cubicBezTo>
                    <a:pt x="26" y="0"/>
                    <a:pt x="0" y="26"/>
                    <a:pt x="0" y="58"/>
                  </a:cubicBezTo>
                  <a:cubicBezTo>
                    <a:pt x="0" y="90"/>
                    <a:pt x="26" y="116"/>
                    <a:pt x="58" y="116"/>
                  </a:cubicBezTo>
                  <a:lnTo>
                    <a:pt x="97" y="116"/>
                  </a:lnTo>
                  <a:cubicBezTo>
                    <a:pt x="129" y="116"/>
                    <a:pt x="155" y="90"/>
                    <a:pt x="155" y="58"/>
                  </a:cubicBezTo>
                  <a:cubicBezTo>
                    <a:pt x="155" y="26"/>
                    <a:pt x="129" y="0"/>
                    <a:pt x="97" y="0"/>
                  </a:cubicBezTo>
                  <a:lnTo>
                    <a:pt x="58" y="0"/>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28" name="Google Shape;28;p2"/>
            <p:cNvSpPr/>
            <p:nvPr/>
          </p:nvSpPr>
          <p:spPr>
            <a:xfrm>
              <a:off x="6075762" y="1790697"/>
              <a:ext cx="17742" cy="13278"/>
            </a:xfrm>
            <a:custGeom>
              <a:avLst/>
              <a:gdLst/>
              <a:ahLst/>
              <a:cxnLst/>
              <a:rect l="l" t="t" r="r" b="b"/>
              <a:pathLst>
                <a:path w="155" h="116" extrusionOk="0">
                  <a:moveTo>
                    <a:pt x="58" y="0"/>
                  </a:moveTo>
                  <a:cubicBezTo>
                    <a:pt x="26" y="0"/>
                    <a:pt x="0" y="26"/>
                    <a:pt x="0" y="58"/>
                  </a:cubicBezTo>
                  <a:cubicBezTo>
                    <a:pt x="0" y="90"/>
                    <a:pt x="26" y="116"/>
                    <a:pt x="58" y="116"/>
                  </a:cubicBezTo>
                  <a:lnTo>
                    <a:pt x="97" y="116"/>
                  </a:lnTo>
                  <a:cubicBezTo>
                    <a:pt x="129" y="116"/>
                    <a:pt x="155" y="90"/>
                    <a:pt x="155" y="58"/>
                  </a:cubicBezTo>
                  <a:cubicBezTo>
                    <a:pt x="155" y="26"/>
                    <a:pt x="129" y="0"/>
                    <a:pt x="97" y="0"/>
                  </a:cubicBezTo>
                  <a:lnTo>
                    <a:pt x="58" y="0"/>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29" name="Google Shape;29;p2"/>
            <p:cNvSpPr/>
            <p:nvPr/>
          </p:nvSpPr>
          <p:spPr>
            <a:xfrm>
              <a:off x="6120861" y="1790697"/>
              <a:ext cx="17742" cy="13278"/>
            </a:xfrm>
            <a:custGeom>
              <a:avLst/>
              <a:gdLst/>
              <a:ahLst/>
              <a:cxnLst/>
              <a:rect l="l" t="t" r="r" b="b"/>
              <a:pathLst>
                <a:path w="155" h="116" extrusionOk="0">
                  <a:moveTo>
                    <a:pt x="58" y="0"/>
                  </a:moveTo>
                  <a:cubicBezTo>
                    <a:pt x="26" y="0"/>
                    <a:pt x="0" y="26"/>
                    <a:pt x="0" y="58"/>
                  </a:cubicBezTo>
                  <a:cubicBezTo>
                    <a:pt x="0" y="90"/>
                    <a:pt x="26" y="116"/>
                    <a:pt x="58" y="116"/>
                  </a:cubicBezTo>
                  <a:lnTo>
                    <a:pt x="97" y="116"/>
                  </a:lnTo>
                  <a:cubicBezTo>
                    <a:pt x="129" y="116"/>
                    <a:pt x="155" y="90"/>
                    <a:pt x="155" y="58"/>
                  </a:cubicBezTo>
                  <a:cubicBezTo>
                    <a:pt x="155" y="26"/>
                    <a:pt x="129" y="0"/>
                    <a:pt x="97" y="0"/>
                  </a:cubicBezTo>
                  <a:lnTo>
                    <a:pt x="58" y="0"/>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30" name="Google Shape;30;p2"/>
            <p:cNvSpPr/>
            <p:nvPr/>
          </p:nvSpPr>
          <p:spPr>
            <a:xfrm>
              <a:off x="6165959" y="1790697"/>
              <a:ext cx="17742" cy="13278"/>
            </a:xfrm>
            <a:custGeom>
              <a:avLst/>
              <a:gdLst/>
              <a:ahLst/>
              <a:cxnLst/>
              <a:rect l="l" t="t" r="r" b="b"/>
              <a:pathLst>
                <a:path w="155" h="116" extrusionOk="0">
                  <a:moveTo>
                    <a:pt x="58" y="0"/>
                  </a:moveTo>
                  <a:cubicBezTo>
                    <a:pt x="26" y="0"/>
                    <a:pt x="0" y="26"/>
                    <a:pt x="0" y="58"/>
                  </a:cubicBezTo>
                  <a:cubicBezTo>
                    <a:pt x="0" y="90"/>
                    <a:pt x="26" y="116"/>
                    <a:pt x="58" y="116"/>
                  </a:cubicBezTo>
                  <a:lnTo>
                    <a:pt x="97" y="116"/>
                  </a:lnTo>
                  <a:cubicBezTo>
                    <a:pt x="129" y="116"/>
                    <a:pt x="155" y="90"/>
                    <a:pt x="155" y="58"/>
                  </a:cubicBezTo>
                  <a:cubicBezTo>
                    <a:pt x="155" y="26"/>
                    <a:pt x="129" y="0"/>
                    <a:pt x="97" y="0"/>
                  </a:cubicBezTo>
                  <a:lnTo>
                    <a:pt x="58" y="0"/>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31" name="Google Shape;31;p2"/>
            <p:cNvSpPr/>
            <p:nvPr/>
          </p:nvSpPr>
          <p:spPr>
            <a:xfrm>
              <a:off x="6211058" y="1790697"/>
              <a:ext cx="17742" cy="13278"/>
            </a:xfrm>
            <a:custGeom>
              <a:avLst/>
              <a:gdLst/>
              <a:ahLst/>
              <a:cxnLst/>
              <a:rect l="l" t="t" r="r" b="b"/>
              <a:pathLst>
                <a:path w="155" h="116" extrusionOk="0">
                  <a:moveTo>
                    <a:pt x="0" y="58"/>
                  </a:moveTo>
                  <a:cubicBezTo>
                    <a:pt x="0" y="90"/>
                    <a:pt x="26" y="116"/>
                    <a:pt x="58" y="116"/>
                  </a:cubicBezTo>
                  <a:lnTo>
                    <a:pt x="97" y="116"/>
                  </a:lnTo>
                  <a:cubicBezTo>
                    <a:pt x="129" y="116"/>
                    <a:pt x="155" y="90"/>
                    <a:pt x="155" y="58"/>
                  </a:cubicBezTo>
                  <a:cubicBezTo>
                    <a:pt x="155" y="26"/>
                    <a:pt x="129" y="0"/>
                    <a:pt x="97" y="0"/>
                  </a:cubicBezTo>
                  <a:lnTo>
                    <a:pt x="58" y="0"/>
                  </a:lnTo>
                  <a:cubicBezTo>
                    <a:pt x="26" y="0"/>
                    <a:pt x="0" y="26"/>
                    <a:pt x="0" y="58"/>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32" name="Google Shape;32;p2"/>
            <p:cNvSpPr/>
            <p:nvPr/>
          </p:nvSpPr>
          <p:spPr>
            <a:xfrm>
              <a:off x="6297020" y="1757160"/>
              <a:ext cx="70968" cy="75545"/>
            </a:xfrm>
            <a:custGeom>
              <a:avLst/>
              <a:gdLst/>
              <a:ahLst/>
              <a:cxnLst/>
              <a:rect l="l" t="t" r="r" b="b"/>
              <a:pathLst>
                <a:path w="620" h="660" extrusionOk="0">
                  <a:moveTo>
                    <a:pt x="310" y="117"/>
                  </a:moveTo>
                  <a:cubicBezTo>
                    <a:pt x="366" y="117"/>
                    <a:pt x="412" y="163"/>
                    <a:pt x="412" y="219"/>
                  </a:cubicBezTo>
                  <a:lnTo>
                    <a:pt x="412" y="221"/>
                  </a:lnTo>
                  <a:lnTo>
                    <a:pt x="207" y="221"/>
                  </a:lnTo>
                  <a:lnTo>
                    <a:pt x="207" y="219"/>
                  </a:lnTo>
                  <a:cubicBezTo>
                    <a:pt x="207" y="163"/>
                    <a:pt x="253" y="117"/>
                    <a:pt x="310" y="117"/>
                  </a:cubicBezTo>
                  <a:moveTo>
                    <a:pt x="504" y="511"/>
                  </a:moveTo>
                  <a:cubicBezTo>
                    <a:pt x="504" y="529"/>
                    <a:pt x="489" y="544"/>
                    <a:pt x="470" y="544"/>
                  </a:cubicBezTo>
                  <a:lnTo>
                    <a:pt x="149" y="544"/>
                  </a:lnTo>
                  <a:cubicBezTo>
                    <a:pt x="130" y="544"/>
                    <a:pt x="116" y="529"/>
                    <a:pt x="116" y="511"/>
                  </a:cubicBezTo>
                  <a:lnTo>
                    <a:pt x="116" y="370"/>
                  </a:lnTo>
                  <a:cubicBezTo>
                    <a:pt x="116" y="351"/>
                    <a:pt x="130" y="337"/>
                    <a:pt x="149" y="337"/>
                  </a:cubicBezTo>
                  <a:lnTo>
                    <a:pt x="470" y="337"/>
                  </a:lnTo>
                  <a:cubicBezTo>
                    <a:pt x="489" y="337"/>
                    <a:pt x="504" y="351"/>
                    <a:pt x="504" y="370"/>
                  </a:cubicBezTo>
                  <a:lnTo>
                    <a:pt x="504" y="511"/>
                  </a:lnTo>
                  <a:moveTo>
                    <a:pt x="0" y="370"/>
                  </a:moveTo>
                  <a:lnTo>
                    <a:pt x="0" y="511"/>
                  </a:lnTo>
                  <a:cubicBezTo>
                    <a:pt x="0" y="593"/>
                    <a:pt x="66" y="660"/>
                    <a:pt x="149" y="660"/>
                  </a:cubicBezTo>
                  <a:lnTo>
                    <a:pt x="470" y="660"/>
                  </a:lnTo>
                  <a:cubicBezTo>
                    <a:pt x="553" y="660"/>
                    <a:pt x="620" y="593"/>
                    <a:pt x="620" y="511"/>
                  </a:cubicBezTo>
                  <a:lnTo>
                    <a:pt x="620" y="370"/>
                  </a:lnTo>
                  <a:cubicBezTo>
                    <a:pt x="620" y="308"/>
                    <a:pt x="582" y="255"/>
                    <a:pt x="529" y="232"/>
                  </a:cubicBezTo>
                  <a:lnTo>
                    <a:pt x="529" y="219"/>
                  </a:lnTo>
                  <a:cubicBezTo>
                    <a:pt x="529" y="99"/>
                    <a:pt x="430" y="0"/>
                    <a:pt x="310" y="0"/>
                  </a:cubicBezTo>
                  <a:cubicBezTo>
                    <a:pt x="189" y="0"/>
                    <a:pt x="91" y="99"/>
                    <a:pt x="91" y="219"/>
                  </a:cubicBezTo>
                  <a:lnTo>
                    <a:pt x="91" y="232"/>
                  </a:lnTo>
                  <a:cubicBezTo>
                    <a:pt x="37" y="255"/>
                    <a:pt x="0" y="308"/>
                    <a:pt x="0" y="37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33" name="Google Shape;33;p2"/>
            <p:cNvSpPr/>
            <p:nvPr/>
          </p:nvSpPr>
          <p:spPr>
            <a:xfrm>
              <a:off x="6306063" y="1680698"/>
              <a:ext cx="52768" cy="52767"/>
            </a:xfrm>
            <a:custGeom>
              <a:avLst/>
              <a:gdLst/>
              <a:ahLst/>
              <a:cxnLst/>
              <a:rect l="l" t="t" r="r" b="b"/>
              <a:pathLst>
                <a:path w="461" h="461" extrusionOk="0">
                  <a:moveTo>
                    <a:pt x="231" y="116"/>
                  </a:moveTo>
                  <a:cubicBezTo>
                    <a:pt x="294" y="116"/>
                    <a:pt x="345" y="167"/>
                    <a:pt x="345" y="231"/>
                  </a:cubicBezTo>
                  <a:cubicBezTo>
                    <a:pt x="345" y="294"/>
                    <a:pt x="294" y="345"/>
                    <a:pt x="231" y="345"/>
                  </a:cubicBezTo>
                  <a:cubicBezTo>
                    <a:pt x="167" y="345"/>
                    <a:pt x="116" y="294"/>
                    <a:pt x="116" y="231"/>
                  </a:cubicBezTo>
                  <a:cubicBezTo>
                    <a:pt x="116" y="167"/>
                    <a:pt x="167" y="116"/>
                    <a:pt x="231" y="116"/>
                  </a:cubicBezTo>
                  <a:moveTo>
                    <a:pt x="231" y="461"/>
                  </a:moveTo>
                  <a:cubicBezTo>
                    <a:pt x="358" y="461"/>
                    <a:pt x="461" y="358"/>
                    <a:pt x="461" y="231"/>
                  </a:cubicBezTo>
                  <a:cubicBezTo>
                    <a:pt x="461" y="103"/>
                    <a:pt x="358" y="0"/>
                    <a:pt x="231" y="0"/>
                  </a:cubicBezTo>
                  <a:cubicBezTo>
                    <a:pt x="103" y="0"/>
                    <a:pt x="0" y="103"/>
                    <a:pt x="0" y="231"/>
                  </a:cubicBezTo>
                  <a:cubicBezTo>
                    <a:pt x="0" y="358"/>
                    <a:pt x="103" y="461"/>
                    <a:pt x="231" y="46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grpSp>
      <p:grpSp>
        <p:nvGrpSpPr>
          <p:cNvPr id="34" name="Google Shape;34;p2"/>
          <p:cNvGrpSpPr/>
          <p:nvPr/>
        </p:nvGrpSpPr>
        <p:grpSpPr>
          <a:xfrm>
            <a:off x="11129567" y="301811"/>
            <a:ext cx="604523" cy="603143"/>
            <a:chOff x="2108113" y="1440783"/>
            <a:chExt cx="453392" cy="452357"/>
          </a:xfrm>
        </p:grpSpPr>
        <p:sp>
          <p:nvSpPr>
            <p:cNvPr id="35" name="Google Shape;35;p2"/>
            <p:cNvSpPr/>
            <p:nvPr/>
          </p:nvSpPr>
          <p:spPr>
            <a:xfrm>
              <a:off x="2108113" y="1512208"/>
              <a:ext cx="145485" cy="139415"/>
            </a:xfrm>
            <a:custGeom>
              <a:avLst/>
              <a:gdLst/>
              <a:ahLst/>
              <a:cxnLst/>
              <a:rect l="l" t="t" r="r" b="b"/>
              <a:pathLst>
                <a:path w="1271" h="1218" extrusionOk="0">
                  <a:moveTo>
                    <a:pt x="891" y="793"/>
                  </a:moveTo>
                  <a:lnTo>
                    <a:pt x="941" y="1085"/>
                  </a:lnTo>
                  <a:lnTo>
                    <a:pt x="679" y="947"/>
                  </a:lnTo>
                  <a:cubicBezTo>
                    <a:pt x="665" y="940"/>
                    <a:pt x="650" y="936"/>
                    <a:pt x="635" y="936"/>
                  </a:cubicBezTo>
                  <a:cubicBezTo>
                    <a:pt x="620" y="936"/>
                    <a:pt x="605" y="940"/>
                    <a:pt x="591" y="947"/>
                  </a:cubicBezTo>
                  <a:lnTo>
                    <a:pt x="329" y="1085"/>
                  </a:lnTo>
                  <a:lnTo>
                    <a:pt x="379" y="793"/>
                  </a:lnTo>
                  <a:cubicBezTo>
                    <a:pt x="384" y="762"/>
                    <a:pt x="374" y="731"/>
                    <a:pt x="352" y="709"/>
                  </a:cubicBezTo>
                  <a:lnTo>
                    <a:pt x="140" y="502"/>
                  </a:lnTo>
                  <a:lnTo>
                    <a:pt x="433" y="460"/>
                  </a:lnTo>
                  <a:cubicBezTo>
                    <a:pt x="464" y="455"/>
                    <a:pt x="490" y="436"/>
                    <a:pt x="504" y="408"/>
                  </a:cubicBezTo>
                  <a:lnTo>
                    <a:pt x="635" y="142"/>
                  </a:lnTo>
                  <a:lnTo>
                    <a:pt x="766" y="408"/>
                  </a:lnTo>
                  <a:cubicBezTo>
                    <a:pt x="780" y="436"/>
                    <a:pt x="807" y="455"/>
                    <a:pt x="837" y="460"/>
                  </a:cubicBezTo>
                  <a:lnTo>
                    <a:pt x="1131" y="502"/>
                  </a:lnTo>
                  <a:lnTo>
                    <a:pt x="919" y="709"/>
                  </a:lnTo>
                  <a:cubicBezTo>
                    <a:pt x="896" y="731"/>
                    <a:pt x="886" y="762"/>
                    <a:pt x="891" y="793"/>
                  </a:cubicBezTo>
                  <a:moveTo>
                    <a:pt x="1007" y="784"/>
                  </a:moveTo>
                  <a:lnTo>
                    <a:pt x="1242" y="555"/>
                  </a:lnTo>
                  <a:cubicBezTo>
                    <a:pt x="1268" y="530"/>
                    <a:pt x="1277" y="493"/>
                    <a:pt x="1266" y="458"/>
                  </a:cubicBezTo>
                  <a:cubicBezTo>
                    <a:pt x="1255" y="424"/>
                    <a:pt x="1226" y="399"/>
                    <a:pt x="1190" y="394"/>
                  </a:cubicBezTo>
                  <a:lnTo>
                    <a:pt x="865" y="347"/>
                  </a:lnTo>
                  <a:lnTo>
                    <a:pt x="720" y="53"/>
                  </a:lnTo>
                  <a:cubicBezTo>
                    <a:pt x="704" y="20"/>
                    <a:pt x="671" y="0"/>
                    <a:pt x="635" y="0"/>
                  </a:cubicBezTo>
                  <a:lnTo>
                    <a:pt x="635" y="0"/>
                  </a:lnTo>
                  <a:cubicBezTo>
                    <a:pt x="599" y="0"/>
                    <a:pt x="567" y="20"/>
                    <a:pt x="551" y="53"/>
                  </a:cubicBezTo>
                  <a:lnTo>
                    <a:pt x="405" y="347"/>
                  </a:lnTo>
                  <a:lnTo>
                    <a:pt x="81" y="394"/>
                  </a:lnTo>
                  <a:cubicBezTo>
                    <a:pt x="45" y="399"/>
                    <a:pt x="16" y="424"/>
                    <a:pt x="5" y="458"/>
                  </a:cubicBezTo>
                  <a:cubicBezTo>
                    <a:pt x="-7" y="493"/>
                    <a:pt x="2" y="530"/>
                    <a:pt x="28" y="555"/>
                  </a:cubicBezTo>
                  <a:lnTo>
                    <a:pt x="263" y="784"/>
                  </a:lnTo>
                  <a:lnTo>
                    <a:pt x="208" y="1108"/>
                  </a:lnTo>
                  <a:cubicBezTo>
                    <a:pt x="202" y="1143"/>
                    <a:pt x="216" y="1179"/>
                    <a:pt x="245" y="1200"/>
                  </a:cubicBezTo>
                  <a:cubicBezTo>
                    <a:pt x="262" y="1212"/>
                    <a:pt x="281" y="1218"/>
                    <a:pt x="301" y="1218"/>
                  </a:cubicBezTo>
                  <a:cubicBezTo>
                    <a:pt x="316" y="1218"/>
                    <a:pt x="331" y="1214"/>
                    <a:pt x="345" y="1207"/>
                  </a:cubicBezTo>
                  <a:lnTo>
                    <a:pt x="635" y="1054"/>
                  </a:lnTo>
                  <a:lnTo>
                    <a:pt x="926" y="1207"/>
                  </a:lnTo>
                  <a:cubicBezTo>
                    <a:pt x="958" y="1224"/>
                    <a:pt x="996" y="1221"/>
                    <a:pt x="1025" y="1200"/>
                  </a:cubicBezTo>
                  <a:cubicBezTo>
                    <a:pt x="1054" y="1179"/>
                    <a:pt x="1069" y="1143"/>
                    <a:pt x="1063" y="1108"/>
                  </a:cubicBezTo>
                  <a:lnTo>
                    <a:pt x="1007" y="784"/>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36" name="Google Shape;36;p2"/>
            <p:cNvSpPr/>
            <p:nvPr/>
          </p:nvSpPr>
          <p:spPr>
            <a:xfrm>
              <a:off x="2415905" y="1512208"/>
              <a:ext cx="145599" cy="139415"/>
            </a:xfrm>
            <a:custGeom>
              <a:avLst/>
              <a:gdLst/>
              <a:ahLst/>
              <a:cxnLst/>
              <a:rect l="l" t="t" r="r" b="b"/>
              <a:pathLst>
                <a:path w="1272" h="1218" extrusionOk="0">
                  <a:moveTo>
                    <a:pt x="919" y="709"/>
                  </a:moveTo>
                  <a:cubicBezTo>
                    <a:pt x="897" y="731"/>
                    <a:pt x="887" y="762"/>
                    <a:pt x="892" y="793"/>
                  </a:cubicBezTo>
                  <a:lnTo>
                    <a:pt x="942" y="1085"/>
                  </a:lnTo>
                  <a:lnTo>
                    <a:pt x="680" y="947"/>
                  </a:lnTo>
                  <a:cubicBezTo>
                    <a:pt x="652" y="932"/>
                    <a:pt x="619" y="932"/>
                    <a:pt x="592" y="947"/>
                  </a:cubicBezTo>
                  <a:lnTo>
                    <a:pt x="330" y="1085"/>
                  </a:lnTo>
                  <a:lnTo>
                    <a:pt x="380" y="793"/>
                  </a:lnTo>
                  <a:cubicBezTo>
                    <a:pt x="385" y="762"/>
                    <a:pt x="375" y="731"/>
                    <a:pt x="353" y="709"/>
                  </a:cubicBezTo>
                  <a:lnTo>
                    <a:pt x="140" y="502"/>
                  </a:lnTo>
                  <a:lnTo>
                    <a:pt x="434" y="460"/>
                  </a:lnTo>
                  <a:cubicBezTo>
                    <a:pt x="464" y="455"/>
                    <a:pt x="491" y="436"/>
                    <a:pt x="505" y="408"/>
                  </a:cubicBezTo>
                  <a:lnTo>
                    <a:pt x="636" y="142"/>
                  </a:lnTo>
                  <a:lnTo>
                    <a:pt x="767" y="408"/>
                  </a:lnTo>
                  <a:cubicBezTo>
                    <a:pt x="781" y="436"/>
                    <a:pt x="807" y="455"/>
                    <a:pt x="838" y="460"/>
                  </a:cubicBezTo>
                  <a:lnTo>
                    <a:pt x="1131" y="502"/>
                  </a:lnTo>
                  <a:lnTo>
                    <a:pt x="919" y="709"/>
                  </a:lnTo>
                  <a:moveTo>
                    <a:pt x="1267" y="458"/>
                  </a:moveTo>
                  <a:cubicBezTo>
                    <a:pt x="1255" y="424"/>
                    <a:pt x="1226" y="399"/>
                    <a:pt x="1190" y="394"/>
                  </a:cubicBezTo>
                  <a:lnTo>
                    <a:pt x="866" y="347"/>
                  </a:lnTo>
                  <a:lnTo>
                    <a:pt x="720" y="53"/>
                  </a:lnTo>
                  <a:cubicBezTo>
                    <a:pt x="704" y="20"/>
                    <a:pt x="672" y="0"/>
                    <a:pt x="636" y="0"/>
                  </a:cubicBezTo>
                  <a:cubicBezTo>
                    <a:pt x="600" y="0"/>
                    <a:pt x="567" y="20"/>
                    <a:pt x="551" y="53"/>
                  </a:cubicBezTo>
                  <a:lnTo>
                    <a:pt x="406" y="347"/>
                  </a:lnTo>
                  <a:lnTo>
                    <a:pt x="81" y="394"/>
                  </a:lnTo>
                  <a:cubicBezTo>
                    <a:pt x="45" y="399"/>
                    <a:pt x="16" y="424"/>
                    <a:pt x="5" y="458"/>
                  </a:cubicBezTo>
                  <a:cubicBezTo>
                    <a:pt x="-6" y="493"/>
                    <a:pt x="3" y="530"/>
                    <a:pt x="29" y="555"/>
                  </a:cubicBezTo>
                  <a:lnTo>
                    <a:pt x="264" y="784"/>
                  </a:lnTo>
                  <a:lnTo>
                    <a:pt x="208" y="1108"/>
                  </a:lnTo>
                  <a:cubicBezTo>
                    <a:pt x="202" y="1143"/>
                    <a:pt x="217" y="1179"/>
                    <a:pt x="246" y="1200"/>
                  </a:cubicBezTo>
                  <a:cubicBezTo>
                    <a:pt x="275" y="1221"/>
                    <a:pt x="313" y="1224"/>
                    <a:pt x="345" y="1207"/>
                  </a:cubicBezTo>
                  <a:lnTo>
                    <a:pt x="636" y="1054"/>
                  </a:lnTo>
                  <a:lnTo>
                    <a:pt x="926" y="1207"/>
                  </a:lnTo>
                  <a:cubicBezTo>
                    <a:pt x="940" y="1214"/>
                    <a:pt x="955" y="1218"/>
                    <a:pt x="970" y="1218"/>
                  </a:cubicBezTo>
                  <a:cubicBezTo>
                    <a:pt x="990" y="1218"/>
                    <a:pt x="1009" y="1212"/>
                    <a:pt x="1026" y="1200"/>
                  </a:cubicBezTo>
                  <a:cubicBezTo>
                    <a:pt x="1055" y="1179"/>
                    <a:pt x="1069" y="1143"/>
                    <a:pt x="1063" y="1108"/>
                  </a:cubicBezTo>
                  <a:lnTo>
                    <a:pt x="1008" y="784"/>
                  </a:lnTo>
                  <a:lnTo>
                    <a:pt x="1243" y="555"/>
                  </a:lnTo>
                  <a:cubicBezTo>
                    <a:pt x="1269" y="530"/>
                    <a:pt x="1278" y="493"/>
                    <a:pt x="1267" y="45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37" name="Google Shape;37;p2"/>
            <p:cNvSpPr/>
            <p:nvPr/>
          </p:nvSpPr>
          <p:spPr>
            <a:xfrm>
              <a:off x="2242150" y="1658034"/>
              <a:ext cx="209013" cy="235106"/>
            </a:xfrm>
            <a:custGeom>
              <a:avLst/>
              <a:gdLst/>
              <a:ahLst/>
              <a:cxnLst/>
              <a:rect l="l" t="t" r="r" b="b"/>
              <a:pathLst>
                <a:path w="1826" h="2054" extrusionOk="0">
                  <a:moveTo>
                    <a:pt x="1801" y="1649"/>
                  </a:moveTo>
                  <a:cubicBezTo>
                    <a:pt x="1775" y="1631"/>
                    <a:pt x="1739" y="1638"/>
                    <a:pt x="1721" y="1664"/>
                  </a:cubicBezTo>
                  <a:cubicBezTo>
                    <a:pt x="1602" y="1836"/>
                    <a:pt x="1408" y="1938"/>
                    <a:pt x="1200" y="1938"/>
                  </a:cubicBezTo>
                  <a:cubicBezTo>
                    <a:pt x="898" y="1938"/>
                    <a:pt x="637" y="1723"/>
                    <a:pt x="580" y="1427"/>
                  </a:cubicBezTo>
                  <a:lnTo>
                    <a:pt x="545" y="1248"/>
                  </a:lnTo>
                  <a:cubicBezTo>
                    <a:pt x="541" y="1230"/>
                    <a:pt x="535" y="1213"/>
                    <a:pt x="525" y="1197"/>
                  </a:cubicBezTo>
                  <a:lnTo>
                    <a:pt x="132" y="544"/>
                  </a:lnTo>
                  <a:cubicBezTo>
                    <a:pt x="105" y="499"/>
                    <a:pt x="112" y="443"/>
                    <a:pt x="150" y="406"/>
                  </a:cubicBezTo>
                  <a:cubicBezTo>
                    <a:pt x="172" y="385"/>
                    <a:pt x="200" y="373"/>
                    <a:pt x="231" y="374"/>
                  </a:cubicBezTo>
                  <a:cubicBezTo>
                    <a:pt x="262" y="375"/>
                    <a:pt x="290" y="388"/>
                    <a:pt x="311" y="410"/>
                  </a:cubicBezTo>
                  <a:lnTo>
                    <a:pt x="573" y="696"/>
                  </a:lnTo>
                  <a:cubicBezTo>
                    <a:pt x="594" y="719"/>
                    <a:pt x="626" y="727"/>
                    <a:pt x="655" y="715"/>
                  </a:cubicBezTo>
                  <a:cubicBezTo>
                    <a:pt x="684" y="704"/>
                    <a:pt x="703" y="677"/>
                    <a:pt x="703" y="646"/>
                  </a:cubicBezTo>
                  <a:lnTo>
                    <a:pt x="703" y="58"/>
                  </a:lnTo>
                  <a:cubicBezTo>
                    <a:pt x="703" y="26"/>
                    <a:pt x="677" y="0"/>
                    <a:pt x="645" y="0"/>
                  </a:cubicBezTo>
                  <a:cubicBezTo>
                    <a:pt x="613" y="0"/>
                    <a:pt x="587" y="26"/>
                    <a:pt x="587" y="58"/>
                  </a:cubicBezTo>
                  <a:lnTo>
                    <a:pt x="587" y="540"/>
                  </a:lnTo>
                  <a:lnTo>
                    <a:pt x="396" y="332"/>
                  </a:lnTo>
                  <a:cubicBezTo>
                    <a:pt x="354" y="286"/>
                    <a:pt x="297" y="260"/>
                    <a:pt x="234" y="258"/>
                  </a:cubicBezTo>
                  <a:cubicBezTo>
                    <a:pt x="172" y="257"/>
                    <a:pt x="113" y="280"/>
                    <a:pt x="69" y="324"/>
                  </a:cubicBezTo>
                  <a:cubicBezTo>
                    <a:pt x="-7" y="398"/>
                    <a:pt x="-22" y="513"/>
                    <a:pt x="33" y="604"/>
                  </a:cubicBezTo>
                  <a:lnTo>
                    <a:pt x="426" y="1257"/>
                  </a:lnTo>
                  <a:cubicBezTo>
                    <a:pt x="429" y="1261"/>
                    <a:pt x="430" y="1265"/>
                    <a:pt x="431" y="1270"/>
                  </a:cubicBezTo>
                  <a:lnTo>
                    <a:pt x="466" y="1449"/>
                  </a:lnTo>
                  <a:cubicBezTo>
                    <a:pt x="534" y="1799"/>
                    <a:pt x="843" y="2054"/>
                    <a:pt x="1200" y="2054"/>
                  </a:cubicBezTo>
                  <a:cubicBezTo>
                    <a:pt x="1446" y="2054"/>
                    <a:pt x="1676" y="1932"/>
                    <a:pt x="1816" y="1729"/>
                  </a:cubicBezTo>
                  <a:cubicBezTo>
                    <a:pt x="1834" y="1703"/>
                    <a:pt x="1827" y="1667"/>
                    <a:pt x="1801" y="164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38" name="Google Shape;38;p2"/>
            <p:cNvSpPr/>
            <p:nvPr/>
          </p:nvSpPr>
          <p:spPr>
            <a:xfrm>
              <a:off x="2236999" y="1440783"/>
              <a:ext cx="228014" cy="392377"/>
            </a:xfrm>
            <a:custGeom>
              <a:avLst/>
              <a:gdLst/>
              <a:ahLst/>
              <a:cxnLst/>
              <a:rect l="l" t="t" r="r" b="b"/>
              <a:pathLst>
                <a:path w="1992" h="3428" extrusionOk="0">
                  <a:moveTo>
                    <a:pt x="1779" y="2016"/>
                  </a:moveTo>
                  <a:cubicBezTo>
                    <a:pt x="1738" y="2016"/>
                    <a:pt x="1700" y="2027"/>
                    <a:pt x="1668" y="2047"/>
                  </a:cubicBezTo>
                  <a:cubicBezTo>
                    <a:pt x="1638" y="1965"/>
                    <a:pt x="1560" y="1907"/>
                    <a:pt x="1468" y="1907"/>
                  </a:cubicBezTo>
                  <a:cubicBezTo>
                    <a:pt x="1424" y="1907"/>
                    <a:pt x="1383" y="1920"/>
                    <a:pt x="1350" y="1942"/>
                  </a:cubicBezTo>
                  <a:cubicBezTo>
                    <a:pt x="1316" y="1870"/>
                    <a:pt x="1242" y="1820"/>
                    <a:pt x="1157" y="1820"/>
                  </a:cubicBezTo>
                  <a:cubicBezTo>
                    <a:pt x="1121" y="1820"/>
                    <a:pt x="1088" y="1828"/>
                    <a:pt x="1059" y="1843"/>
                  </a:cubicBezTo>
                  <a:lnTo>
                    <a:pt x="1059" y="1509"/>
                  </a:lnTo>
                  <a:lnTo>
                    <a:pt x="1258" y="1614"/>
                  </a:lnTo>
                  <a:cubicBezTo>
                    <a:pt x="1274" y="1623"/>
                    <a:pt x="1292" y="1627"/>
                    <a:pt x="1309" y="1627"/>
                  </a:cubicBezTo>
                  <a:cubicBezTo>
                    <a:pt x="1331" y="1627"/>
                    <a:pt x="1353" y="1620"/>
                    <a:pt x="1372" y="1606"/>
                  </a:cubicBezTo>
                  <a:cubicBezTo>
                    <a:pt x="1406" y="1582"/>
                    <a:pt x="1422" y="1541"/>
                    <a:pt x="1415" y="1501"/>
                  </a:cubicBezTo>
                  <a:lnTo>
                    <a:pt x="1337" y="1046"/>
                  </a:lnTo>
                  <a:lnTo>
                    <a:pt x="1388" y="997"/>
                  </a:lnTo>
                  <a:cubicBezTo>
                    <a:pt x="1410" y="975"/>
                    <a:pt x="1411" y="938"/>
                    <a:pt x="1389" y="915"/>
                  </a:cubicBezTo>
                  <a:cubicBezTo>
                    <a:pt x="1366" y="892"/>
                    <a:pt x="1330" y="892"/>
                    <a:pt x="1307" y="914"/>
                  </a:cubicBezTo>
                  <a:lnTo>
                    <a:pt x="1254" y="966"/>
                  </a:lnTo>
                  <a:cubicBezTo>
                    <a:pt x="1228" y="991"/>
                    <a:pt x="1217" y="1027"/>
                    <a:pt x="1223" y="1062"/>
                  </a:cubicBezTo>
                  <a:lnTo>
                    <a:pt x="1299" y="1505"/>
                  </a:lnTo>
                  <a:lnTo>
                    <a:pt x="1059" y="1379"/>
                  </a:lnTo>
                  <a:lnTo>
                    <a:pt x="1059" y="1303"/>
                  </a:lnTo>
                  <a:cubicBezTo>
                    <a:pt x="1059" y="1185"/>
                    <a:pt x="963" y="1089"/>
                    <a:pt x="846" y="1089"/>
                  </a:cubicBezTo>
                  <a:cubicBezTo>
                    <a:pt x="728" y="1089"/>
                    <a:pt x="632" y="1185"/>
                    <a:pt x="632" y="1303"/>
                  </a:cubicBezTo>
                  <a:lnTo>
                    <a:pt x="632" y="1384"/>
                  </a:lnTo>
                  <a:lnTo>
                    <a:pt x="402" y="1505"/>
                  </a:lnTo>
                  <a:lnTo>
                    <a:pt x="478" y="1062"/>
                  </a:lnTo>
                  <a:cubicBezTo>
                    <a:pt x="484" y="1027"/>
                    <a:pt x="472" y="991"/>
                    <a:pt x="447" y="966"/>
                  </a:cubicBezTo>
                  <a:lnTo>
                    <a:pt x="125" y="652"/>
                  </a:lnTo>
                  <a:lnTo>
                    <a:pt x="570" y="587"/>
                  </a:lnTo>
                  <a:cubicBezTo>
                    <a:pt x="605" y="582"/>
                    <a:pt x="635" y="560"/>
                    <a:pt x="651" y="528"/>
                  </a:cubicBezTo>
                  <a:lnTo>
                    <a:pt x="850" y="125"/>
                  </a:lnTo>
                  <a:lnTo>
                    <a:pt x="1049" y="528"/>
                  </a:lnTo>
                  <a:cubicBezTo>
                    <a:pt x="1065" y="560"/>
                    <a:pt x="1095" y="582"/>
                    <a:pt x="1131" y="587"/>
                  </a:cubicBezTo>
                  <a:lnTo>
                    <a:pt x="1576" y="652"/>
                  </a:lnTo>
                  <a:lnTo>
                    <a:pt x="1487" y="738"/>
                  </a:lnTo>
                  <a:cubicBezTo>
                    <a:pt x="1464" y="761"/>
                    <a:pt x="1464" y="797"/>
                    <a:pt x="1486" y="820"/>
                  </a:cubicBezTo>
                  <a:cubicBezTo>
                    <a:pt x="1508" y="843"/>
                    <a:pt x="1545" y="844"/>
                    <a:pt x="1568" y="821"/>
                  </a:cubicBezTo>
                  <a:lnTo>
                    <a:pt x="1667" y="724"/>
                  </a:lnTo>
                  <a:cubicBezTo>
                    <a:pt x="1697" y="695"/>
                    <a:pt x="1707" y="653"/>
                    <a:pt x="1695" y="613"/>
                  </a:cubicBezTo>
                  <a:cubicBezTo>
                    <a:pt x="1682" y="574"/>
                    <a:pt x="1648" y="546"/>
                    <a:pt x="1608" y="540"/>
                  </a:cubicBezTo>
                  <a:lnTo>
                    <a:pt x="1151" y="474"/>
                  </a:lnTo>
                  <a:lnTo>
                    <a:pt x="947" y="60"/>
                  </a:lnTo>
                  <a:cubicBezTo>
                    <a:pt x="929" y="23"/>
                    <a:pt x="892" y="0"/>
                    <a:pt x="850" y="0"/>
                  </a:cubicBezTo>
                  <a:cubicBezTo>
                    <a:pt x="809" y="0"/>
                    <a:pt x="772" y="23"/>
                    <a:pt x="753" y="60"/>
                  </a:cubicBezTo>
                  <a:lnTo>
                    <a:pt x="549" y="474"/>
                  </a:lnTo>
                  <a:lnTo>
                    <a:pt x="93" y="540"/>
                  </a:lnTo>
                  <a:cubicBezTo>
                    <a:pt x="52" y="546"/>
                    <a:pt x="19" y="574"/>
                    <a:pt x="6" y="613"/>
                  </a:cubicBezTo>
                  <a:cubicBezTo>
                    <a:pt x="-7" y="653"/>
                    <a:pt x="3" y="695"/>
                    <a:pt x="33" y="724"/>
                  </a:cubicBezTo>
                  <a:lnTo>
                    <a:pt x="363" y="1046"/>
                  </a:lnTo>
                  <a:lnTo>
                    <a:pt x="285" y="1501"/>
                  </a:lnTo>
                  <a:cubicBezTo>
                    <a:pt x="278" y="1541"/>
                    <a:pt x="295" y="1582"/>
                    <a:pt x="328" y="1606"/>
                  </a:cubicBezTo>
                  <a:cubicBezTo>
                    <a:pt x="347" y="1620"/>
                    <a:pt x="369" y="1627"/>
                    <a:pt x="392" y="1627"/>
                  </a:cubicBezTo>
                  <a:cubicBezTo>
                    <a:pt x="409" y="1627"/>
                    <a:pt x="426" y="1623"/>
                    <a:pt x="442" y="1614"/>
                  </a:cubicBezTo>
                  <a:lnTo>
                    <a:pt x="632" y="1514"/>
                  </a:lnTo>
                  <a:lnTo>
                    <a:pt x="632" y="1709"/>
                  </a:lnTo>
                  <a:cubicBezTo>
                    <a:pt x="632" y="1741"/>
                    <a:pt x="658" y="1767"/>
                    <a:pt x="690" y="1767"/>
                  </a:cubicBezTo>
                  <a:cubicBezTo>
                    <a:pt x="722" y="1767"/>
                    <a:pt x="748" y="1741"/>
                    <a:pt x="748" y="1709"/>
                  </a:cubicBezTo>
                  <a:lnTo>
                    <a:pt x="748" y="1303"/>
                  </a:lnTo>
                  <a:cubicBezTo>
                    <a:pt x="748" y="1249"/>
                    <a:pt x="792" y="1205"/>
                    <a:pt x="846" y="1205"/>
                  </a:cubicBezTo>
                  <a:cubicBezTo>
                    <a:pt x="899" y="1205"/>
                    <a:pt x="943" y="1249"/>
                    <a:pt x="943" y="1303"/>
                  </a:cubicBezTo>
                  <a:lnTo>
                    <a:pt x="943" y="2270"/>
                  </a:lnTo>
                  <a:cubicBezTo>
                    <a:pt x="943" y="2302"/>
                    <a:pt x="969" y="2328"/>
                    <a:pt x="1001" y="2328"/>
                  </a:cubicBezTo>
                  <a:cubicBezTo>
                    <a:pt x="1033" y="2328"/>
                    <a:pt x="1059" y="2302"/>
                    <a:pt x="1059" y="2270"/>
                  </a:cubicBezTo>
                  <a:lnTo>
                    <a:pt x="1059" y="2033"/>
                  </a:lnTo>
                  <a:cubicBezTo>
                    <a:pt x="1059" y="1979"/>
                    <a:pt x="1103" y="1935"/>
                    <a:pt x="1157" y="1935"/>
                  </a:cubicBezTo>
                  <a:cubicBezTo>
                    <a:pt x="1211" y="1935"/>
                    <a:pt x="1254" y="1979"/>
                    <a:pt x="1254" y="2033"/>
                  </a:cubicBezTo>
                  <a:lnTo>
                    <a:pt x="1254" y="2357"/>
                  </a:lnTo>
                  <a:cubicBezTo>
                    <a:pt x="1254" y="2389"/>
                    <a:pt x="1280" y="2415"/>
                    <a:pt x="1312" y="2415"/>
                  </a:cubicBezTo>
                  <a:cubicBezTo>
                    <a:pt x="1344" y="2415"/>
                    <a:pt x="1370" y="2389"/>
                    <a:pt x="1370" y="2357"/>
                  </a:cubicBezTo>
                  <a:lnTo>
                    <a:pt x="1370" y="2120"/>
                  </a:lnTo>
                  <a:cubicBezTo>
                    <a:pt x="1370" y="2066"/>
                    <a:pt x="1414" y="2022"/>
                    <a:pt x="1468" y="2022"/>
                  </a:cubicBezTo>
                  <a:cubicBezTo>
                    <a:pt x="1522" y="2022"/>
                    <a:pt x="1565" y="2066"/>
                    <a:pt x="1565" y="2120"/>
                  </a:cubicBezTo>
                  <a:lnTo>
                    <a:pt x="1565" y="2466"/>
                  </a:lnTo>
                  <a:cubicBezTo>
                    <a:pt x="1565" y="2498"/>
                    <a:pt x="1591" y="2524"/>
                    <a:pt x="1623" y="2524"/>
                  </a:cubicBezTo>
                  <a:cubicBezTo>
                    <a:pt x="1655" y="2524"/>
                    <a:pt x="1681" y="2498"/>
                    <a:pt x="1681" y="2466"/>
                  </a:cubicBezTo>
                  <a:lnTo>
                    <a:pt x="1681" y="2229"/>
                  </a:lnTo>
                  <a:cubicBezTo>
                    <a:pt x="1681" y="2175"/>
                    <a:pt x="1725" y="2131"/>
                    <a:pt x="1779" y="2131"/>
                  </a:cubicBezTo>
                  <a:cubicBezTo>
                    <a:pt x="1833" y="2131"/>
                    <a:pt x="1877" y="2175"/>
                    <a:pt x="1877" y="2229"/>
                  </a:cubicBezTo>
                  <a:lnTo>
                    <a:pt x="1877" y="3204"/>
                  </a:lnTo>
                  <a:cubicBezTo>
                    <a:pt x="1877" y="3255"/>
                    <a:pt x="1870" y="3306"/>
                    <a:pt x="1858" y="3356"/>
                  </a:cubicBezTo>
                  <a:cubicBezTo>
                    <a:pt x="1851" y="3387"/>
                    <a:pt x="1869" y="3418"/>
                    <a:pt x="1900" y="3426"/>
                  </a:cubicBezTo>
                  <a:cubicBezTo>
                    <a:pt x="1905" y="3427"/>
                    <a:pt x="1910" y="3428"/>
                    <a:pt x="1914" y="3428"/>
                  </a:cubicBezTo>
                  <a:cubicBezTo>
                    <a:pt x="1940" y="3428"/>
                    <a:pt x="1964" y="3410"/>
                    <a:pt x="1970" y="3384"/>
                  </a:cubicBezTo>
                  <a:cubicBezTo>
                    <a:pt x="1985" y="3325"/>
                    <a:pt x="1992" y="3265"/>
                    <a:pt x="1992" y="3204"/>
                  </a:cubicBezTo>
                  <a:lnTo>
                    <a:pt x="1992" y="2229"/>
                  </a:lnTo>
                  <a:cubicBezTo>
                    <a:pt x="1992" y="2112"/>
                    <a:pt x="1896" y="2016"/>
                    <a:pt x="1779" y="201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grpSp>
      <p:cxnSp>
        <p:nvCxnSpPr>
          <p:cNvPr id="39" name="Google Shape;39;p2"/>
          <p:cNvCxnSpPr>
            <a:stCxn id="14" idx="3"/>
            <a:endCxn id="19" idx="1"/>
          </p:cNvCxnSpPr>
          <p:nvPr/>
        </p:nvCxnSpPr>
        <p:spPr>
          <a:xfrm rot="10800000" flipH="1">
            <a:off x="999525" y="603000"/>
            <a:ext cx="10013200" cy="535200"/>
          </a:xfrm>
          <a:prstGeom prst="bentConnector3">
            <a:avLst>
              <a:gd name="adj1" fmla="val 49999"/>
            </a:avLst>
          </a:prstGeom>
          <a:noFill/>
          <a:ln w="9525" cap="flat" cmpd="sng">
            <a:solidFill>
              <a:schemeClr val="dk2"/>
            </a:solidFill>
            <a:prstDash val="dash"/>
            <a:round/>
            <a:headEnd type="none" w="med" len="med"/>
            <a:tailEnd type="none" w="med" len="med"/>
          </a:ln>
        </p:spPr>
      </p:cxnSp>
    </p:spTree>
    <p:extLst>
      <p:ext uri="{BB962C8B-B14F-4D97-AF65-F5344CB8AC3E}">
        <p14:creationId xmlns:p14="http://schemas.microsoft.com/office/powerpoint/2010/main" val="16626350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40"/>
        <p:cNvGrpSpPr/>
        <p:nvPr/>
      </p:nvGrpSpPr>
      <p:grpSpPr>
        <a:xfrm>
          <a:off x="0" y="0"/>
          <a:ext cx="0" cy="0"/>
          <a:chOff x="0" y="0"/>
          <a:chExt cx="0" cy="0"/>
        </a:xfrm>
      </p:grpSpPr>
      <p:grpSp>
        <p:nvGrpSpPr>
          <p:cNvPr id="41" name="Google Shape;41;p3"/>
          <p:cNvGrpSpPr/>
          <p:nvPr/>
        </p:nvGrpSpPr>
        <p:grpSpPr>
          <a:xfrm>
            <a:off x="1" y="1"/>
            <a:ext cx="12192004" cy="6858001"/>
            <a:chOff x="0" y="0"/>
            <a:chExt cx="9144003" cy="5143501"/>
          </a:xfrm>
        </p:grpSpPr>
        <p:pic>
          <p:nvPicPr>
            <p:cNvPr id="42" name="Google Shape;42;p3"/>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43" name="Google Shape;43;p3"/>
            <p:cNvPicPr preferRelativeResize="0"/>
            <p:nvPr/>
          </p:nvPicPr>
          <p:blipFill>
            <a:blip r:embed="rId2">
              <a:alphaModFix/>
            </a:blip>
            <a:stretch>
              <a:fillRect/>
            </a:stretch>
          </p:blipFill>
          <p:spPr>
            <a:xfrm rot="10800000">
              <a:off x="234525" y="179449"/>
              <a:ext cx="8653200" cy="4722000"/>
            </a:xfrm>
            <a:prstGeom prst="roundRect">
              <a:avLst>
                <a:gd name="adj" fmla="val 4466"/>
              </a:avLst>
            </a:prstGeom>
            <a:noFill/>
            <a:ln>
              <a:noFill/>
            </a:ln>
            <a:effectLst>
              <a:outerShdw blurRad="57150" dist="19050" dir="5400000" algn="bl" rotWithShape="0">
                <a:schemeClr val="lt1"/>
              </a:outerShdw>
            </a:effectLst>
          </p:spPr>
        </p:pic>
      </p:grpSp>
      <p:sp>
        <p:nvSpPr>
          <p:cNvPr id="44" name="Google Shape;44;p3"/>
          <p:cNvSpPr txBox="1">
            <a:spLocks noGrp="1"/>
          </p:cNvSpPr>
          <p:nvPr>
            <p:ph type="title"/>
          </p:nvPr>
        </p:nvSpPr>
        <p:spPr>
          <a:xfrm>
            <a:off x="5396233" y="4344967"/>
            <a:ext cx="5844800" cy="1122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6667"/>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45" name="Google Shape;45;p3"/>
          <p:cNvSpPr txBox="1">
            <a:spLocks noGrp="1"/>
          </p:cNvSpPr>
          <p:nvPr>
            <p:ph type="title" idx="2" hasCustomPrompt="1"/>
          </p:nvPr>
        </p:nvSpPr>
        <p:spPr>
          <a:xfrm>
            <a:off x="9522633" y="832833"/>
            <a:ext cx="1718400" cy="1122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8000">
                <a:solidFill>
                  <a:schemeClr val="dk2"/>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46" name="Google Shape;46;p3"/>
          <p:cNvSpPr>
            <a:spLocks noGrp="1"/>
          </p:cNvSpPr>
          <p:nvPr>
            <p:ph type="pic" idx="3"/>
          </p:nvPr>
        </p:nvSpPr>
        <p:spPr>
          <a:xfrm>
            <a:off x="1267800" y="904133"/>
            <a:ext cx="3555200" cy="5234400"/>
          </a:xfrm>
          <a:prstGeom prst="roundRect">
            <a:avLst>
              <a:gd name="adj" fmla="val 16667"/>
            </a:avLst>
          </a:prstGeom>
          <a:noFill/>
          <a:ln>
            <a:noFill/>
          </a:ln>
        </p:spPr>
      </p:sp>
      <p:grpSp>
        <p:nvGrpSpPr>
          <p:cNvPr id="47" name="Google Shape;47;p3"/>
          <p:cNvGrpSpPr/>
          <p:nvPr/>
        </p:nvGrpSpPr>
        <p:grpSpPr>
          <a:xfrm>
            <a:off x="7208364" y="4678434"/>
            <a:ext cx="4832467" cy="2047460"/>
            <a:chOff x="5406273" y="3508825"/>
            <a:chExt cx="3624350" cy="1535595"/>
          </a:xfrm>
        </p:grpSpPr>
        <p:pic>
          <p:nvPicPr>
            <p:cNvPr id="48" name="Google Shape;48;p3"/>
            <p:cNvPicPr preferRelativeResize="0"/>
            <p:nvPr/>
          </p:nvPicPr>
          <p:blipFill>
            <a:blip r:embed="rId3">
              <a:alphaModFix/>
            </a:blip>
            <a:stretch>
              <a:fillRect/>
            </a:stretch>
          </p:blipFill>
          <p:spPr>
            <a:xfrm flipH="1">
              <a:off x="8733248" y="3508825"/>
              <a:ext cx="297375" cy="297375"/>
            </a:xfrm>
            <a:prstGeom prst="rect">
              <a:avLst/>
            </a:prstGeom>
            <a:noFill/>
            <a:ln>
              <a:noFill/>
            </a:ln>
            <a:effectLst>
              <a:outerShdw blurRad="57150" dist="19050" dir="5400000" algn="bl" rotWithShape="0">
                <a:schemeClr val="accent4"/>
              </a:outerShdw>
            </a:effectLst>
          </p:spPr>
        </p:pic>
        <p:pic>
          <p:nvPicPr>
            <p:cNvPr id="49" name="Google Shape;49;p3"/>
            <p:cNvPicPr preferRelativeResize="0"/>
            <p:nvPr/>
          </p:nvPicPr>
          <p:blipFill>
            <a:blip r:embed="rId3">
              <a:alphaModFix/>
            </a:blip>
            <a:stretch>
              <a:fillRect/>
            </a:stretch>
          </p:blipFill>
          <p:spPr>
            <a:xfrm flipH="1">
              <a:off x="8508723" y="4284431"/>
              <a:ext cx="297375" cy="297364"/>
            </a:xfrm>
            <a:prstGeom prst="rect">
              <a:avLst/>
            </a:prstGeom>
            <a:noFill/>
            <a:ln>
              <a:noFill/>
            </a:ln>
            <a:effectLst>
              <a:outerShdw blurRad="57150" dist="19050" dir="5400000" algn="bl" rotWithShape="0">
                <a:schemeClr val="accent4"/>
              </a:outerShdw>
            </a:effectLst>
          </p:spPr>
        </p:pic>
        <p:cxnSp>
          <p:nvCxnSpPr>
            <p:cNvPr id="50" name="Google Shape;50;p3"/>
            <p:cNvCxnSpPr>
              <a:stCxn id="51" idx="1"/>
              <a:endCxn id="49" idx="2"/>
            </p:cNvCxnSpPr>
            <p:nvPr/>
          </p:nvCxnSpPr>
          <p:spPr>
            <a:xfrm rot="10800000" flipH="1">
              <a:off x="5703649" y="4581938"/>
              <a:ext cx="2953800" cy="313800"/>
            </a:xfrm>
            <a:prstGeom prst="bentConnector2">
              <a:avLst/>
            </a:prstGeom>
            <a:noFill/>
            <a:ln w="9525" cap="flat" cmpd="sng">
              <a:solidFill>
                <a:schemeClr val="dk2"/>
              </a:solidFill>
              <a:prstDash val="dash"/>
              <a:round/>
              <a:headEnd type="none" w="med" len="med"/>
              <a:tailEnd type="none" w="med" len="med"/>
            </a:ln>
          </p:spPr>
        </p:cxnSp>
        <p:cxnSp>
          <p:nvCxnSpPr>
            <p:cNvPr id="52" name="Google Shape;52;p3"/>
            <p:cNvCxnSpPr>
              <a:stCxn id="48" idx="2"/>
              <a:endCxn id="49" idx="0"/>
            </p:cNvCxnSpPr>
            <p:nvPr/>
          </p:nvCxnSpPr>
          <p:spPr>
            <a:xfrm rot="5400000">
              <a:off x="8530636" y="3933100"/>
              <a:ext cx="478200" cy="224400"/>
            </a:xfrm>
            <a:prstGeom prst="bentConnector3">
              <a:avLst>
                <a:gd name="adj1" fmla="val 50003"/>
              </a:avLst>
            </a:prstGeom>
            <a:noFill/>
            <a:ln w="9525" cap="flat" cmpd="sng">
              <a:solidFill>
                <a:schemeClr val="dk2"/>
              </a:solidFill>
              <a:prstDash val="dash"/>
              <a:round/>
              <a:headEnd type="none" w="med" len="med"/>
              <a:tailEnd type="none" w="med" len="med"/>
            </a:ln>
          </p:spPr>
        </p:cxnSp>
        <p:pic>
          <p:nvPicPr>
            <p:cNvPr id="51" name="Google Shape;51;p3"/>
            <p:cNvPicPr preferRelativeResize="0"/>
            <p:nvPr/>
          </p:nvPicPr>
          <p:blipFill>
            <a:blip r:embed="rId3">
              <a:alphaModFix/>
            </a:blip>
            <a:stretch>
              <a:fillRect/>
            </a:stretch>
          </p:blipFill>
          <p:spPr>
            <a:xfrm flipH="1">
              <a:off x="5406273" y="4747056"/>
              <a:ext cx="297375" cy="297364"/>
            </a:xfrm>
            <a:prstGeom prst="rect">
              <a:avLst/>
            </a:prstGeom>
            <a:noFill/>
            <a:ln>
              <a:noFill/>
            </a:ln>
            <a:effectLst>
              <a:outerShdw blurRad="57150" dist="19050" dir="5400000" algn="bl" rotWithShape="0">
                <a:schemeClr val="accent4"/>
              </a:outerShdw>
            </a:effectLst>
          </p:spPr>
        </p:pic>
      </p:grpSp>
      <p:grpSp>
        <p:nvGrpSpPr>
          <p:cNvPr id="53" name="Google Shape;53;p3"/>
          <p:cNvGrpSpPr/>
          <p:nvPr/>
        </p:nvGrpSpPr>
        <p:grpSpPr>
          <a:xfrm>
            <a:off x="184931" y="617101"/>
            <a:ext cx="793000" cy="4296927"/>
            <a:chOff x="138698" y="462825"/>
            <a:chExt cx="594750" cy="3222695"/>
          </a:xfrm>
        </p:grpSpPr>
        <p:pic>
          <p:nvPicPr>
            <p:cNvPr id="54" name="Google Shape;54;p3"/>
            <p:cNvPicPr preferRelativeResize="0"/>
            <p:nvPr/>
          </p:nvPicPr>
          <p:blipFill>
            <a:blip r:embed="rId3">
              <a:alphaModFix/>
            </a:blip>
            <a:stretch>
              <a:fillRect/>
            </a:stretch>
          </p:blipFill>
          <p:spPr>
            <a:xfrm flipH="1">
              <a:off x="138698" y="462825"/>
              <a:ext cx="297375" cy="297375"/>
            </a:xfrm>
            <a:prstGeom prst="rect">
              <a:avLst/>
            </a:prstGeom>
            <a:noFill/>
            <a:ln>
              <a:noFill/>
            </a:ln>
            <a:effectLst>
              <a:outerShdw blurRad="57150" dist="19050" dir="5400000" algn="bl" rotWithShape="0">
                <a:schemeClr val="accent4"/>
              </a:outerShdw>
            </a:effectLst>
          </p:spPr>
        </p:pic>
        <p:pic>
          <p:nvPicPr>
            <p:cNvPr id="55" name="Google Shape;55;p3"/>
            <p:cNvPicPr preferRelativeResize="0"/>
            <p:nvPr/>
          </p:nvPicPr>
          <p:blipFill>
            <a:blip r:embed="rId3">
              <a:alphaModFix/>
            </a:blip>
            <a:stretch>
              <a:fillRect/>
            </a:stretch>
          </p:blipFill>
          <p:spPr>
            <a:xfrm flipH="1">
              <a:off x="436073" y="1408275"/>
              <a:ext cx="297375" cy="297375"/>
            </a:xfrm>
            <a:prstGeom prst="rect">
              <a:avLst/>
            </a:prstGeom>
            <a:noFill/>
            <a:ln>
              <a:noFill/>
            </a:ln>
            <a:effectLst>
              <a:outerShdw blurRad="57150" dist="19050" dir="5400000" algn="bl" rotWithShape="0">
                <a:schemeClr val="accent4"/>
              </a:outerShdw>
            </a:effectLst>
          </p:spPr>
        </p:pic>
        <p:cxnSp>
          <p:nvCxnSpPr>
            <p:cNvPr id="56" name="Google Shape;56;p3"/>
            <p:cNvCxnSpPr>
              <a:stCxn id="54" idx="2"/>
              <a:endCxn id="55" idx="3"/>
            </p:cNvCxnSpPr>
            <p:nvPr/>
          </p:nvCxnSpPr>
          <p:spPr>
            <a:xfrm rot="-5400000" flipH="1">
              <a:off x="-36614" y="1084200"/>
              <a:ext cx="796800" cy="148800"/>
            </a:xfrm>
            <a:prstGeom prst="bentConnector2">
              <a:avLst/>
            </a:prstGeom>
            <a:noFill/>
            <a:ln w="9525" cap="flat" cmpd="sng">
              <a:solidFill>
                <a:schemeClr val="dk2"/>
              </a:solidFill>
              <a:prstDash val="dash"/>
              <a:round/>
              <a:headEnd type="none" w="med" len="med"/>
              <a:tailEnd type="none" w="med" len="med"/>
            </a:ln>
          </p:spPr>
        </p:cxnSp>
        <p:cxnSp>
          <p:nvCxnSpPr>
            <p:cNvPr id="57" name="Google Shape;57;p3"/>
            <p:cNvCxnSpPr>
              <a:stCxn id="55" idx="2"/>
              <a:endCxn id="58" idx="0"/>
            </p:cNvCxnSpPr>
            <p:nvPr/>
          </p:nvCxnSpPr>
          <p:spPr>
            <a:xfrm rot="5400000">
              <a:off x="-405089" y="2398200"/>
              <a:ext cx="1682400" cy="297300"/>
            </a:xfrm>
            <a:prstGeom prst="bentConnector3">
              <a:avLst>
                <a:gd name="adj1" fmla="val 50003"/>
              </a:avLst>
            </a:prstGeom>
            <a:noFill/>
            <a:ln w="9525" cap="flat" cmpd="sng">
              <a:solidFill>
                <a:schemeClr val="dk2"/>
              </a:solidFill>
              <a:prstDash val="dash"/>
              <a:round/>
              <a:headEnd type="none" w="med" len="med"/>
              <a:tailEnd type="none" w="med" len="med"/>
            </a:ln>
          </p:spPr>
        </p:cxnSp>
        <p:pic>
          <p:nvPicPr>
            <p:cNvPr id="58" name="Google Shape;58;p3"/>
            <p:cNvPicPr preferRelativeResize="0"/>
            <p:nvPr/>
          </p:nvPicPr>
          <p:blipFill>
            <a:blip r:embed="rId3">
              <a:alphaModFix/>
            </a:blip>
            <a:stretch>
              <a:fillRect/>
            </a:stretch>
          </p:blipFill>
          <p:spPr>
            <a:xfrm flipH="1">
              <a:off x="138698" y="3388156"/>
              <a:ext cx="297375" cy="297364"/>
            </a:xfrm>
            <a:prstGeom prst="rect">
              <a:avLst/>
            </a:prstGeom>
            <a:noFill/>
            <a:ln>
              <a:noFill/>
            </a:ln>
            <a:effectLst>
              <a:outerShdw blurRad="57150" dist="19050" dir="5400000" algn="bl" rotWithShape="0">
                <a:schemeClr val="accent4"/>
              </a:outerShdw>
            </a:effectLst>
          </p:spPr>
        </p:pic>
      </p:grpSp>
    </p:spTree>
    <p:extLst>
      <p:ext uri="{BB962C8B-B14F-4D97-AF65-F5344CB8AC3E}">
        <p14:creationId xmlns:p14="http://schemas.microsoft.com/office/powerpoint/2010/main" val="27995886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59"/>
        <p:cNvGrpSpPr/>
        <p:nvPr/>
      </p:nvGrpSpPr>
      <p:grpSpPr>
        <a:xfrm>
          <a:off x="0" y="0"/>
          <a:ext cx="0" cy="0"/>
          <a:chOff x="0" y="0"/>
          <a:chExt cx="0" cy="0"/>
        </a:xfrm>
      </p:grpSpPr>
      <p:grpSp>
        <p:nvGrpSpPr>
          <p:cNvPr id="60" name="Google Shape;60;p4"/>
          <p:cNvGrpSpPr/>
          <p:nvPr/>
        </p:nvGrpSpPr>
        <p:grpSpPr>
          <a:xfrm>
            <a:off x="1" y="1"/>
            <a:ext cx="12192004" cy="6858001"/>
            <a:chOff x="0" y="0"/>
            <a:chExt cx="9144003" cy="5143501"/>
          </a:xfrm>
        </p:grpSpPr>
        <p:pic>
          <p:nvPicPr>
            <p:cNvPr id="61" name="Google Shape;61;p4"/>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62" name="Google Shape;62;p4"/>
            <p:cNvPicPr preferRelativeResize="0"/>
            <p:nvPr/>
          </p:nvPicPr>
          <p:blipFill>
            <a:blip r:embed="rId2">
              <a:alphaModFix/>
            </a:blip>
            <a:stretch>
              <a:fillRect/>
            </a:stretch>
          </p:blipFill>
          <p:spPr>
            <a:xfrm rot="10800000">
              <a:off x="234525" y="179449"/>
              <a:ext cx="8653200" cy="4722000"/>
            </a:xfrm>
            <a:prstGeom prst="roundRect">
              <a:avLst>
                <a:gd name="adj" fmla="val 4466"/>
              </a:avLst>
            </a:prstGeom>
            <a:noFill/>
            <a:ln>
              <a:noFill/>
            </a:ln>
            <a:effectLst>
              <a:outerShdw blurRad="57150" dist="19050" dir="5400000" algn="bl" rotWithShape="0">
                <a:schemeClr val="lt1"/>
              </a:outerShdw>
            </a:effectLst>
          </p:spPr>
        </p:pic>
      </p:grpSp>
      <p:sp>
        <p:nvSpPr>
          <p:cNvPr id="63" name="Google Shape;63;p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4" name="Google Shape;64;p4"/>
          <p:cNvSpPr txBox="1">
            <a:spLocks noGrp="1"/>
          </p:cNvSpPr>
          <p:nvPr>
            <p:ph type="body" idx="1"/>
          </p:nvPr>
        </p:nvSpPr>
        <p:spPr>
          <a:xfrm>
            <a:off x="960000" y="1621000"/>
            <a:ext cx="10272000" cy="45176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Albert Sans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grpSp>
        <p:nvGrpSpPr>
          <p:cNvPr id="65" name="Google Shape;65;p4"/>
          <p:cNvGrpSpPr/>
          <p:nvPr/>
        </p:nvGrpSpPr>
        <p:grpSpPr>
          <a:xfrm>
            <a:off x="11241036" y="1986809"/>
            <a:ext cx="804667" cy="4726135"/>
            <a:chOff x="8430777" y="1490106"/>
            <a:chExt cx="603500" cy="3544601"/>
          </a:xfrm>
        </p:grpSpPr>
        <p:grpSp>
          <p:nvGrpSpPr>
            <p:cNvPr id="66" name="Google Shape;66;p4"/>
            <p:cNvGrpSpPr/>
            <p:nvPr/>
          </p:nvGrpSpPr>
          <p:grpSpPr>
            <a:xfrm>
              <a:off x="8430777" y="2556993"/>
              <a:ext cx="301775" cy="2477714"/>
              <a:chOff x="116427" y="1911168"/>
              <a:chExt cx="301775" cy="2477714"/>
            </a:xfrm>
          </p:grpSpPr>
          <p:pic>
            <p:nvPicPr>
              <p:cNvPr id="67" name="Google Shape;67;p4"/>
              <p:cNvPicPr preferRelativeResize="0"/>
              <p:nvPr/>
            </p:nvPicPr>
            <p:blipFill>
              <a:blip r:embed="rId3">
                <a:alphaModFix/>
              </a:blip>
              <a:stretch>
                <a:fillRect/>
              </a:stretch>
            </p:blipFill>
            <p:spPr>
              <a:xfrm flipH="1">
                <a:off x="116427" y="1911168"/>
                <a:ext cx="301750" cy="301739"/>
              </a:xfrm>
              <a:prstGeom prst="rect">
                <a:avLst/>
              </a:prstGeom>
              <a:noFill/>
              <a:ln>
                <a:noFill/>
              </a:ln>
              <a:effectLst>
                <a:outerShdw blurRad="57150" dist="19050" dir="5400000" algn="bl" rotWithShape="0">
                  <a:schemeClr val="accent4"/>
                </a:outerShdw>
              </a:effectLst>
            </p:spPr>
          </p:pic>
          <p:pic>
            <p:nvPicPr>
              <p:cNvPr id="68" name="Google Shape;68;p4"/>
              <p:cNvPicPr preferRelativeResize="0"/>
              <p:nvPr/>
            </p:nvPicPr>
            <p:blipFill>
              <a:blip r:embed="rId3">
                <a:alphaModFix/>
              </a:blip>
              <a:stretch>
                <a:fillRect/>
              </a:stretch>
            </p:blipFill>
            <p:spPr>
              <a:xfrm flipH="1">
                <a:off x="116427" y="4087143"/>
                <a:ext cx="301750" cy="301739"/>
              </a:xfrm>
              <a:prstGeom prst="rect">
                <a:avLst/>
              </a:prstGeom>
              <a:noFill/>
              <a:ln>
                <a:noFill/>
              </a:ln>
              <a:effectLst>
                <a:outerShdw blurRad="57150" dist="19050" dir="5400000" algn="bl" rotWithShape="0">
                  <a:schemeClr val="accent4"/>
                </a:outerShdw>
              </a:effectLst>
            </p:spPr>
          </p:pic>
          <p:cxnSp>
            <p:nvCxnSpPr>
              <p:cNvPr id="69" name="Google Shape;69;p4"/>
              <p:cNvCxnSpPr>
                <a:stCxn id="67" idx="2"/>
                <a:endCxn id="68" idx="1"/>
              </p:cNvCxnSpPr>
              <p:nvPr/>
            </p:nvCxnSpPr>
            <p:spPr>
              <a:xfrm rot="-5400000" flipH="1">
                <a:off x="-669748" y="3149957"/>
                <a:ext cx="2025000" cy="150900"/>
              </a:xfrm>
              <a:prstGeom prst="bentConnector4">
                <a:avLst>
                  <a:gd name="adj1" fmla="val 46277"/>
                  <a:gd name="adj2" fmla="val 257787"/>
                </a:avLst>
              </a:prstGeom>
              <a:noFill/>
              <a:ln w="9525" cap="flat" cmpd="sng">
                <a:solidFill>
                  <a:schemeClr val="dk2"/>
                </a:solidFill>
                <a:prstDash val="dash"/>
                <a:round/>
                <a:headEnd type="none" w="med" len="med"/>
                <a:tailEnd type="none" w="med" len="med"/>
              </a:ln>
            </p:spPr>
          </p:cxnSp>
        </p:grpSp>
        <p:pic>
          <p:nvPicPr>
            <p:cNvPr id="70" name="Google Shape;70;p4"/>
            <p:cNvPicPr preferRelativeResize="0"/>
            <p:nvPr/>
          </p:nvPicPr>
          <p:blipFill>
            <a:blip r:embed="rId3">
              <a:alphaModFix/>
            </a:blip>
            <a:stretch>
              <a:fillRect/>
            </a:stretch>
          </p:blipFill>
          <p:spPr>
            <a:xfrm flipH="1">
              <a:off x="8732527" y="1490106"/>
              <a:ext cx="301750" cy="301739"/>
            </a:xfrm>
            <a:prstGeom prst="rect">
              <a:avLst/>
            </a:prstGeom>
            <a:noFill/>
            <a:ln>
              <a:noFill/>
            </a:ln>
            <a:effectLst>
              <a:outerShdw blurRad="57150" dist="19050" dir="5400000" algn="bl" rotWithShape="0">
                <a:schemeClr val="accent4"/>
              </a:outerShdw>
            </a:effectLst>
          </p:spPr>
        </p:pic>
        <p:cxnSp>
          <p:nvCxnSpPr>
            <p:cNvPr id="71" name="Google Shape;71;p4"/>
            <p:cNvCxnSpPr>
              <a:stCxn id="67" idx="1"/>
              <a:endCxn id="70" idx="2"/>
            </p:cNvCxnSpPr>
            <p:nvPr/>
          </p:nvCxnSpPr>
          <p:spPr>
            <a:xfrm rot="10800000" flipH="1">
              <a:off x="8732527" y="1791963"/>
              <a:ext cx="150900" cy="915900"/>
            </a:xfrm>
            <a:prstGeom prst="bentConnector2">
              <a:avLst/>
            </a:prstGeom>
            <a:noFill/>
            <a:ln w="9525" cap="flat" cmpd="sng">
              <a:solidFill>
                <a:schemeClr val="dk2"/>
              </a:solidFill>
              <a:prstDash val="dash"/>
              <a:round/>
              <a:headEnd type="none" w="med" len="med"/>
              <a:tailEnd type="none" w="med" len="med"/>
            </a:ln>
          </p:spPr>
        </p:cxnSp>
      </p:grpSp>
    </p:spTree>
    <p:extLst>
      <p:ext uri="{BB962C8B-B14F-4D97-AF65-F5344CB8AC3E}">
        <p14:creationId xmlns:p14="http://schemas.microsoft.com/office/powerpoint/2010/main" val="735700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72"/>
        <p:cNvGrpSpPr/>
        <p:nvPr/>
      </p:nvGrpSpPr>
      <p:grpSpPr>
        <a:xfrm>
          <a:off x="0" y="0"/>
          <a:ext cx="0" cy="0"/>
          <a:chOff x="0" y="0"/>
          <a:chExt cx="0" cy="0"/>
        </a:xfrm>
      </p:grpSpPr>
      <p:grpSp>
        <p:nvGrpSpPr>
          <p:cNvPr id="73" name="Google Shape;73;p5"/>
          <p:cNvGrpSpPr/>
          <p:nvPr/>
        </p:nvGrpSpPr>
        <p:grpSpPr>
          <a:xfrm>
            <a:off x="1" y="1"/>
            <a:ext cx="12192004" cy="6858001"/>
            <a:chOff x="0" y="0"/>
            <a:chExt cx="9144003" cy="5143501"/>
          </a:xfrm>
        </p:grpSpPr>
        <p:pic>
          <p:nvPicPr>
            <p:cNvPr id="74" name="Google Shape;74;p5"/>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75" name="Google Shape;75;p5"/>
            <p:cNvPicPr preferRelativeResize="0"/>
            <p:nvPr/>
          </p:nvPicPr>
          <p:blipFill>
            <a:blip r:embed="rId2">
              <a:alphaModFix/>
            </a:blip>
            <a:stretch>
              <a:fillRect/>
            </a:stretch>
          </p:blipFill>
          <p:spPr>
            <a:xfrm rot="10800000">
              <a:off x="234525" y="179449"/>
              <a:ext cx="8653200" cy="4722000"/>
            </a:xfrm>
            <a:prstGeom prst="roundRect">
              <a:avLst>
                <a:gd name="adj" fmla="val 4466"/>
              </a:avLst>
            </a:prstGeom>
            <a:noFill/>
            <a:ln>
              <a:noFill/>
            </a:ln>
            <a:effectLst>
              <a:outerShdw blurRad="57150" dist="19050" dir="5400000" algn="bl" rotWithShape="0">
                <a:schemeClr val="lt1"/>
              </a:outerShdw>
            </a:effectLst>
          </p:spPr>
        </p:pic>
      </p:grpSp>
      <p:sp>
        <p:nvSpPr>
          <p:cNvPr id="76" name="Google Shape;76;p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 name="Google Shape;77;p5"/>
          <p:cNvSpPr txBox="1">
            <a:spLocks noGrp="1"/>
          </p:cNvSpPr>
          <p:nvPr>
            <p:ph type="subTitle" idx="1"/>
          </p:nvPr>
        </p:nvSpPr>
        <p:spPr>
          <a:xfrm>
            <a:off x="1059300" y="4467567"/>
            <a:ext cx="9324000" cy="10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8" name="Google Shape;78;p5"/>
          <p:cNvSpPr txBox="1">
            <a:spLocks noGrp="1"/>
          </p:cNvSpPr>
          <p:nvPr>
            <p:ph type="subTitle" idx="2"/>
          </p:nvPr>
        </p:nvSpPr>
        <p:spPr>
          <a:xfrm>
            <a:off x="1059367" y="2439272"/>
            <a:ext cx="9324000" cy="10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9" name="Google Shape;79;p5"/>
          <p:cNvSpPr txBox="1">
            <a:spLocks noGrp="1"/>
          </p:cNvSpPr>
          <p:nvPr>
            <p:ph type="subTitle" idx="3"/>
          </p:nvPr>
        </p:nvSpPr>
        <p:spPr>
          <a:xfrm>
            <a:off x="1059311" y="1870351"/>
            <a:ext cx="9324000" cy="63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667">
                <a:solidFill>
                  <a:schemeClr val="dk2"/>
                </a:solidFill>
                <a:latin typeface="Pathway Extreme Light"/>
                <a:ea typeface="Pathway Extreme Light"/>
                <a:cs typeface="Pathway Extreme Light"/>
                <a:sym typeface="Pathway Extreme Light"/>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endParaRPr/>
          </a:p>
        </p:txBody>
      </p:sp>
      <p:sp>
        <p:nvSpPr>
          <p:cNvPr id="80" name="Google Shape;80;p5"/>
          <p:cNvSpPr txBox="1">
            <a:spLocks noGrp="1"/>
          </p:cNvSpPr>
          <p:nvPr>
            <p:ph type="subTitle" idx="4"/>
          </p:nvPr>
        </p:nvSpPr>
        <p:spPr>
          <a:xfrm>
            <a:off x="1059268" y="3898517"/>
            <a:ext cx="9324000" cy="635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667">
                <a:solidFill>
                  <a:schemeClr val="dk2"/>
                </a:solidFill>
                <a:latin typeface="Pathway Extreme Light"/>
                <a:ea typeface="Pathway Extreme Light"/>
                <a:cs typeface="Pathway Extreme Light"/>
                <a:sym typeface="Pathway Extreme Light"/>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endParaRPr/>
          </a:p>
        </p:txBody>
      </p:sp>
      <p:grpSp>
        <p:nvGrpSpPr>
          <p:cNvPr id="81" name="Google Shape;81;p5"/>
          <p:cNvGrpSpPr/>
          <p:nvPr/>
        </p:nvGrpSpPr>
        <p:grpSpPr>
          <a:xfrm>
            <a:off x="11241036" y="1986809"/>
            <a:ext cx="804667" cy="4726135"/>
            <a:chOff x="8430777" y="1490106"/>
            <a:chExt cx="603500" cy="3544601"/>
          </a:xfrm>
        </p:grpSpPr>
        <p:grpSp>
          <p:nvGrpSpPr>
            <p:cNvPr id="82" name="Google Shape;82;p5"/>
            <p:cNvGrpSpPr/>
            <p:nvPr/>
          </p:nvGrpSpPr>
          <p:grpSpPr>
            <a:xfrm>
              <a:off x="8430777" y="2556993"/>
              <a:ext cx="301775" cy="2477714"/>
              <a:chOff x="116427" y="1911168"/>
              <a:chExt cx="301775" cy="2477714"/>
            </a:xfrm>
          </p:grpSpPr>
          <p:pic>
            <p:nvPicPr>
              <p:cNvPr id="83" name="Google Shape;83;p5"/>
              <p:cNvPicPr preferRelativeResize="0"/>
              <p:nvPr/>
            </p:nvPicPr>
            <p:blipFill>
              <a:blip r:embed="rId3">
                <a:alphaModFix/>
              </a:blip>
              <a:stretch>
                <a:fillRect/>
              </a:stretch>
            </p:blipFill>
            <p:spPr>
              <a:xfrm flipH="1">
                <a:off x="116427" y="1911168"/>
                <a:ext cx="301750" cy="301739"/>
              </a:xfrm>
              <a:prstGeom prst="rect">
                <a:avLst/>
              </a:prstGeom>
              <a:noFill/>
              <a:ln>
                <a:noFill/>
              </a:ln>
              <a:effectLst>
                <a:outerShdw blurRad="57150" dist="19050" dir="5400000" algn="bl" rotWithShape="0">
                  <a:schemeClr val="accent4"/>
                </a:outerShdw>
              </a:effectLst>
            </p:spPr>
          </p:pic>
          <p:pic>
            <p:nvPicPr>
              <p:cNvPr id="84" name="Google Shape;84;p5"/>
              <p:cNvPicPr preferRelativeResize="0"/>
              <p:nvPr/>
            </p:nvPicPr>
            <p:blipFill>
              <a:blip r:embed="rId3">
                <a:alphaModFix/>
              </a:blip>
              <a:stretch>
                <a:fillRect/>
              </a:stretch>
            </p:blipFill>
            <p:spPr>
              <a:xfrm flipH="1">
                <a:off x="116427" y="4087143"/>
                <a:ext cx="301750" cy="301739"/>
              </a:xfrm>
              <a:prstGeom prst="rect">
                <a:avLst/>
              </a:prstGeom>
              <a:noFill/>
              <a:ln>
                <a:noFill/>
              </a:ln>
              <a:effectLst>
                <a:outerShdw blurRad="57150" dist="19050" dir="5400000" algn="bl" rotWithShape="0">
                  <a:schemeClr val="accent4"/>
                </a:outerShdw>
              </a:effectLst>
            </p:spPr>
          </p:pic>
          <p:cxnSp>
            <p:nvCxnSpPr>
              <p:cNvPr id="85" name="Google Shape;85;p5"/>
              <p:cNvCxnSpPr>
                <a:stCxn id="83" idx="2"/>
                <a:endCxn id="84" idx="1"/>
              </p:cNvCxnSpPr>
              <p:nvPr/>
            </p:nvCxnSpPr>
            <p:spPr>
              <a:xfrm rot="-5400000" flipH="1">
                <a:off x="-669748" y="3149957"/>
                <a:ext cx="2025000" cy="150900"/>
              </a:xfrm>
              <a:prstGeom prst="bentConnector4">
                <a:avLst>
                  <a:gd name="adj1" fmla="val 46277"/>
                  <a:gd name="adj2" fmla="val 257787"/>
                </a:avLst>
              </a:prstGeom>
              <a:noFill/>
              <a:ln w="9525" cap="flat" cmpd="sng">
                <a:solidFill>
                  <a:schemeClr val="dk2"/>
                </a:solidFill>
                <a:prstDash val="dash"/>
                <a:round/>
                <a:headEnd type="none" w="med" len="med"/>
                <a:tailEnd type="none" w="med" len="med"/>
              </a:ln>
            </p:spPr>
          </p:cxnSp>
        </p:grpSp>
        <p:pic>
          <p:nvPicPr>
            <p:cNvPr id="86" name="Google Shape;86;p5"/>
            <p:cNvPicPr preferRelativeResize="0"/>
            <p:nvPr/>
          </p:nvPicPr>
          <p:blipFill>
            <a:blip r:embed="rId3">
              <a:alphaModFix/>
            </a:blip>
            <a:stretch>
              <a:fillRect/>
            </a:stretch>
          </p:blipFill>
          <p:spPr>
            <a:xfrm flipH="1">
              <a:off x="8732527" y="1490106"/>
              <a:ext cx="301750" cy="301739"/>
            </a:xfrm>
            <a:prstGeom prst="rect">
              <a:avLst/>
            </a:prstGeom>
            <a:noFill/>
            <a:ln>
              <a:noFill/>
            </a:ln>
            <a:effectLst>
              <a:outerShdw blurRad="57150" dist="19050" dir="5400000" algn="bl" rotWithShape="0">
                <a:schemeClr val="accent4"/>
              </a:outerShdw>
            </a:effectLst>
          </p:spPr>
        </p:pic>
        <p:cxnSp>
          <p:nvCxnSpPr>
            <p:cNvPr id="87" name="Google Shape;87;p5"/>
            <p:cNvCxnSpPr>
              <a:stCxn id="83" idx="1"/>
              <a:endCxn id="86" idx="2"/>
            </p:cNvCxnSpPr>
            <p:nvPr/>
          </p:nvCxnSpPr>
          <p:spPr>
            <a:xfrm rot="10800000" flipH="1">
              <a:off x="8732527" y="1791963"/>
              <a:ext cx="150900" cy="915900"/>
            </a:xfrm>
            <a:prstGeom prst="bentConnector2">
              <a:avLst/>
            </a:prstGeom>
            <a:noFill/>
            <a:ln w="9525" cap="flat" cmpd="sng">
              <a:solidFill>
                <a:schemeClr val="dk2"/>
              </a:solidFill>
              <a:prstDash val="dash"/>
              <a:round/>
              <a:headEnd type="none" w="med" len="med"/>
              <a:tailEnd type="none" w="med" len="med"/>
            </a:ln>
          </p:spPr>
        </p:cxnSp>
      </p:grpSp>
    </p:spTree>
    <p:extLst>
      <p:ext uri="{BB962C8B-B14F-4D97-AF65-F5344CB8AC3E}">
        <p14:creationId xmlns:p14="http://schemas.microsoft.com/office/powerpoint/2010/main" val="18068380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12"/>
        <p:cNvGrpSpPr/>
        <p:nvPr/>
      </p:nvGrpSpPr>
      <p:grpSpPr>
        <a:xfrm>
          <a:off x="0" y="0"/>
          <a:ext cx="0" cy="0"/>
          <a:chOff x="0" y="0"/>
          <a:chExt cx="0" cy="0"/>
        </a:xfrm>
      </p:grpSpPr>
      <p:grpSp>
        <p:nvGrpSpPr>
          <p:cNvPr id="113" name="Google Shape;113;p8"/>
          <p:cNvGrpSpPr/>
          <p:nvPr/>
        </p:nvGrpSpPr>
        <p:grpSpPr>
          <a:xfrm>
            <a:off x="1" y="1"/>
            <a:ext cx="12192004" cy="6858001"/>
            <a:chOff x="0" y="0"/>
            <a:chExt cx="9144003" cy="5143501"/>
          </a:xfrm>
        </p:grpSpPr>
        <p:pic>
          <p:nvPicPr>
            <p:cNvPr id="114" name="Google Shape;114;p8"/>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115" name="Google Shape;115;p8"/>
            <p:cNvPicPr preferRelativeResize="0"/>
            <p:nvPr/>
          </p:nvPicPr>
          <p:blipFill>
            <a:blip r:embed="rId2">
              <a:alphaModFix/>
            </a:blip>
            <a:stretch>
              <a:fillRect/>
            </a:stretch>
          </p:blipFill>
          <p:spPr>
            <a:xfrm rot="10800000">
              <a:off x="234525" y="179449"/>
              <a:ext cx="8653200" cy="4722000"/>
            </a:xfrm>
            <a:prstGeom prst="roundRect">
              <a:avLst>
                <a:gd name="adj" fmla="val 4466"/>
              </a:avLst>
            </a:prstGeom>
            <a:noFill/>
            <a:ln>
              <a:noFill/>
            </a:ln>
            <a:effectLst>
              <a:outerShdw blurRad="57150" dist="19050" dir="5400000" algn="bl" rotWithShape="0">
                <a:schemeClr val="lt1"/>
              </a:outerShdw>
            </a:effectLst>
          </p:spPr>
        </p:pic>
      </p:grpSp>
      <p:sp>
        <p:nvSpPr>
          <p:cNvPr id="116" name="Google Shape;116;p8"/>
          <p:cNvSpPr txBox="1">
            <a:spLocks noGrp="1"/>
          </p:cNvSpPr>
          <p:nvPr>
            <p:ph type="title"/>
          </p:nvPr>
        </p:nvSpPr>
        <p:spPr>
          <a:xfrm>
            <a:off x="3090600" y="1742800"/>
            <a:ext cx="6010800"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8000"/>
            </a:lvl1pPr>
            <a:lvl2pPr lvl="1">
              <a:spcBef>
                <a:spcPts val="0"/>
              </a:spcBef>
              <a:spcAft>
                <a:spcPts val="0"/>
              </a:spcAft>
              <a:buSzPts val="4800"/>
              <a:buNone/>
              <a:defRPr sz="6400"/>
            </a:lvl2pPr>
            <a:lvl3pPr lvl="2">
              <a:spcBef>
                <a:spcPts val="0"/>
              </a:spcBef>
              <a:spcAft>
                <a:spcPts val="0"/>
              </a:spcAft>
              <a:buSzPts val="4800"/>
              <a:buNone/>
              <a:defRPr sz="6400"/>
            </a:lvl3pPr>
            <a:lvl4pPr lvl="3">
              <a:spcBef>
                <a:spcPts val="0"/>
              </a:spcBef>
              <a:spcAft>
                <a:spcPts val="0"/>
              </a:spcAft>
              <a:buSzPts val="4800"/>
              <a:buNone/>
              <a:defRPr sz="6400"/>
            </a:lvl4pPr>
            <a:lvl5pPr lvl="4">
              <a:spcBef>
                <a:spcPts val="0"/>
              </a:spcBef>
              <a:spcAft>
                <a:spcPts val="0"/>
              </a:spcAft>
              <a:buSzPts val="4800"/>
              <a:buNone/>
              <a:defRPr sz="6400"/>
            </a:lvl5pPr>
            <a:lvl6pPr lvl="5">
              <a:spcBef>
                <a:spcPts val="0"/>
              </a:spcBef>
              <a:spcAft>
                <a:spcPts val="0"/>
              </a:spcAft>
              <a:buSzPts val="4800"/>
              <a:buNone/>
              <a:defRPr sz="6400"/>
            </a:lvl6pPr>
            <a:lvl7pPr lvl="6">
              <a:spcBef>
                <a:spcPts val="0"/>
              </a:spcBef>
              <a:spcAft>
                <a:spcPts val="0"/>
              </a:spcAft>
              <a:buSzPts val="4800"/>
              <a:buNone/>
              <a:defRPr sz="6400"/>
            </a:lvl7pPr>
            <a:lvl8pPr lvl="7">
              <a:spcBef>
                <a:spcPts val="0"/>
              </a:spcBef>
              <a:spcAft>
                <a:spcPts val="0"/>
              </a:spcAft>
              <a:buSzPts val="4800"/>
              <a:buNone/>
              <a:defRPr sz="6400"/>
            </a:lvl8pPr>
            <a:lvl9pPr lvl="8">
              <a:spcBef>
                <a:spcPts val="0"/>
              </a:spcBef>
              <a:spcAft>
                <a:spcPts val="0"/>
              </a:spcAft>
              <a:buSzPts val="4800"/>
              <a:buNone/>
              <a:defRPr sz="6400"/>
            </a:lvl9pPr>
          </a:lstStyle>
          <a:p>
            <a:endParaRPr/>
          </a:p>
        </p:txBody>
      </p:sp>
      <p:grpSp>
        <p:nvGrpSpPr>
          <p:cNvPr id="117" name="Google Shape;117;p8"/>
          <p:cNvGrpSpPr/>
          <p:nvPr/>
        </p:nvGrpSpPr>
        <p:grpSpPr>
          <a:xfrm rot="5400000">
            <a:off x="9706831" y="4023300"/>
            <a:ext cx="2895960" cy="2359501"/>
            <a:chOff x="6875879" y="3248875"/>
            <a:chExt cx="2171970" cy="1769626"/>
          </a:xfrm>
        </p:grpSpPr>
        <p:pic>
          <p:nvPicPr>
            <p:cNvPr id="118" name="Google Shape;118;p8"/>
            <p:cNvPicPr preferRelativeResize="0"/>
            <p:nvPr/>
          </p:nvPicPr>
          <p:blipFill>
            <a:blip r:embed="rId3">
              <a:alphaModFix/>
            </a:blip>
            <a:stretch>
              <a:fillRect/>
            </a:stretch>
          </p:blipFill>
          <p:spPr>
            <a:xfrm rot="-5400000" flipH="1">
              <a:off x="8750473" y="3248875"/>
              <a:ext cx="297375" cy="297375"/>
            </a:xfrm>
            <a:prstGeom prst="rect">
              <a:avLst/>
            </a:prstGeom>
            <a:noFill/>
            <a:ln>
              <a:noFill/>
            </a:ln>
            <a:effectLst>
              <a:outerShdw blurRad="57150" dist="19050" dir="5400000" algn="bl" rotWithShape="0">
                <a:schemeClr val="accent4"/>
              </a:outerShdw>
            </a:effectLst>
          </p:spPr>
        </p:pic>
        <p:pic>
          <p:nvPicPr>
            <p:cNvPr id="119" name="Google Shape;119;p8"/>
            <p:cNvPicPr preferRelativeResize="0"/>
            <p:nvPr/>
          </p:nvPicPr>
          <p:blipFill>
            <a:blip r:embed="rId3">
              <a:alphaModFix/>
            </a:blip>
            <a:stretch>
              <a:fillRect/>
            </a:stretch>
          </p:blipFill>
          <p:spPr>
            <a:xfrm rot="-5400000" flipH="1">
              <a:off x="8621673" y="4258456"/>
              <a:ext cx="297375" cy="297364"/>
            </a:xfrm>
            <a:prstGeom prst="rect">
              <a:avLst/>
            </a:prstGeom>
            <a:noFill/>
            <a:ln>
              <a:noFill/>
            </a:ln>
            <a:effectLst>
              <a:outerShdw blurRad="57150" dist="19050" dir="5400000" algn="bl" rotWithShape="0">
                <a:schemeClr val="accent4"/>
              </a:outerShdw>
            </a:effectLst>
          </p:spPr>
        </p:pic>
        <p:cxnSp>
          <p:nvCxnSpPr>
            <p:cNvPr id="120" name="Google Shape;120;p8"/>
            <p:cNvCxnSpPr>
              <a:stCxn id="121" idx="1"/>
              <a:endCxn id="119" idx="3"/>
            </p:cNvCxnSpPr>
            <p:nvPr/>
          </p:nvCxnSpPr>
          <p:spPr>
            <a:xfrm rot="-5400000">
              <a:off x="7814761" y="3765625"/>
              <a:ext cx="165300" cy="1745700"/>
            </a:xfrm>
            <a:prstGeom prst="bentConnector3">
              <a:avLst>
                <a:gd name="adj1" fmla="val 50000"/>
              </a:avLst>
            </a:prstGeom>
            <a:noFill/>
            <a:ln w="9525" cap="flat" cmpd="sng">
              <a:solidFill>
                <a:schemeClr val="dk2"/>
              </a:solidFill>
              <a:prstDash val="dash"/>
              <a:round/>
              <a:headEnd type="none" w="med" len="med"/>
              <a:tailEnd type="none" w="med" len="med"/>
            </a:ln>
          </p:spPr>
        </p:cxnSp>
        <p:cxnSp>
          <p:nvCxnSpPr>
            <p:cNvPr id="122" name="Google Shape;122;p8"/>
            <p:cNvCxnSpPr>
              <a:stCxn id="118" idx="2"/>
              <a:endCxn id="119" idx="1"/>
            </p:cNvCxnSpPr>
            <p:nvPr/>
          </p:nvCxnSpPr>
          <p:spPr>
            <a:xfrm flipH="1">
              <a:off x="8770348" y="3397562"/>
              <a:ext cx="277500" cy="861000"/>
            </a:xfrm>
            <a:prstGeom prst="bentConnector4">
              <a:avLst>
                <a:gd name="adj1" fmla="val -85811"/>
                <a:gd name="adj2" fmla="val 58628"/>
              </a:avLst>
            </a:prstGeom>
            <a:noFill/>
            <a:ln w="9525" cap="flat" cmpd="sng">
              <a:solidFill>
                <a:schemeClr val="dk2"/>
              </a:solidFill>
              <a:prstDash val="dash"/>
              <a:round/>
              <a:headEnd type="none" w="med" len="med"/>
              <a:tailEnd type="none" w="med" len="med"/>
            </a:ln>
          </p:spPr>
        </p:cxnSp>
        <p:pic>
          <p:nvPicPr>
            <p:cNvPr id="121" name="Google Shape;121;p8"/>
            <p:cNvPicPr preferRelativeResize="0"/>
            <p:nvPr/>
          </p:nvPicPr>
          <p:blipFill>
            <a:blip r:embed="rId3">
              <a:alphaModFix/>
            </a:blip>
            <a:stretch>
              <a:fillRect/>
            </a:stretch>
          </p:blipFill>
          <p:spPr>
            <a:xfrm rot="-5400000" flipH="1">
              <a:off x="6875873" y="4721131"/>
              <a:ext cx="297375" cy="297364"/>
            </a:xfrm>
            <a:prstGeom prst="rect">
              <a:avLst/>
            </a:prstGeom>
            <a:noFill/>
            <a:ln>
              <a:noFill/>
            </a:ln>
            <a:effectLst>
              <a:outerShdw blurRad="57150" dist="19050" dir="5400000" algn="bl" rotWithShape="0">
                <a:schemeClr val="accent4"/>
              </a:outerShdw>
            </a:effectLst>
          </p:spPr>
        </p:pic>
      </p:grpSp>
    </p:spTree>
    <p:extLst>
      <p:ext uri="{BB962C8B-B14F-4D97-AF65-F5344CB8AC3E}">
        <p14:creationId xmlns:p14="http://schemas.microsoft.com/office/powerpoint/2010/main" val="108812639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23"/>
        <p:cNvGrpSpPr/>
        <p:nvPr/>
      </p:nvGrpSpPr>
      <p:grpSpPr>
        <a:xfrm>
          <a:off x="0" y="0"/>
          <a:ext cx="0" cy="0"/>
          <a:chOff x="0" y="0"/>
          <a:chExt cx="0" cy="0"/>
        </a:xfrm>
      </p:grpSpPr>
      <p:grpSp>
        <p:nvGrpSpPr>
          <p:cNvPr id="124" name="Google Shape;124;p9"/>
          <p:cNvGrpSpPr/>
          <p:nvPr/>
        </p:nvGrpSpPr>
        <p:grpSpPr>
          <a:xfrm>
            <a:off x="1" y="1"/>
            <a:ext cx="12192004" cy="6858001"/>
            <a:chOff x="0" y="0"/>
            <a:chExt cx="9144003" cy="5143501"/>
          </a:xfrm>
        </p:grpSpPr>
        <p:pic>
          <p:nvPicPr>
            <p:cNvPr id="125" name="Google Shape;125;p9"/>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126" name="Google Shape;126;p9"/>
            <p:cNvPicPr preferRelativeResize="0"/>
            <p:nvPr/>
          </p:nvPicPr>
          <p:blipFill>
            <a:blip r:embed="rId2">
              <a:alphaModFix/>
            </a:blip>
            <a:stretch>
              <a:fillRect/>
            </a:stretch>
          </p:blipFill>
          <p:spPr>
            <a:xfrm rot="10800000">
              <a:off x="234525" y="179449"/>
              <a:ext cx="8653200" cy="4722000"/>
            </a:xfrm>
            <a:prstGeom prst="roundRect">
              <a:avLst>
                <a:gd name="adj" fmla="val 4466"/>
              </a:avLst>
            </a:prstGeom>
            <a:noFill/>
            <a:ln>
              <a:noFill/>
            </a:ln>
            <a:effectLst>
              <a:outerShdw blurRad="57150" dist="19050" dir="5400000" algn="bl" rotWithShape="0">
                <a:schemeClr val="lt1"/>
              </a:outerShdw>
            </a:effectLst>
          </p:spPr>
        </p:pic>
      </p:grpSp>
      <p:sp>
        <p:nvSpPr>
          <p:cNvPr id="127" name="Google Shape;127;p9"/>
          <p:cNvSpPr txBox="1">
            <a:spLocks noGrp="1"/>
          </p:cNvSpPr>
          <p:nvPr>
            <p:ph type="title"/>
          </p:nvPr>
        </p:nvSpPr>
        <p:spPr>
          <a:xfrm>
            <a:off x="2847400" y="1585467"/>
            <a:ext cx="6497200" cy="2619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8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8" name="Google Shape;128;p9"/>
          <p:cNvSpPr txBox="1">
            <a:spLocks noGrp="1"/>
          </p:cNvSpPr>
          <p:nvPr>
            <p:ph type="subTitle" idx="1"/>
          </p:nvPr>
        </p:nvSpPr>
        <p:spPr>
          <a:xfrm>
            <a:off x="2847400" y="4204667"/>
            <a:ext cx="6497200"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2133"/>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grpSp>
        <p:nvGrpSpPr>
          <p:cNvPr id="129" name="Google Shape;129;p9"/>
          <p:cNvGrpSpPr/>
          <p:nvPr/>
        </p:nvGrpSpPr>
        <p:grpSpPr>
          <a:xfrm>
            <a:off x="-286086" y="-247683"/>
            <a:ext cx="12112927" cy="6949184"/>
            <a:chOff x="-214565" y="-185762"/>
            <a:chExt cx="9084695" cy="5211888"/>
          </a:xfrm>
        </p:grpSpPr>
        <p:grpSp>
          <p:nvGrpSpPr>
            <p:cNvPr id="130" name="Google Shape;130;p9"/>
            <p:cNvGrpSpPr/>
            <p:nvPr/>
          </p:nvGrpSpPr>
          <p:grpSpPr>
            <a:xfrm>
              <a:off x="-214565" y="-185762"/>
              <a:ext cx="2171970" cy="1769626"/>
              <a:chOff x="6875879" y="3248875"/>
              <a:chExt cx="2171970" cy="1769626"/>
            </a:xfrm>
          </p:grpSpPr>
          <p:pic>
            <p:nvPicPr>
              <p:cNvPr id="131" name="Google Shape;131;p9"/>
              <p:cNvPicPr preferRelativeResize="0"/>
              <p:nvPr/>
            </p:nvPicPr>
            <p:blipFill>
              <a:blip r:embed="rId3">
                <a:alphaModFix/>
              </a:blip>
              <a:stretch>
                <a:fillRect/>
              </a:stretch>
            </p:blipFill>
            <p:spPr>
              <a:xfrm rot="-5400000" flipH="1">
                <a:off x="8750473" y="3248875"/>
                <a:ext cx="297375" cy="297375"/>
              </a:xfrm>
              <a:prstGeom prst="rect">
                <a:avLst/>
              </a:prstGeom>
              <a:noFill/>
              <a:ln>
                <a:noFill/>
              </a:ln>
              <a:effectLst>
                <a:outerShdw blurRad="57150" dist="19050" dir="5400000" algn="bl" rotWithShape="0">
                  <a:schemeClr val="accent4"/>
                </a:outerShdw>
              </a:effectLst>
            </p:spPr>
          </p:pic>
          <p:pic>
            <p:nvPicPr>
              <p:cNvPr id="132" name="Google Shape;132;p9"/>
              <p:cNvPicPr preferRelativeResize="0"/>
              <p:nvPr/>
            </p:nvPicPr>
            <p:blipFill>
              <a:blip r:embed="rId3">
                <a:alphaModFix/>
              </a:blip>
              <a:stretch>
                <a:fillRect/>
              </a:stretch>
            </p:blipFill>
            <p:spPr>
              <a:xfrm rot="-5400000" flipH="1">
                <a:off x="8621673" y="4258456"/>
                <a:ext cx="297375" cy="297364"/>
              </a:xfrm>
              <a:prstGeom prst="rect">
                <a:avLst/>
              </a:prstGeom>
              <a:noFill/>
              <a:ln>
                <a:noFill/>
              </a:ln>
              <a:effectLst>
                <a:outerShdw blurRad="57150" dist="19050" dir="5400000" algn="bl" rotWithShape="0">
                  <a:schemeClr val="accent4"/>
                </a:outerShdw>
              </a:effectLst>
            </p:spPr>
          </p:pic>
          <p:cxnSp>
            <p:nvCxnSpPr>
              <p:cNvPr id="133" name="Google Shape;133;p9"/>
              <p:cNvCxnSpPr>
                <a:stCxn id="134" idx="1"/>
                <a:endCxn id="132" idx="3"/>
              </p:cNvCxnSpPr>
              <p:nvPr/>
            </p:nvCxnSpPr>
            <p:spPr>
              <a:xfrm rot="-5400000">
                <a:off x="7814761" y="3765625"/>
                <a:ext cx="165300" cy="1745700"/>
              </a:xfrm>
              <a:prstGeom prst="bentConnector3">
                <a:avLst>
                  <a:gd name="adj1" fmla="val 50000"/>
                </a:avLst>
              </a:prstGeom>
              <a:noFill/>
              <a:ln w="9525" cap="flat" cmpd="sng">
                <a:solidFill>
                  <a:schemeClr val="dk2"/>
                </a:solidFill>
                <a:prstDash val="dash"/>
                <a:round/>
                <a:headEnd type="none" w="med" len="med"/>
                <a:tailEnd type="none" w="med" len="med"/>
              </a:ln>
            </p:spPr>
          </p:cxnSp>
          <p:cxnSp>
            <p:nvCxnSpPr>
              <p:cNvPr id="135" name="Google Shape;135;p9"/>
              <p:cNvCxnSpPr>
                <a:stCxn id="131" idx="2"/>
                <a:endCxn id="132" idx="1"/>
              </p:cNvCxnSpPr>
              <p:nvPr/>
            </p:nvCxnSpPr>
            <p:spPr>
              <a:xfrm flipH="1">
                <a:off x="8770348" y="3397562"/>
                <a:ext cx="277500" cy="861000"/>
              </a:xfrm>
              <a:prstGeom prst="bentConnector4">
                <a:avLst>
                  <a:gd name="adj1" fmla="val -85811"/>
                  <a:gd name="adj2" fmla="val 58628"/>
                </a:avLst>
              </a:prstGeom>
              <a:noFill/>
              <a:ln w="9525" cap="flat" cmpd="sng">
                <a:solidFill>
                  <a:schemeClr val="dk2"/>
                </a:solidFill>
                <a:prstDash val="dash"/>
                <a:round/>
                <a:headEnd type="none" w="med" len="med"/>
                <a:tailEnd type="none" w="med" len="med"/>
              </a:ln>
            </p:spPr>
          </p:cxnSp>
          <p:pic>
            <p:nvPicPr>
              <p:cNvPr id="134" name="Google Shape;134;p9"/>
              <p:cNvPicPr preferRelativeResize="0"/>
              <p:nvPr/>
            </p:nvPicPr>
            <p:blipFill>
              <a:blip r:embed="rId3">
                <a:alphaModFix/>
              </a:blip>
              <a:stretch>
                <a:fillRect/>
              </a:stretch>
            </p:blipFill>
            <p:spPr>
              <a:xfrm rot="-5400000" flipH="1">
                <a:off x="6875873" y="4721131"/>
                <a:ext cx="297375" cy="297364"/>
              </a:xfrm>
              <a:prstGeom prst="rect">
                <a:avLst/>
              </a:prstGeom>
              <a:noFill/>
              <a:ln>
                <a:noFill/>
              </a:ln>
              <a:effectLst>
                <a:outerShdw blurRad="57150" dist="19050" dir="5400000" algn="bl" rotWithShape="0">
                  <a:schemeClr val="accent4"/>
                </a:outerShdw>
              </a:effectLst>
            </p:spPr>
          </p:pic>
        </p:grpSp>
        <p:grpSp>
          <p:nvGrpSpPr>
            <p:cNvPr id="136" name="Google Shape;136;p9"/>
            <p:cNvGrpSpPr/>
            <p:nvPr/>
          </p:nvGrpSpPr>
          <p:grpSpPr>
            <a:xfrm>
              <a:off x="8443961" y="3719175"/>
              <a:ext cx="426170" cy="1306951"/>
              <a:chOff x="8258936" y="3719175"/>
              <a:chExt cx="426170" cy="1306951"/>
            </a:xfrm>
          </p:grpSpPr>
          <p:pic>
            <p:nvPicPr>
              <p:cNvPr id="137" name="Google Shape;137;p9"/>
              <p:cNvPicPr preferRelativeResize="0"/>
              <p:nvPr/>
            </p:nvPicPr>
            <p:blipFill>
              <a:blip r:embed="rId3">
                <a:alphaModFix/>
              </a:blip>
              <a:stretch>
                <a:fillRect/>
              </a:stretch>
            </p:blipFill>
            <p:spPr>
              <a:xfrm rot="5400000">
                <a:off x="8258936" y="3719175"/>
                <a:ext cx="297375" cy="297375"/>
              </a:xfrm>
              <a:prstGeom prst="rect">
                <a:avLst/>
              </a:prstGeom>
              <a:noFill/>
              <a:ln>
                <a:noFill/>
              </a:ln>
              <a:effectLst>
                <a:outerShdw blurRad="57150" dist="19050" dir="5400000" algn="bl" rotWithShape="0">
                  <a:schemeClr val="accent4"/>
                </a:outerShdw>
              </a:effectLst>
            </p:spPr>
          </p:pic>
          <p:pic>
            <p:nvPicPr>
              <p:cNvPr id="138" name="Google Shape;138;p9"/>
              <p:cNvPicPr preferRelativeResize="0"/>
              <p:nvPr/>
            </p:nvPicPr>
            <p:blipFill>
              <a:blip r:embed="rId3">
                <a:alphaModFix/>
              </a:blip>
              <a:stretch>
                <a:fillRect/>
              </a:stretch>
            </p:blipFill>
            <p:spPr>
              <a:xfrm rot="5400000">
                <a:off x="8387736" y="4728756"/>
                <a:ext cx="297375" cy="297364"/>
              </a:xfrm>
              <a:prstGeom prst="rect">
                <a:avLst/>
              </a:prstGeom>
              <a:noFill/>
              <a:ln>
                <a:noFill/>
              </a:ln>
              <a:effectLst>
                <a:outerShdw blurRad="57150" dist="19050" dir="5400000" algn="bl" rotWithShape="0">
                  <a:schemeClr val="accent4"/>
                </a:outerShdw>
              </a:effectLst>
            </p:spPr>
          </p:pic>
          <p:cxnSp>
            <p:nvCxnSpPr>
              <p:cNvPr id="139" name="Google Shape;139;p9"/>
              <p:cNvCxnSpPr>
                <a:stCxn id="137" idx="2"/>
                <a:endCxn id="138" idx="1"/>
              </p:cNvCxnSpPr>
              <p:nvPr/>
            </p:nvCxnSpPr>
            <p:spPr>
              <a:xfrm>
                <a:off x="8258936" y="3867863"/>
                <a:ext cx="277500" cy="861000"/>
              </a:xfrm>
              <a:prstGeom prst="bentConnector4">
                <a:avLst>
                  <a:gd name="adj1" fmla="val -85811"/>
                  <a:gd name="adj2" fmla="val 58628"/>
                </a:avLst>
              </a:prstGeom>
              <a:noFill/>
              <a:ln w="9525" cap="flat" cmpd="sng">
                <a:solidFill>
                  <a:schemeClr val="dk2"/>
                </a:solidFill>
                <a:prstDash val="dash"/>
                <a:round/>
                <a:headEnd type="none" w="med" len="med"/>
                <a:tailEnd type="none" w="med" len="med"/>
              </a:ln>
            </p:spPr>
          </p:cxnSp>
        </p:grpSp>
      </p:grpSp>
    </p:spTree>
    <p:extLst>
      <p:ext uri="{BB962C8B-B14F-4D97-AF65-F5344CB8AC3E}">
        <p14:creationId xmlns:p14="http://schemas.microsoft.com/office/powerpoint/2010/main" val="22525046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40"/>
        <p:cNvGrpSpPr/>
        <p:nvPr/>
      </p:nvGrpSpPr>
      <p:grpSpPr>
        <a:xfrm>
          <a:off x="0" y="0"/>
          <a:ext cx="0" cy="0"/>
          <a:chOff x="0" y="0"/>
          <a:chExt cx="0" cy="0"/>
        </a:xfrm>
      </p:grpSpPr>
      <p:sp>
        <p:nvSpPr>
          <p:cNvPr id="141" name="Google Shape;141;p10"/>
          <p:cNvSpPr>
            <a:spLocks noGrp="1"/>
          </p:cNvSpPr>
          <p:nvPr>
            <p:ph type="pic" idx="2"/>
          </p:nvPr>
        </p:nvSpPr>
        <p:spPr>
          <a:xfrm>
            <a:off x="0" y="-19833"/>
            <a:ext cx="12192000" cy="6878000"/>
          </a:xfrm>
          <a:prstGeom prst="rect">
            <a:avLst/>
          </a:prstGeom>
          <a:noFill/>
          <a:ln>
            <a:noFill/>
          </a:ln>
        </p:spPr>
      </p:sp>
      <p:sp>
        <p:nvSpPr>
          <p:cNvPr id="142" name="Google Shape;142;p10"/>
          <p:cNvSpPr txBox="1">
            <a:spLocks noGrp="1"/>
          </p:cNvSpPr>
          <p:nvPr>
            <p:ph type="title"/>
          </p:nvPr>
        </p:nvSpPr>
        <p:spPr>
          <a:xfrm>
            <a:off x="950967" y="719333"/>
            <a:ext cx="3694000" cy="1342000"/>
          </a:xfrm>
          <a:prstGeom prst="rect">
            <a:avLst/>
          </a:prstGeom>
          <a:solidFill>
            <a:schemeClr val="lt1"/>
          </a:solidFill>
        </p:spPr>
        <p:txBody>
          <a:bodyPr spcFirstLastPara="1" wrap="square" lIns="91425" tIns="91425" rIns="91425" bIns="91425" anchor="ctr" anchorCtr="0">
            <a:noAutofit/>
          </a:bodyPr>
          <a:lstStyle>
            <a:lvl1pPr lvl="0" rtl="0">
              <a:spcBef>
                <a:spcPts val="0"/>
              </a:spcBef>
              <a:spcAft>
                <a:spcPts val="0"/>
              </a:spcAft>
              <a:buSzPts val="3000"/>
              <a:buNone/>
              <a:defRPr sz="2667">
                <a:solidFill>
                  <a:schemeClr val="dk2"/>
                </a:solidFill>
                <a:latin typeface="Pathway Extreme Light"/>
                <a:ea typeface="Pathway Extreme Light"/>
                <a:cs typeface="Pathway Extreme Light"/>
                <a:sym typeface="Pathway Extreme Light"/>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extLst>
      <p:ext uri="{BB962C8B-B14F-4D97-AF65-F5344CB8AC3E}">
        <p14:creationId xmlns:p14="http://schemas.microsoft.com/office/powerpoint/2010/main" val="40965853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43"/>
        <p:cNvGrpSpPr/>
        <p:nvPr/>
      </p:nvGrpSpPr>
      <p:grpSpPr>
        <a:xfrm>
          <a:off x="0" y="0"/>
          <a:ext cx="0" cy="0"/>
          <a:chOff x="0" y="0"/>
          <a:chExt cx="0" cy="0"/>
        </a:xfrm>
      </p:grpSpPr>
      <p:grpSp>
        <p:nvGrpSpPr>
          <p:cNvPr id="144" name="Google Shape;144;p11"/>
          <p:cNvGrpSpPr/>
          <p:nvPr/>
        </p:nvGrpSpPr>
        <p:grpSpPr>
          <a:xfrm>
            <a:off x="1" y="1"/>
            <a:ext cx="12192004" cy="6858001"/>
            <a:chOff x="0" y="0"/>
            <a:chExt cx="9144003" cy="5143501"/>
          </a:xfrm>
        </p:grpSpPr>
        <p:pic>
          <p:nvPicPr>
            <p:cNvPr id="145" name="Google Shape;145;p11"/>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146" name="Google Shape;146;p11"/>
            <p:cNvPicPr preferRelativeResize="0"/>
            <p:nvPr/>
          </p:nvPicPr>
          <p:blipFill>
            <a:blip r:embed="rId2">
              <a:alphaModFix/>
            </a:blip>
            <a:stretch>
              <a:fillRect/>
            </a:stretch>
          </p:blipFill>
          <p:spPr>
            <a:xfrm rot="10800000">
              <a:off x="234525" y="179449"/>
              <a:ext cx="8653200" cy="4722000"/>
            </a:xfrm>
            <a:prstGeom prst="roundRect">
              <a:avLst>
                <a:gd name="adj" fmla="val 4466"/>
              </a:avLst>
            </a:prstGeom>
            <a:noFill/>
            <a:ln>
              <a:noFill/>
            </a:ln>
            <a:effectLst>
              <a:outerShdw blurRad="57150" dist="19050" dir="5400000" algn="bl" rotWithShape="0">
                <a:schemeClr val="lt1"/>
              </a:outerShdw>
            </a:effectLst>
          </p:spPr>
        </p:pic>
      </p:grpSp>
      <p:sp>
        <p:nvSpPr>
          <p:cNvPr id="147" name="Google Shape;147;p11"/>
          <p:cNvSpPr txBox="1">
            <a:spLocks noGrp="1"/>
          </p:cNvSpPr>
          <p:nvPr>
            <p:ph type="title" hasCustomPrompt="1"/>
          </p:nvPr>
        </p:nvSpPr>
        <p:spPr>
          <a:xfrm>
            <a:off x="2572833" y="2146533"/>
            <a:ext cx="7046400" cy="13920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solidFill>
                  <a:schemeClr val="dk2"/>
                </a:solidFill>
              </a:defRPr>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148" name="Google Shape;148;p11"/>
          <p:cNvSpPr txBox="1">
            <a:spLocks noGrp="1"/>
          </p:cNvSpPr>
          <p:nvPr>
            <p:ph type="subTitle" idx="1"/>
          </p:nvPr>
        </p:nvSpPr>
        <p:spPr>
          <a:xfrm>
            <a:off x="2572833" y="3802833"/>
            <a:ext cx="7046400" cy="6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2133"/>
              </a:spcBef>
              <a:spcAft>
                <a:spcPts val="0"/>
              </a:spcAft>
              <a:buSzPts val="1600"/>
              <a:buNone/>
              <a:defRPr sz="2133"/>
            </a:lvl3pPr>
            <a:lvl4pPr lvl="3" algn="ctr" rtl="0">
              <a:lnSpc>
                <a:spcPct val="100000"/>
              </a:lnSpc>
              <a:spcBef>
                <a:spcPts val="2133"/>
              </a:spcBef>
              <a:spcAft>
                <a:spcPts val="0"/>
              </a:spcAft>
              <a:buSzPts val="1600"/>
              <a:buNone/>
              <a:defRPr sz="2133"/>
            </a:lvl4pPr>
            <a:lvl5pPr lvl="4" algn="ctr" rtl="0">
              <a:lnSpc>
                <a:spcPct val="100000"/>
              </a:lnSpc>
              <a:spcBef>
                <a:spcPts val="2133"/>
              </a:spcBef>
              <a:spcAft>
                <a:spcPts val="0"/>
              </a:spcAft>
              <a:buSzPts val="1600"/>
              <a:buNone/>
              <a:defRPr sz="2133"/>
            </a:lvl5pPr>
            <a:lvl6pPr lvl="5" algn="ctr" rtl="0">
              <a:lnSpc>
                <a:spcPct val="100000"/>
              </a:lnSpc>
              <a:spcBef>
                <a:spcPts val="2133"/>
              </a:spcBef>
              <a:spcAft>
                <a:spcPts val="0"/>
              </a:spcAft>
              <a:buSzPts val="1600"/>
              <a:buNone/>
              <a:defRPr sz="2133"/>
            </a:lvl6pPr>
            <a:lvl7pPr lvl="6" algn="ctr" rtl="0">
              <a:lnSpc>
                <a:spcPct val="100000"/>
              </a:lnSpc>
              <a:spcBef>
                <a:spcPts val="2133"/>
              </a:spcBef>
              <a:spcAft>
                <a:spcPts val="0"/>
              </a:spcAft>
              <a:buSzPts val="1600"/>
              <a:buNone/>
              <a:defRPr sz="2133"/>
            </a:lvl7pPr>
            <a:lvl8pPr lvl="7" algn="ctr" rtl="0">
              <a:lnSpc>
                <a:spcPct val="100000"/>
              </a:lnSpc>
              <a:spcBef>
                <a:spcPts val="2133"/>
              </a:spcBef>
              <a:spcAft>
                <a:spcPts val="0"/>
              </a:spcAft>
              <a:buSzPts val="1600"/>
              <a:buNone/>
              <a:defRPr sz="2133"/>
            </a:lvl8pPr>
            <a:lvl9pPr lvl="8" algn="ctr" rtl="0">
              <a:lnSpc>
                <a:spcPct val="100000"/>
              </a:lnSpc>
              <a:spcBef>
                <a:spcPts val="2133"/>
              </a:spcBef>
              <a:spcAft>
                <a:spcPts val="2133"/>
              </a:spcAft>
              <a:buSzPts val="1600"/>
              <a:buNone/>
              <a:defRPr sz="2133"/>
            </a:lvl9pPr>
          </a:lstStyle>
          <a:p>
            <a:endParaRPr/>
          </a:p>
        </p:txBody>
      </p:sp>
      <p:grpSp>
        <p:nvGrpSpPr>
          <p:cNvPr id="149" name="Google Shape;149;p11"/>
          <p:cNvGrpSpPr/>
          <p:nvPr/>
        </p:nvGrpSpPr>
        <p:grpSpPr>
          <a:xfrm>
            <a:off x="268415" y="2430326"/>
            <a:ext cx="1047600" cy="3977967"/>
            <a:chOff x="201311" y="1822744"/>
            <a:chExt cx="785700" cy="2983475"/>
          </a:xfrm>
        </p:grpSpPr>
        <p:pic>
          <p:nvPicPr>
            <p:cNvPr id="150" name="Google Shape;150;p11"/>
            <p:cNvPicPr preferRelativeResize="0"/>
            <p:nvPr/>
          </p:nvPicPr>
          <p:blipFill>
            <a:blip r:embed="rId3">
              <a:alphaModFix/>
            </a:blip>
            <a:stretch>
              <a:fillRect/>
            </a:stretch>
          </p:blipFill>
          <p:spPr>
            <a:xfrm flipH="1">
              <a:off x="350011" y="1822744"/>
              <a:ext cx="297375" cy="297375"/>
            </a:xfrm>
            <a:prstGeom prst="rect">
              <a:avLst/>
            </a:prstGeom>
            <a:noFill/>
            <a:ln>
              <a:noFill/>
            </a:ln>
            <a:effectLst>
              <a:outerShdw blurRad="57150" dist="19050" dir="5400000" algn="bl" rotWithShape="0">
                <a:schemeClr val="accent4"/>
              </a:outerShdw>
            </a:effectLst>
          </p:spPr>
        </p:pic>
        <p:pic>
          <p:nvPicPr>
            <p:cNvPr id="151" name="Google Shape;151;p11"/>
            <p:cNvPicPr preferRelativeResize="0"/>
            <p:nvPr/>
          </p:nvPicPr>
          <p:blipFill>
            <a:blip r:embed="rId3">
              <a:alphaModFix/>
            </a:blip>
            <a:stretch>
              <a:fillRect/>
            </a:stretch>
          </p:blipFill>
          <p:spPr>
            <a:xfrm flipH="1">
              <a:off x="689636" y="3865244"/>
              <a:ext cx="297375" cy="297375"/>
            </a:xfrm>
            <a:prstGeom prst="rect">
              <a:avLst/>
            </a:prstGeom>
            <a:noFill/>
            <a:ln>
              <a:noFill/>
            </a:ln>
            <a:effectLst>
              <a:outerShdw blurRad="57150" dist="19050" dir="5400000" algn="bl" rotWithShape="0">
                <a:schemeClr val="accent4"/>
              </a:outerShdw>
            </a:effectLst>
          </p:spPr>
        </p:pic>
        <p:pic>
          <p:nvPicPr>
            <p:cNvPr id="152" name="Google Shape;152;p11"/>
            <p:cNvPicPr preferRelativeResize="0"/>
            <p:nvPr/>
          </p:nvPicPr>
          <p:blipFill>
            <a:blip r:embed="rId3">
              <a:alphaModFix/>
            </a:blip>
            <a:stretch>
              <a:fillRect/>
            </a:stretch>
          </p:blipFill>
          <p:spPr>
            <a:xfrm flipH="1">
              <a:off x="201311" y="4508844"/>
              <a:ext cx="297375" cy="297375"/>
            </a:xfrm>
            <a:prstGeom prst="rect">
              <a:avLst/>
            </a:prstGeom>
            <a:noFill/>
            <a:ln>
              <a:noFill/>
            </a:ln>
            <a:effectLst>
              <a:outerShdw blurRad="57150" dist="19050" dir="5400000" algn="bl" rotWithShape="0">
                <a:schemeClr val="accent4"/>
              </a:outerShdw>
            </a:effectLst>
          </p:spPr>
        </p:pic>
        <p:cxnSp>
          <p:nvCxnSpPr>
            <p:cNvPr id="153" name="Google Shape;153;p11"/>
            <p:cNvCxnSpPr>
              <a:stCxn id="150" idx="2"/>
              <a:endCxn id="151" idx="3"/>
            </p:cNvCxnSpPr>
            <p:nvPr/>
          </p:nvCxnSpPr>
          <p:spPr>
            <a:xfrm rot="-5400000" flipH="1">
              <a:off x="-352852" y="2971670"/>
              <a:ext cx="1893900" cy="190800"/>
            </a:xfrm>
            <a:prstGeom prst="bentConnector2">
              <a:avLst/>
            </a:prstGeom>
            <a:noFill/>
            <a:ln w="9525" cap="flat" cmpd="sng">
              <a:solidFill>
                <a:schemeClr val="dk2"/>
              </a:solidFill>
              <a:prstDash val="dash"/>
              <a:round/>
              <a:headEnd type="none" w="med" len="med"/>
              <a:tailEnd type="none" w="med" len="med"/>
            </a:ln>
          </p:spPr>
        </p:cxnSp>
        <p:cxnSp>
          <p:nvCxnSpPr>
            <p:cNvPr id="154" name="Google Shape;154;p11"/>
            <p:cNvCxnSpPr>
              <a:stCxn id="151" idx="1"/>
              <a:endCxn id="152" idx="1"/>
            </p:cNvCxnSpPr>
            <p:nvPr/>
          </p:nvCxnSpPr>
          <p:spPr>
            <a:xfrm flipH="1">
              <a:off x="498611" y="4013932"/>
              <a:ext cx="488400" cy="643500"/>
            </a:xfrm>
            <a:prstGeom prst="bentConnector3">
              <a:avLst>
                <a:gd name="adj1" fmla="val -48756"/>
              </a:avLst>
            </a:prstGeom>
            <a:noFill/>
            <a:ln w="9525" cap="flat" cmpd="sng">
              <a:solidFill>
                <a:schemeClr val="dk2"/>
              </a:solidFill>
              <a:prstDash val="dash"/>
              <a:round/>
              <a:headEnd type="none" w="med" len="med"/>
              <a:tailEnd type="none" w="med" len="med"/>
            </a:ln>
          </p:spPr>
        </p:cxnSp>
      </p:grpSp>
    </p:spTree>
    <p:extLst>
      <p:ext uri="{BB962C8B-B14F-4D97-AF65-F5344CB8AC3E}">
        <p14:creationId xmlns:p14="http://schemas.microsoft.com/office/powerpoint/2010/main" val="9017421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55"/>
        <p:cNvGrpSpPr/>
        <p:nvPr/>
      </p:nvGrpSpPr>
      <p:grpSpPr>
        <a:xfrm>
          <a:off x="0" y="0"/>
          <a:ext cx="0" cy="0"/>
          <a:chOff x="0" y="0"/>
          <a:chExt cx="0" cy="0"/>
        </a:xfrm>
      </p:grpSpPr>
    </p:spTree>
    <p:extLst>
      <p:ext uri="{BB962C8B-B14F-4D97-AF65-F5344CB8AC3E}">
        <p14:creationId xmlns:p14="http://schemas.microsoft.com/office/powerpoint/2010/main" val="19073504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1622C-EB89-8037-029D-B3B16E708C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313727-2AE7-21BE-1060-4BEB5A2E46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8E9FE2-BBA6-E164-3F45-2B438F4A00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DED1E9-D9EA-3BA8-AFEF-AD23F84396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65FD19-DB6A-2DEB-7170-A44250DD09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A26038-BF03-A0CD-4A21-3303BF7250DA}"/>
              </a:ext>
            </a:extLst>
          </p:cNvPr>
          <p:cNvSpPr>
            <a:spLocks noGrp="1"/>
          </p:cNvSpPr>
          <p:nvPr>
            <p:ph type="dt" sz="half" idx="10"/>
          </p:nvPr>
        </p:nvSpPr>
        <p:spPr/>
        <p:txBody>
          <a:bodyPr/>
          <a:lstStyle/>
          <a:p>
            <a:fld id="{2F02DBC2-5286-4B77-948A-8F59187D65D5}" type="datetimeFigureOut">
              <a:rPr lang="en-US" smtClean="0"/>
              <a:t>3/8/2024</a:t>
            </a:fld>
            <a:endParaRPr lang="en-US"/>
          </a:p>
        </p:txBody>
      </p:sp>
      <p:sp>
        <p:nvSpPr>
          <p:cNvPr id="8" name="Footer Placeholder 7">
            <a:extLst>
              <a:ext uri="{FF2B5EF4-FFF2-40B4-BE49-F238E27FC236}">
                <a16:creationId xmlns:a16="http://schemas.microsoft.com/office/drawing/2014/main" id="{FF2658EF-3DBD-DB9F-DBDF-C7A91701EB6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E98018-E662-9513-9477-E291C357A95E}"/>
              </a:ext>
            </a:extLst>
          </p:cNvPr>
          <p:cNvSpPr>
            <a:spLocks noGrp="1"/>
          </p:cNvSpPr>
          <p:nvPr>
            <p:ph type="sldNum" sz="quarter" idx="12"/>
          </p:nvPr>
        </p:nvSpPr>
        <p:spPr/>
        <p:txBody>
          <a:bodyPr/>
          <a:lstStyle/>
          <a:p>
            <a:fld id="{2C2856E7-455D-49C2-BE30-EB3C6765A9EF}" type="slidenum">
              <a:rPr lang="en-US" smtClean="0"/>
              <a:t>‹#›</a:t>
            </a:fld>
            <a:endParaRPr lang="en-US"/>
          </a:p>
        </p:txBody>
      </p:sp>
    </p:spTree>
    <p:extLst>
      <p:ext uri="{BB962C8B-B14F-4D97-AF65-F5344CB8AC3E}">
        <p14:creationId xmlns:p14="http://schemas.microsoft.com/office/powerpoint/2010/main" val="310609485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79"/>
        <p:cNvGrpSpPr/>
        <p:nvPr/>
      </p:nvGrpSpPr>
      <p:grpSpPr>
        <a:xfrm>
          <a:off x="0" y="0"/>
          <a:ext cx="0" cy="0"/>
          <a:chOff x="0" y="0"/>
          <a:chExt cx="0" cy="0"/>
        </a:xfrm>
      </p:grpSpPr>
      <p:grpSp>
        <p:nvGrpSpPr>
          <p:cNvPr id="180" name="Google Shape;180;p14"/>
          <p:cNvGrpSpPr/>
          <p:nvPr/>
        </p:nvGrpSpPr>
        <p:grpSpPr>
          <a:xfrm>
            <a:off x="1" y="1"/>
            <a:ext cx="12192004" cy="6858001"/>
            <a:chOff x="0" y="0"/>
            <a:chExt cx="9144003" cy="5143501"/>
          </a:xfrm>
        </p:grpSpPr>
        <p:pic>
          <p:nvPicPr>
            <p:cNvPr id="181" name="Google Shape;181;p14"/>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182" name="Google Shape;182;p14"/>
            <p:cNvPicPr preferRelativeResize="0"/>
            <p:nvPr/>
          </p:nvPicPr>
          <p:blipFill>
            <a:blip r:embed="rId2">
              <a:alphaModFix/>
            </a:blip>
            <a:stretch>
              <a:fillRect/>
            </a:stretch>
          </p:blipFill>
          <p:spPr>
            <a:xfrm rot="10800000">
              <a:off x="234525" y="179449"/>
              <a:ext cx="8653200" cy="4722000"/>
            </a:xfrm>
            <a:prstGeom prst="roundRect">
              <a:avLst>
                <a:gd name="adj" fmla="val 4466"/>
              </a:avLst>
            </a:prstGeom>
            <a:noFill/>
            <a:ln>
              <a:noFill/>
            </a:ln>
            <a:effectLst>
              <a:outerShdw blurRad="57150" dist="19050" dir="5400000" algn="bl" rotWithShape="0">
                <a:schemeClr val="lt1"/>
              </a:outerShdw>
            </a:effectLst>
          </p:spPr>
        </p:pic>
      </p:grpSp>
      <p:sp>
        <p:nvSpPr>
          <p:cNvPr id="183" name="Google Shape;183;p14"/>
          <p:cNvSpPr txBox="1">
            <a:spLocks noGrp="1"/>
          </p:cNvSpPr>
          <p:nvPr>
            <p:ph type="title"/>
          </p:nvPr>
        </p:nvSpPr>
        <p:spPr>
          <a:xfrm>
            <a:off x="2303433" y="716367"/>
            <a:ext cx="4028400" cy="643600"/>
          </a:xfrm>
          <a:prstGeom prst="rect">
            <a:avLst/>
          </a:prstGeom>
          <a:solidFill>
            <a:schemeClr val="accent3"/>
          </a:solidFill>
        </p:spPr>
        <p:txBody>
          <a:bodyPr spcFirstLastPara="1" wrap="square" lIns="91425" tIns="91425" rIns="91425" bIns="91425" anchor="t" anchorCtr="0">
            <a:noAutofit/>
          </a:bodyPr>
          <a:lstStyle>
            <a:lvl1pPr lvl="0" rtl="0">
              <a:spcBef>
                <a:spcPts val="0"/>
              </a:spcBef>
              <a:spcAft>
                <a:spcPts val="0"/>
              </a:spcAft>
              <a:buSzPts val="3000"/>
              <a:buNone/>
              <a:defRPr sz="3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84" name="Google Shape;184;p14"/>
          <p:cNvGrpSpPr/>
          <p:nvPr/>
        </p:nvGrpSpPr>
        <p:grpSpPr>
          <a:xfrm>
            <a:off x="132697" y="3207459"/>
            <a:ext cx="714000" cy="3248900"/>
            <a:chOff x="99523" y="2405594"/>
            <a:chExt cx="535500" cy="2436675"/>
          </a:xfrm>
        </p:grpSpPr>
        <p:pic>
          <p:nvPicPr>
            <p:cNvPr id="185" name="Google Shape;185;p14"/>
            <p:cNvPicPr preferRelativeResize="0"/>
            <p:nvPr/>
          </p:nvPicPr>
          <p:blipFill>
            <a:blip r:embed="rId3">
              <a:alphaModFix/>
            </a:blip>
            <a:stretch>
              <a:fillRect/>
            </a:stretch>
          </p:blipFill>
          <p:spPr>
            <a:xfrm flipH="1">
              <a:off x="99523" y="2405594"/>
              <a:ext cx="297375" cy="297375"/>
            </a:xfrm>
            <a:prstGeom prst="rect">
              <a:avLst/>
            </a:prstGeom>
            <a:noFill/>
            <a:ln>
              <a:noFill/>
            </a:ln>
            <a:effectLst>
              <a:outerShdw blurRad="57150" dist="19050" dir="5400000" algn="bl" rotWithShape="0">
                <a:schemeClr val="accent4"/>
              </a:outerShdw>
            </a:effectLst>
          </p:spPr>
        </p:pic>
        <p:pic>
          <p:nvPicPr>
            <p:cNvPr id="186" name="Google Shape;186;p14"/>
            <p:cNvPicPr preferRelativeResize="0"/>
            <p:nvPr/>
          </p:nvPicPr>
          <p:blipFill>
            <a:blip r:embed="rId3">
              <a:alphaModFix/>
            </a:blip>
            <a:stretch>
              <a:fillRect/>
            </a:stretch>
          </p:blipFill>
          <p:spPr>
            <a:xfrm rot="10800000" flipH="1">
              <a:off x="99523" y="3898394"/>
              <a:ext cx="297375" cy="297375"/>
            </a:xfrm>
            <a:prstGeom prst="rect">
              <a:avLst/>
            </a:prstGeom>
            <a:noFill/>
            <a:ln>
              <a:noFill/>
            </a:ln>
            <a:effectLst>
              <a:outerShdw blurRad="57150" dist="19050" dir="5400000" algn="bl" rotWithShape="0">
                <a:schemeClr val="accent4"/>
              </a:outerShdw>
            </a:effectLst>
          </p:spPr>
        </p:pic>
        <p:pic>
          <p:nvPicPr>
            <p:cNvPr id="187" name="Google Shape;187;p14"/>
            <p:cNvPicPr preferRelativeResize="0"/>
            <p:nvPr/>
          </p:nvPicPr>
          <p:blipFill>
            <a:blip r:embed="rId3">
              <a:alphaModFix/>
            </a:blip>
            <a:stretch>
              <a:fillRect/>
            </a:stretch>
          </p:blipFill>
          <p:spPr>
            <a:xfrm flipH="1">
              <a:off x="337648" y="4544744"/>
              <a:ext cx="297375" cy="297375"/>
            </a:xfrm>
            <a:prstGeom prst="rect">
              <a:avLst/>
            </a:prstGeom>
            <a:noFill/>
            <a:ln>
              <a:noFill/>
            </a:ln>
            <a:effectLst>
              <a:outerShdw blurRad="57150" dist="19050" dir="5400000" algn="bl" rotWithShape="0">
                <a:schemeClr val="accent4"/>
              </a:outerShdw>
            </a:effectLst>
          </p:spPr>
        </p:pic>
        <p:cxnSp>
          <p:nvCxnSpPr>
            <p:cNvPr id="188" name="Google Shape;188;p14"/>
            <p:cNvCxnSpPr>
              <a:stCxn id="185" idx="2"/>
              <a:endCxn id="186" idx="2"/>
            </p:cNvCxnSpPr>
            <p:nvPr/>
          </p:nvCxnSpPr>
          <p:spPr>
            <a:xfrm rot="-5400000" flipH="1">
              <a:off x="-349239" y="3300420"/>
              <a:ext cx="1195500" cy="600"/>
            </a:xfrm>
            <a:prstGeom prst="bentConnector3">
              <a:avLst>
                <a:gd name="adj1" fmla="val 49997"/>
              </a:avLst>
            </a:prstGeom>
            <a:noFill/>
            <a:ln w="9525" cap="flat" cmpd="sng">
              <a:solidFill>
                <a:schemeClr val="dk2"/>
              </a:solidFill>
              <a:prstDash val="dash"/>
              <a:round/>
              <a:headEnd type="none" w="med" len="med"/>
              <a:tailEnd type="none" w="med" len="med"/>
            </a:ln>
          </p:spPr>
        </p:cxnSp>
        <p:cxnSp>
          <p:nvCxnSpPr>
            <p:cNvPr id="189" name="Google Shape;189;p14"/>
            <p:cNvCxnSpPr>
              <a:stCxn id="186" idx="0"/>
              <a:endCxn id="187" idx="2"/>
            </p:cNvCxnSpPr>
            <p:nvPr/>
          </p:nvCxnSpPr>
          <p:spPr>
            <a:xfrm rot="-5400000" flipH="1">
              <a:off x="44061" y="4399920"/>
              <a:ext cx="646500" cy="238200"/>
            </a:xfrm>
            <a:prstGeom prst="bentConnector5">
              <a:avLst>
                <a:gd name="adj1" fmla="val 26990"/>
                <a:gd name="adj2" fmla="val -62421"/>
                <a:gd name="adj3" fmla="val 136810"/>
              </a:avLst>
            </a:prstGeom>
            <a:noFill/>
            <a:ln w="9525" cap="flat" cmpd="sng">
              <a:solidFill>
                <a:schemeClr val="dk2"/>
              </a:solidFill>
              <a:prstDash val="dash"/>
              <a:round/>
              <a:headEnd type="none" w="med" len="med"/>
              <a:tailEnd type="none" w="med" len="med"/>
            </a:ln>
          </p:spPr>
        </p:cxnSp>
      </p:grpSp>
    </p:spTree>
    <p:extLst>
      <p:ext uri="{BB962C8B-B14F-4D97-AF65-F5344CB8AC3E}">
        <p14:creationId xmlns:p14="http://schemas.microsoft.com/office/powerpoint/2010/main" val="27599727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90"/>
        <p:cNvGrpSpPr/>
        <p:nvPr/>
      </p:nvGrpSpPr>
      <p:grpSpPr>
        <a:xfrm>
          <a:off x="0" y="0"/>
          <a:ext cx="0" cy="0"/>
          <a:chOff x="0" y="0"/>
          <a:chExt cx="0" cy="0"/>
        </a:xfrm>
      </p:grpSpPr>
      <p:grpSp>
        <p:nvGrpSpPr>
          <p:cNvPr id="191" name="Google Shape;191;p15"/>
          <p:cNvGrpSpPr/>
          <p:nvPr/>
        </p:nvGrpSpPr>
        <p:grpSpPr>
          <a:xfrm>
            <a:off x="1" y="1"/>
            <a:ext cx="12192004" cy="6858001"/>
            <a:chOff x="0" y="0"/>
            <a:chExt cx="9144003" cy="5143501"/>
          </a:xfrm>
        </p:grpSpPr>
        <p:pic>
          <p:nvPicPr>
            <p:cNvPr id="192" name="Google Shape;192;p15"/>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193" name="Google Shape;193;p15"/>
            <p:cNvPicPr preferRelativeResize="0"/>
            <p:nvPr/>
          </p:nvPicPr>
          <p:blipFill>
            <a:blip r:embed="rId2">
              <a:alphaModFix/>
            </a:blip>
            <a:stretch>
              <a:fillRect/>
            </a:stretch>
          </p:blipFill>
          <p:spPr>
            <a:xfrm rot="10800000">
              <a:off x="234525" y="179449"/>
              <a:ext cx="8653200" cy="4722000"/>
            </a:xfrm>
            <a:prstGeom prst="roundRect">
              <a:avLst>
                <a:gd name="adj" fmla="val 4466"/>
              </a:avLst>
            </a:prstGeom>
            <a:noFill/>
            <a:ln>
              <a:noFill/>
            </a:ln>
            <a:effectLst>
              <a:outerShdw blurRad="57150" dist="19050" dir="5400000" algn="bl" rotWithShape="0">
                <a:schemeClr val="lt1"/>
              </a:outerShdw>
            </a:effectLst>
          </p:spPr>
        </p:pic>
      </p:grpSp>
      <p:sp>
        <p:nvSpPr>
          <p:cNvPr id="194" name="Google Shape;194;p15"/>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95" name="Google Shape;195;p15"/>
          <p:cNvGrpSpPr/>
          <p:nvPr/>
        </p:nvGrpSpPr>
        <p:grpSpPr>
          <a:xfrm>
            <a:off x="9167831" y="4643867"/>
            <a:ext cx="2945600" cy="2047460"/>
            <a:chOff x="6875873" y="3482900"/>
            <a:chExt cx="2209200" cy="1535595"/>
          </a:xfrm>
        </p:grpSpPr>
        <p:pic>
          <p:nvPicPr>
            <p:cNvPr id="196" name="Google Shape;196;p15"/>
            <p:cNvPicPr preferRelativeResize="0"/>
            <p:nvPr/>
          </p:nvPicPr>
          <p:blipFill>
            <a:blip r:embed="rId3">
              <a:alphaModFix/>
            </a:blip>
            <a:stretch>
              <a:fillRect/>
            </a:stretch>
          </p:blipFill>
          <p:spPr>
            <a:xfrm flipH="1">
              <a:off x="8787698" y="3482900"/>
              <a:ext cx="297375" cy="297375"/>
            </a:xfrm>
            <a:prstGeom prst="rect">
              <a:avLst/>
            </a:prstGeom>
            <a:noFill/>
            <a:ln>
              <a:noFill/>
            </a:ln>
            <a:effectLst>
              <a:outerShdw blurRad="57150" dist="19050" dir="5400000" algn="bl" rotWithShape="0">
                <a:schemeClr val="accent4"/>
              </a:outerShdw>
            </a:effectLst>
          </p:spPr>
        </p:pic>
        <p:pic>
          <p:nvPicPr>
            <p:cNvPr id="197" name="Google Shape;197;p15"/>
            <p:cNvPicPr preferRelativeResize="0"/>
            <p:nvPr/>
          </p:nvPicPr>
          <p:blipFill>
            <a:blip r:embed="rId3">
              <a:alphaModFix/>
            </a:blip>
            <a:stretch>
              <a:fillRect/>
            </a:stretch>
          </p:blipFill>
          <p:spPr>
            <a:xfrm flipH="1">
              <a:off x="8563173" y="4258506"/>
              <a:ext cx="297375" cy="297364"/>
            </a:xfrm>
            <a:prstGeom prst="rect">
              <a:avLst/>
            </a:prstGeom>
            <a:noFill/>
            <a:ln>
              <a:noFill/>
            </a:ln>
            <a:effectLst>
              <a:outerShdw blurRad="57150" dist="19050" dir="5400000" algn="bl" rotWithShape="0">
                <a:schemeClr val="accent4"/>
              </a:outerShdw>
            </a:effectLst>
          </p:spPr>
        </p:pic>
        <p:cxnSp>
          <p:nvCxnSpPr>
            <p:cNvPr id="198" name="Google Shape;198;p15"/>
            <p:cNvCxnSpPr>
              <a:stCxn id="199" idx="1"/>
              <a:endCxn id="197" idx="2"/>
            </p:cNvCxnSpPr>
            <p:nvPr/>
          </p:nvCxnSpPr>
          <p:spPr>
            <a:xfrm rot="10800000" flipH="1">
              <a:off x="7173249" y="4556013"/>
              <a:ext cx="1538700" cy="313800"/>
            </a:xfrm>
            <a:prstGeom prst="bentConnector2">
              <a:avLst/>
            </a:prstGeom>
            <a:noFill/>
            <a:ln w="9525" cap="flat" cmpd="sng">
              <a:solidFill>
                <a:schemeClr val="dk2"/>
              </a:solidFill>
              <a:prstDash val="dash"/>
              <a:round/>
              <a:headEnd type="none" w="med" len="med"/>
              <a:tailEnd type="none" w="med" len="med"/>
            </a:ln>
          </p:spPr>
        </p:cxnSp>
        <p:cxnSp>
          <p:nvCxnSpPr>
            <p:cNvPr id="200" name="Google Shape;200;p15"/>
            <p:cNvCxnSpPr>
              <a:stCxn id="196" idx="2"/>
              <a:endCxn id="197" idx="0"/>
            </p:cNvCxnSpPr>
            <p:nvPr/>
          </p:nvCxnSpPr>
          <p:spPr>
            <a:xfrm rot="5400000">
              <a:off x="8585086" y="3907175"/>
              <a:ext cx="478200" cy="224400"/>
            </a:xfrm>
            <a:prstGeom prst="bentConnector3">
              <a:avLst>
                <a:gd name="adj1" fmla="val 50003"/>
              </a:avLst>
            </a:prstGeom>
            <a:noFill/>
            <a:ln w="9525" cap="flat" cmpd="sng">
              <a:solidFill>
                <a:schemeClr val="dk2"/>
              </a:solidFill>
              <a:prstDash val="dash"/>
              <a:round/>
              <a:headEnd type="none" w="med" len="med"/>
              <a:tailEnd type="none" w="med" len="med"/>
            </a:ln>
          </p:spPr>
        </p:cxnSp>
        <p:pic>
          <p:nvPicPr>
            <p:cNvPr id="199" name="Google Shape;199;p15"/>
            <p:cNvPicPr preferRelativeResize="0"/>
            <p:nvPr/>
          </p:nvPicPr>
          <p:blipFill>
            <a:blip r:embed="rId3">
              <a:alphaModFix/>
            </a:blip>
            <a:stretch>
              <a:fillRect/>
            </a:stretch>
          </p:blipFill>
          <p:spPr>
            <a:xfrm flipH="1">
              <a:off x="6875873" y="4721131"/>
              <a:ext cx="297375" cy="297364"/>
            </a:xfrm>
            <a:prstGeom prst="rect">
              <a:avLst/>
            </a:prstGeom>
            <a:noFill/>
            <a:ln>
              <a:noFill/>
            </a:ln>
            <a:effectLst>
              <a:outerShdw blurRad="57150" dist="19050" dir="5400000" algn="bl" rotWithShape="0">
                <a:schemeClr val="accent4"/>
              </a:outerShdw>
            </a:effectLst>
          </p:spPr>
        </p:pic>
      </p:grpSp>
    </p:spTree>
    <p:extLst>
      <p:ext uri="{BB962C8B-B14F-4D97-AF65-F5344CB8AC3E}">
        <p14:creationId xmlns:p14="http://schemas.microsoft.com/office/powerpoint/2010/main" val="13380274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3">
  <p:cSld name="Title only 3">
    <p:spTree>
      <p:nvGrpSpPr>
        <p:cNvPr id="1" name="Shape 201"/>
        <p:cNvGrpSpPr/>
        <p:nvPr/>
      </p:nvGrpSpPr>
      <p:grpSpPr>
        <a:xfrm>
          <a:off x="0" y="0"/>
          <a:ext cx="0" cy="0"/>
          <a:chOff x="0" y="0"/>
          <a:chExt cx="0" cy="0"/>
        </a:xfrm>
      </p:grpSpPr>
      <p:grpSp>
        <p:nvGrpSpPr>
          <p:cNvPr id="202" name="Google Shape;202;p16"/>
          <p:cNvGrpSpPr/>
          <p:nvPr/>
        </p:nvGrpSpPr>
        <p:grpSpPr>
          <a:xfrm>
            <a:off x="1" y="1"/>
            <a:ext cx="12192004" cy="6858001"/>
            <a:chOff x="0" y="0"/>
            <a:chExt cx="9144003" cy="5143501"/>
          </a:xfrm>
        </p:grpSpPr>
        <p:pic>
          <p:nvPicPr>
            <p:cNvPr id="203" name="Google Shape;203;p16"/>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204" name="Google Shape;204;p16"/>
            <p:cNvPicPr preferRelativeResize="0"/>
            <p:nvPr/>
          </p:nvPicPr>
          <p:blipFill>
            <a:blip r:embed="rId2">
              <a:alphaModFix/>
            </a:blip>
            <a:stretch>
              <a:fillRect/>
            </a:stretch>
          </p:blipFill>
          <p:spPr>
            <a:xfrm rot="10800000">
              <a:off x="234525" y="179449"/>
              <a:ext cx="8653200" cy="4722000"/>
            </a:xfrm>
            <a:prstGeom prst="roundRect">
              <a:avLst>
                <a:gd name="adj" fmla="val 4466"/>
              </a:avLst>
            </a:prstGeom>
            <a:noFill/>
            <a:ln>
              <a:noFill/>
            </a:ln>
            <a:effectLst>
              <a:outerShdw blurRad="57150" dist="19050" dir="5400000" algn="bl" rotWithShape="0">
                <a:schemeClr val="lt1"/>
              </a:outerShdw>
            </a:effectLst>
          </p:spPr>
        </p:pic>
      </p:grpSp>
      <p:sp>
        <p:nvSpPr>
          <p:cNvPr id="205" name="Google Shape;205;p16"/>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6" name="Google Shape;206;p16"/>
          <p:cNvGrpSpPr/>
          <p:nvPr/>
        </p:nvGrpSpPr>
        <p:grpSpPr>
          <a:xfrm rot="5400000">
            <a:off x="-197336" y="4023300"/>
            <a:ext cx="2895960" cy="2359501"/>
            <a:chOff x="6875879" y="3248875"/>
            <a:chExt cx="2171970" cy="1769626"/>
          </a:xfrm>
        </p:grpSpPr>
        <p:pic>
          <p:nvPicPr>
            <p:cNvPr id="207" name="Google Shape;207;p16"/>
            <p:cNvPicPr preferRelativeResize="0"/>
            <p:nvPr/>
          </p:nvPicPr>
          <p:blipFill>
            <a:blip r:embed="rId3">
              <a:alphaModFix/>
            </a:blip>
            <a:stretch>
              <a:fillRect/>
            </a:stretch>
          </p:blipFill>
          <p:spPr>
            <a:xfrm rot="-5400000" flipH="1">
              <a:off x="8750473" y="3248875"/>
              <a:ext cx="297375" cy="297375"/>
            </a:xfrm>
            <a:prstGeom prst="rect">
              <a:avLst/>
            </a:prstGeom>
            <a:noFill/>
            <a:ln>
              <a:noFill/>
            </a:ln>
            <a:effectLst>
              <a:outerShdw blurRad="57150" dist="19050" dir="5400000" algn="bl" rotWithShape="0">
                <a:schemeClr val="accent4"/>
              </a:outerShdw>
            </a:effectLst>
          </p:spPr>
        </p:pic>
        <p:pic>
          <p:nvPicPr>
            <p:cNvPr id="208" name="Google Shape;208;p16"/>
            <p:cNvPicPr preferRelativeResize="0"/>
            <p:nvPr/>
          </p:nvPicPr>
          <p:blipFill>
            <a:blip r:embed="rId3">
              <a:alphaModFix/>
            </a:blip>
            <a:stretch>
              <a:fillRect/>
            </a:stretch>
          </p:blipFill>
          <p:spPr>
            <a:xfrm rot="-5400000" flipH="1">
              <a:off x="8621673" y="4258456"/>
              <a:ext cx="297375" cy="297364"/>
            </a:xfrm>
            <a:prstGeom prst="rect">
              <a:avLst/>
            </a:prstGeom>
            <a:noFill/>
            <a:ln>
              <a:noFill/>
            </a:ln>
            <a:effectLst>
              <a:outerShdw blurRad="57150" dist="19050" dir="5400000" algn="bl" rotWithShape="0">
                <a:schemeClr val="accent4"/>
              </a:outerShdw>
            </a:effectLst>
          </p:spPr>
        </p:pic>
        <p:cxnSp>
          <p:nvCxnSpPr>
            <p:cNvPr id="209" name="Google Shape;209;p16"/>
            <p:cNvCxnSpPr>
              <a:stCxn id="210" idx="1"/>
              <a:endCxn id="208" idx="3"/>
            </p:cNvCxnSpPr>
            <p:nvPr/>
          </p:nvCxnSpPr>
          <p:spPr>
            <a:xfrm rot="-5400000">
              <a:off x="7814761" y="3765625"/>
              <a:ext cx="165300" cy="1745700"/>
            </a:xfrm>
            <a:prstGeom prst="bentConnector3">
              <a:avLst>
                <a:gd name="adj1" fmla="val 50000"/>
              </a:avLst>
            </a:prstGeom>
            <a:noFill/>
            <a:ln w="9525" cap="flat" cmpd="sng">
              <a:solidFill>
                <a:schemeClr val="dk2"/>
              </a:solidFill>
              <a:prstDash val="dash"/>
              <a:round/>
              <a:headEnd type="none" w="med" len="med"/>
              <a:tailEnd type="none" w="med" len="med"/>
            </a:ln>
          </p:spPr>
        </p:cxnSp>
        <p:cxnSp>
          <p:nvCxnSpPr>
            <p:cNvPr id="211" name="Google Shape;211;p16"/>
            <p:cNvCxnSpPr>
              <a:stCxn id="207" idx="2"/>
              <a:endCxn id="208" idx="1"/>
            </p:cNvCxnSpPr>
            <p:nvPr/>
          </p:nvCxnSpPr>
          <p:spPr>
            <a:xfrm flipH="1">
              <a:off x="8770348" y="3397562"/>
              <a:ext cx="277500" cy="861000"/>
            </a:xfrm>
            <a:prstGeom prst="bentConnector4">
              <a:avLst>
                <a:gd name="adj1" fmla="val -85811"/>
                <a:gd name="adj2" fmla="val 58628"/>
              </a:avLst>
            </a:prstGeom>
            <a:noFill/>
            <a:ln w="9525" cap="flat" cmpd="sng">
              <a:solidFill>
                <a:schemeClr val="dk2"/>
              </a:solidFill>
              <a:prstDash val="dash"/>
              <a:round/>
              <a:headEnd type="none" w="med" len="med"/>
              <a:tailEnd type="none" w="med" len="med"/>
            </a:ln>
          </p:spPr>
        </p:cxnSp>
        <p:pic>
          <p:nvPicPr>
            <p:cNvPr id="210" name="Google Shape;210;p16"/>
            <p:cNvPicPr preferRelativeResize="0"/>
            <p:nvPr/>
          </p:nvPicPr>
          <p:blipFill>
            <a:blip r:embed="rId3">
              <a:alphaModFix/>
            </a:blip>
            <a:stretch>
              <a:fillRect/>
            </a:stretch>
          </p:blipFill>
          <p:spPr>
            <a:xfrm rot="-5400000" flipH="1">
              <a:off x="6875873" y="4721131"/>
              <a:ext cx="297375" cy="297364"/>
            </a:xfrm>
            <a:prstGeom prst="rect">
              <a:avLst/>
            </a:prstGeom>
            <a:noFill/>
            <a:ln>
              <a:noFill/>
            </a:ln>
            <a:effectLst>
              <a:outerShdw blurRad="57150" dist="19050" dir="5400000" algn="bl" rotWithShape="0">
                <a:schemeClr val="accent4"/>
              </a:outerShdw>
            </a:effectLst>
          </p:spPr>
        </p:pic>
      </p:grpSp>
    </p:spTree>
    <p:extLst>
      <p:ext uri="{BB962C8B-B14F-4D97-AF65-F5344CB8AC3E}">
        <p14:creationId xmlns:p14="http://schemas.microsoft.com/office/powerpoint/2010/main" val="20409311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212"/>
        <p:cNvGrpSpPr/>
        <p:nvPr/>
      </p:nvGrpSpPr>
      <p:grpSpPr>
        <a:xfrm>
          <a:off x="0" y="0"/>
          <a:ext cx="0" cy="0"/>
          <a:chOff x="0" y="0"/>
          <a:chExt cx="0" cy="0"/>
        </a:xfrm>
      </p:grpSpPr>
      <p:grpSp>
        <p:nvGrpSpPr>
          <p:cNvPr id="213" name="Google Shape;213;p17"/>
          <p:cNvGrpSpPr/>
          <p:nvPr/>
        </p:nvGrpSpPr>
        <p:grpSpPr>
          <a:xfrm>
            <a:off x="1" y="1"/>
            <a:ext cx="12192004" cy="6858001"/>
            <a:chOff x="0" y="0"/>
            <a:chExt cx="9144003" cy="5143501"/>
          </a:xfrm>
        </p:grpSpPr>
        <p:pic>
          <p:nvPicPr>
            <p:cNvPr id="214" name="Google Shape;214;p17"/>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215" name="Google Shape;215;p17"/>
            <p:cNvPicPr preferRelativeResize="0"/>
            <p:nvPr/>
          </p:nvPicPr>
          <p:blipFill>
            <a:blip r:embed="rId2">
              <a:alphaModFix/>
            </a:blip>
            <a:stretch>
              <a:fillRect/>
            </a:stretch>
          </p:blipFill>
          <p:spPr>
            <a:xfrm rot="10800000">
              <a:off x="234525" y="179449"/>
              <a:ext cx="8653200" cy="4722000"/>
            </a:xfrm>
            <a:prstGeom prst="roundRect">
              <a:avLst>
                <a:gd name="adj" fmla="val 4466"/>
              </a:avLst>
            </a:prstGeom>
            <a:noFill/>
            <a:ln>
              <a:noFill/>
            </a:ln>
            <a:effectLst>
              <a:outerShdw blurRad="57150" dist="19050" dir="5400000" algn="bl" rotWithShape="0">
                <a:schemeClr val="lt1"/>
              </a:outerShdw>
            </a:effectLst>
          </p:spPr>
        </p:pic>
      </p:grpSp>
      <p:sp>
        <p:nvSpPr>
          <p:cNvPr id="216" name="Google Shape;216;p17"/>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17" name="Google Shape;217;p17"/>
          <p:cNvGrpSpPr/>
          <p:nvPr/>
        </p:nvGrpSpPr>
        <p:grpSpPr>
          <a:xfrm>
            <a:off x="3597084" y="4763481"/>
            <a:ext cx="8433760" cy="1933500"/>
            <a:chOff x="2697813" y="3572610"/>
            <a:chExt cx="6325320" cy="1450125"/>
          </a:xfrm>
        </p:grpSpPr>
        <p:grpSp>
          <p:nvGrpSpPr>
            <p:cNvPr id="218" name="Google Shape;218;p17"/>
            <p:cNvGrpSpPr/>
            <p:nvPr/>
          </p:nvGrpSpPr>
          <p:grpSpPr>
            <a:xfrm rot="-5400000">
              <a:off x="7707161" y="3706757"/>
              <a:ext cx="1450120" cy="1181826"/>
              <a:chOff x="8563179" y="657519"/>
              <a:chExt cx="1450120" cy="1181826"/>
            </a:xfrm>
          </p:grpSpPr>
          <p:pic>
            <p:nvPicPr>
              <p:cNvPr id="219" name="Google Shape;219;p17"/>
              <p:cNvPicPr preferRelativeResize="0"/>
              <p:nvPr/>
            </p:nvPicPr>
            <p:blipFill>
              <a:blip r:embed="rId3">
                <a:alphaModFix/>
              </a:blip>
              <a:stretch>
                <a:fillRect/>
              </a:stretch>
            </p:blipFill>
            <p:spPr>
              <a:xfrm rot="5400000">
                <a:off x="9715923" y="1541969"/>
                <a:ext cx="297375" cy="297375"/>
              </a:xfrm>
              <a:prstGeom prst="rect">
                <a:avLst/>
              </a:prstGeom>
              <a:noFill/>
              <a:ln>
                <a:noFill/>
              </a:ln>
              <a:effectLst>
                <a:outerShdw blurRad="57150" dist="19050" dir="5400000" algn="bl" rotWithShape="0">
                  <a:schemeClr val="accent4"/>
                </a:outerShdw>
              </a:effectLst>
            </p:spPr>
          </p:pic>
          <p:pic>
            <p:nvPicPr>
              <p:cNvPr id="220" name="Google Shape;220;p17"/>
              <p:cNvPicPr preferRelativeResize="0"/>
              <p:nvPr/>
            </p:nvPicPr>
            <p:blipFill>
              <a:blip r:embed="rId3">
                <a:alphaModFix/>
              </a:blip>
              <a:stretch>
                <a:fillRect/>
              </a:stretch>
            </p:blipFill>
            <p:spPr>
              <a:xfrm rot="5400000">
                <a:off x="8563173" y="657525"/>
                <a:ext cx="297375" cy="297364"/>
              </a:xfrm>
              <a:prstGeom prst="rect">
                <a:avLst/>
              </a:prstGeom>
              <a:noFill/>
              <a:ln>
                <a:noFill/>
              </a:ln>
              <a:effectLst>
                <a:outerShdw blurRad="57150" dist="19050" dir="5400000" algn="bl" rotWithShape="0">
                  <a:schemeClr val="accent4"/>
                </a:outerShdw>
              </a:effectLst>
            </p:spPr>
          </p:pic>
          <p:cxnSp>
            <p:nvCxnSpPr>
              <p:cNvPr id="221" name="Google Shape;221;p17"/>
              <p:cNvCxnSpPr>
                <a:stCxn id="219" idx="2"/>
                <a:endCxn id="220" idx="3"/>
              </p:cNvCxnSpPr>
              <p:nvPr/>
            </p:nvCxnSpPr>
            <p:spPr>
              <a:xfrm rot="10800000">
                <a:off x="8711823" y="954757"/>
                <a:ext cx="1004100" cy="735900"/>
              </a:xfrm>
              <a:prstGeom prst="bentConnector2">
                <a:avLst/>
              </a:prstGeom>
              <a:noFill/>
              <a:ln w="9525" cap="flat" cmpd="sng">
                <a:solidFill>
                  <a:schemeClr val="dk2"/>
                </a:solidFill>
                <a:prstDash val="dash"/>
                <a:round/>
                <a:headEnd type="none" w="med" len="med"/>
                <a:tailEnd type="none" w="med" len="med"/>
              </a:ln>
            </p:spPr>
          </p:cxnSp>
        </p:grpSp>
        <p:pic>
          <p:nvPicPr>
            <p:cNvPr id="222" name="Google Shape;222;p17"/>
            <p:cNvPicPr preferRelativeResize="0"/>
            <p:nvPr/>
          </p:nvPicPr>
          <p:blipFill>
            <a:blip r:embed="rId3">
              <a:alphaModFix/>
            </a:blip>
            <a:stretch>
              <a:fillRect/>
            </a:stretch>
          </p:blipFill>
          <p:spPr>
            <a:xfrm rot="5400000">
              <a:off x="2697808" y="4725365"/>
              <a:ext cx="297375" cy="297364"/>
            </a:xfrm>
            <a:prstGeom prst="rect">
              <a:avLst/>
            </a:prstGeom>
            <a:noFill/>
            <a:ln>
              <a:noFill/>
            </a:ln>
            <a:effectLst>
              <a:outerShdw blurRad="57150" dist="19050" dir="5400000" algn="bl" rotWithShape="0">
                <a:schemeClr val="accent4"/>
              </a:outerShdw>
            </a:effectLst>
          </p:spPr>
        </p:pic>
        <p:cxnSp>
          <p:nvCxnSpPr>
            <p:cNvPr id="223" name="Google Shape;223;p17"/>
            <p:cNvCxnSpPr>
              <a:stCxn id="220" idx="0"/>
              <a:endCxn id="222" idx="0"/>
            </p:cNvCxnSpPr>
            <p:nvPr/>
          </p:nvCxnSpPr>
          <p:spPr>
            <a:xfrm rot="5400000">
              <a:off x="5418245" y="2302415"/>
              <a:ext cx="148800" cy="4994700"/>
            </a:xfrm>
            <a:prstGeom prst="bentConnector4">
              <a:avLst>
                <a:gd name="adj1" fmla="val -160030"/>
                <a:gd name="adj2" fmla="val 51490"/>
              </a:avLst>
            </a:prstGeom>
            <a:noFill/>
            <a:ln w="9525" cap="flat" cmpd="sng">
              <a:solidFill>
                <a:schemeClr val="dk2"/>
              </a:solidFill>
              <a:prstDash val="dash"/>
              <a:round/>
              <a:headEnd type="none" w="med" len="med"/>
              <a:tailEnd type="none" w="med" len="med"/>
            </a:ln>
          </p:spPr>
        </p:cxnSp>
      </p:grpSp>
    </p:spTree>
    <p:extLst>
      <p:ext uri="{BB962C8B-B14F-4D97-AF65-F5344CB8AC3E}">
        <p14:creationId xmlns:p14="http://schemas.microsoft.com/office/powerpoint/2010/main" val="265425075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24"/>
        <p:cNvGrpSpPr/>
        <p:nvPr/>
      </p:nvGrpSpPr>
      <p:grpSpPr>
        <a:xfrm>
          <a:off x="0" y="0"/>
          <a:ext cx="0" cy="0"/>
          <a:chOff x="0" y="0"/>
          <a:chExt cx="0" cy="0"/>
        </a:xfrm>
      </p:grpSpPr>
      <p:grpSp>
        <p:nvGrpSpPr>
          <p:cNvPr id="225" name="Google Shape;225;p18"/>
          <p:cNvGrpSpPr/>
          <p:nvPr/>
        </p:nvGrpSpPr>
        <p:grpSpPr>
          <a:xfrm>
            <a:off x="1" y="1"/>
            <a:ext cx="12192004" cy="6858001"/>
            <a:chOff x="0" y="0"/>
            <a:chExt cx="9144003" cy="5143501"/>
          </a:xfrm>
        </p:grpSpPr>
        <p:pic>
          <p:nvPicPr>
            <p:cNvPr id="226" name="Google Shape;226;p18"/>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227" name="Google Shape;227;p18"/>
            <p:cNvPicPr preferRelativeResize="0"/>
            <p:nvPr/>
          </p:nvPicPr>
          <p:blipFill>
            <a:blip r:embed="rId2">
              <a:alphaModFix/>
            </a:blip>
            <a:stretch>
              <a:fillRect/>
            </a:stretch>
          </p:blipFill>
          <p:spPr>
            <a:xfrm rot="10800000">
              <a:off x="234525" y="179449"/>
              <a:ext cx="8653200" cy="4722000"/>
            </a:xfrm>
            <a:prstGeom prst="roundRect">
              <a:avLst>
                <a:gd name="adj" fmla="val 4466"/>
              </a:avLst>
            </a:prstGeom>
            <a:noFill/>
            <a:ln>
              <a:noFill/>
            </a:ln>
            <a:effectLst>
              <a:outerShdw blurRad="57150" dist="19050" dir="5400000" algn="bl" rotWithShape="0">
                <a:schemeClr val="lt1"/>
              </a:outerShdw>
            </a:effectLst>
          </p:spPr>
        </p:pic>
      </p:grpSp>
      <p:sp>
        <p:nvSpPr>
          <p:cNvPr id="228" name="Google Shape;228;p18"/>
          <p:cNvSpPr txBox="1">
            <a:spLocks noGrp="1"/>
          </p:cNvSpPr>
          <p:nvPr>
            <p:ph type="title"/>
          </p:nvPr>
        </p:nvSpPr>
        <p:spPr>
          <a:xfrm>
            <a:off x="5055100" y="4392400"/>
            <a:ext cx="6174800" cy="883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9" name="Google Shape;229;p18"/>
          <p:cNvSpPr txBox="1">
            <a:spLocks noGrp="1"/>
          </p:cNvSpPr>
          <p:nvPr>
            <p:ph type="subTitle" idx="1"/>
          </p:nvPr>
        </p:nvSpPr>
        <p:spPr>
          <a:xfrm>
            <a:off x="5055100" y="5198667"/>
            <a:ext cx="6174800" cy="8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230" name="Google Shape;230;p18"/>
          <p:cNvSpPr>
            <a:spLocks noGrp="1"/>
          </p:cNvSpPr>
          <p:nvPr>
            <p:ph type="pic" idx="2"/>
          </p:nvPr>
        </p:nvSpPr>
        <p:spPr>
          <a:xfrm>
            <a:off x="5066067" y="719333"/>
            <a:ext cx="6174800" cy="3464400"/>
          </a:xfrm>
          <a:prstGeom prst="roundRect">
            <a:avLst>
              <a:gd name="adj" fmla="val 16667"/>
            </a:avLst>
          </a:prstGeom>
          <a:noFill/>
          <a:ln>
            <a:noFill/>
          </a:ln>
        </p:spPr>
      </p:sp>
      <p:sp>
        <p:nvSpPr>
          <p:cNvPr id="231" name="Google Shape;231;p18"/>
          <p:cNvSpPr>
            <a:spLocks noGrp="1"/>
          </p:cNvSpPr>
          <p:nvPr>
            <p:ph type="pic" idx="3"/>
          </p:nvPr>
        </p:nvSpPr>
        <p:spPr>
          <a:xfrm>
            <a:off x="950967" y="719333"/>
            <a:ext cx="3821600" cy="5419200"/>
          </a:xfrm>
          <a:prstGeom prst="roundRect">
            <a:avLst>
              <a:gd name="adj" fmla="val 16667"/>
            </a:avLst>
          </a:prstGeom>
          <a:noFill/>
          <a:ln>
            <a:noFill/>
          </a:ln>
        </p:spPr>
      </p:sp>
      <p:grpSp>
        <p:nvGrpSpPr>
          <p:cNvPr id="232" name="Google Shape;232;p18"/>
          <p:cNvGrpSpPr/>
          <p:nvPr/>
        </p:nvGrpSpPr>
        <p:grpSpPr>
          <a:xfrm>
            <a:off x="132697" y="3207459"/>
            <a:ext cx="714000" cy="3248900"/>
            <a:chOff x="99523" y="2405594"/>
            <a:chExt cx="535500" cy="2436675"/>
          </a:xfrm>
        </p:grpSpPr>
        <p:pic>
          <p:nvPicPr>
            <p:cNvPr id="233" name="Google Shape;233;p18"/>
            <p:cNvPicPr preferRelativeResize="0"/>
            <p:nvPr/>
          </p:nvPicPr>
          <p:blipFill>
            <a:blip r:embed="rId3">
              <a:alphaModFix/>
            </a:blip>
            <a:stretch>
              <a:fillRect/>
            </a:stretch>
          </p:blipFill>
          <p:spPr>
            <a:xfrm flipH="1">
              <a:off x="99523" y="2405594"/>
              <a:ext cx="297375" cy="297375"/>
            </a:xfrm>
            <a:prstGeom prst="rect">
              <a:avLst/>
            </a:prstGeom>
            <a:noFill/>
            <a:ln>
              <a:noFill/>
            </a:ln>
            <a:effectLst>
              <a:outerShdw blurRad="57150" dist="19050" dir="5400000" algn="bl" rotWithShape="0">
                <a:schemeClr val="accent4"/>
              </a:outerShdw>
            </a:effectLst>
          </p:spPr>
        </p:pic>
        <p:pic>
          <p:nvPicPr>
            <p:cNvPr id="234" name="Google Shape;234;p18"/>
            <p:cNvPicPr preferRelativeResize="0"/>
            <p:nvPr/>
          </p:nvPicPr>
          <p:blipFill>
            <a:blip r:embed="rId3">
              <a:alphaModFix/>
            </a:blip>
            <a:stretch>
              <a:fillRect/>
            </a:stretch>
          </p:blipFill>
          <p:spPr>
            <a:xfrm rot="10800000" flipH="1">
              <a:off x="99523" y="3898394"/>
              <a:ext cx="297375" cy="297375"/>
            </a:xfrm>
            <a:prstGeom prst="rect">
              <a:avLst/>
            </a:prstGeom>
            <a:noFill/>
            <a:ln>
              <a:noFill/>
            </a:ln>
            <a:effectLst>
              <a:outerShdw blurRad="57150" dist="19050" dir="5400000" algn="bl" rotWithShape="0">
                <a:schemeClr val="accent4"/>
              </a:outerShdw>
            </a:effectLst>
          </p:spPr>
        </p:pic>
        <p:pic>
          <p:nvPicPr>
            <p:cNvPr id="235" name="Google Shape;235;p18"/>
            <p:cNvPicPr preferRelativeResize="0"/>
            <p:nvPr/>
          </p:nvPicPr>
          <p:blipFill>
            <a:blip r:embed="rId3">
              <a:alphaModFix/>
            </a:blip>
            <a:stretch>
              <a:fillRect/>
            </a:stretch>
          </p:blipFill>
          <p:spPr>
            <a:xfrm flipH="1">
              <a:off x="337648" y="4544744"/>
              <a:ext cx="297375" cy="297375"/>
            </a:xfrm>
            <a:prstGeom prst="rect">
              <a:avLst/>
            </a:prstGeom>
            <a:noFill/>
            <a:ln>
              <a:noFill/>
            </a:ln>
            <a:effectLst>
              <a:outerShdw blurRad="57150" dist="19050" dir="5400000" algn="bl" rotWithShape="0">
                <a:schemeClr val="accent4"/>
              </a:outerShdw>
            </a:effectLst>
          </p:spPr>
        </p:pic>
        <p:cxnSp>
          <p:nvCxnSpPr>
            <p:cNvPr id="236" name="Google Shape;236;p18"/>
            <p:cNvCxnSpPr>
              <a:stCxn id="233" idx="2"/>
              <a:endCxn id="234" idx="2"/>
            </p:cNvCxnSpPr>
            <p:nvPr/>
          </p:nvCxnSpPr>
          <p:spPr>
            <a:xfrm rot="-5400000" flipH="1">
              <a:off x="-349239" y="3300420"/>
              <a:ext cx="1195500" cy="600"/>
            </a:xfrm>
            <a:prstGeom prst="bentConnector3">
              <a:avLst>
                <a:gd name="adj1" fmla="val 49997"/>
              </a:avLst>
            </a:prstGeom>
            <a:noFill/>
            <a:ln w="9525" cap="flat" cmpd="sng">
              <a:solidFill>
                <a:schemeClr val="dk2"/>
              </a:solidFill>
              <a:prstDash val="dash"/>
              <a:round/>
              <a:headEnd type="none" w="med" len="med"/>
              <a:tailEnd type="none" w="med" len="med"/>
            </a:ln>
          </p:spPr>
        </p:cxnSp>
        <p:cxnSp>
          <p:nvCxnSpPr>
            <p:cNvPr id="237" name="Google Shape;237;p18"/>
            <p:cNvCxnSpPr>
              <a:stCxn id="234" idx="0"/>
              <a:endCxn id="235" idx="2"/>
            </p:cNvCxnSpPr>
            <p:nvPr/>
          </p:nvCxnSpPr>
          <p:spPr>
            <a:xfrm rot="-5400000" flipH="1">
              <a:off x="44061" y="4399920"/>
              <a:ext cx="646500" cy="238200"/>
            </a:xfrm>
            <a:prstGeom prst="bentConnector5">
              <a:avLst>
                <a:gd name="adj1" fmla="val 26990"/>
                <a:gd name="adj2" fmla="val -62421"/>
                <a:gd name="adj3" fmla="val 136810"/>
              </a:avLst>
            </a:prstGeom>
            <a:noFill/>
            <a:ln w="9525" cap="flat" cmpd="sng">
              <a:solidFill>
                <a:schemeClr val="dk2"/>
              </a:solidFill>
              <a:prstDash val="dash"/>
              <a:round/>
              <a:headEnd type="none" w="med" len="med"/>
              <a:tailEnd type="none" w="med" len="med"/>
            </a:ln>
          </p:spPr>
        </p:cxnSp>
      </p:grpSp>
    </p:spTree>
    <p:extLst>
      <p:ext uri="{BB962C8B-B14F-4D97-AF65-F5344CB8AC3E}">
        <p14:creationId xmlns:p14="http://schemas.microsoft.com/office/powerpoint/2010/main" val="28972303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238"/>
        <p:cNvGrpSpPr/>
        <p:nvPr/>
      </p:nvGrpSpPr>
      <p:grpSpPr>
        <a:xfrm>
          <a:off x="0" y="0"/>
          <a:ext cx="0" cy="0"/>
          <a:chOff x="0" y="0"/>
          <a:chExt cx="0" cy="0"/>
        </a:xfrm>
      </p:grpSpPr>
      <p:grpSp>
        <p:nvGrpSpPr>
          <p:cNvPr id="239" name="Google Shape;239;p19"/>
          <p:cNvGrpSpPr/>
          <p:nvPr/>
        </p:nvGrpSpPr>
        <p:grpSpPr>
          <a:xfrm>
            <a:off x="1" y="1"/>
            <a:ext cx="12192004" cy="6858001"/>
            <a:chOff x="0" y="0"/>
            <a:chExt cx="9144003" cy="5143501"/>
          </a:xfrm>
        </p:grpSpPr>
        <p:pic>
          <p:nvPicPr>
            <p:cNvPr id="240" name="Google Shape;240;p19"/>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241" name="Google Shape;241;p19"/>
            <p:cNvPicPr preferRelativeResize="0"/>
            <p:nvPr/>
          </p:nvPicPr>
          <p:blipFill>
            <a:blip r:embed="rId2">
              <a:alphaModFix/>
            </a:blip>
            <a:stretch>
              <a:fillRect/>
            </a:stretch>
          </p:blipFill>
          <p:spPr>
            <a:xfrm rot="10800000">
              <a:off x="234525" y="179449"/>
              <a:ext cx="8653200" cy="4722000"/>
            </a:xfrm>
            <a:prstGeom prst="roundRect">
              <a:avLst>
                <a:gd name="adj" fmla="val 4466"/>
              </a:avLst>
            </a:prstGeom>
            <a:noFill/>
            <a:ln>
              <a:noFill/>
            </a:ln>
            <a:effectLst>
              <a:outerShdw blurRad="57150" dist="19050" dir="5400000" algn="bl" rotWithShape="0">
                <a:schemeClr val="lt1"/>
              </a:outerShdw>
            </a:effectLst>
          </p:spPr>
        </p:pic>
      </p:grpSp>
      <p:sp>
        <p:nvSpPr>
          <p:cNvPr id="242" name="Google Shape;242;p19"/>
          <p:cNvSpPr txBox="1">
            <a:spLocks noGrp="1"/>
          </p:cNvSpPr>
          <p:nvPr>
            <p:ph type="title"/>
          </p:nvPr>
        </p:nvSpPr>
        <p:spPr>
          <a:xfrm>
            <a:off x="7883300" y="807233"/>
            <a:ext cx="3306400" cy="1369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3" name="Google Shape;243;p19"/>
          <p:cNvSpPr txBox="1">
            <a:spLocks noGrp="1"/>
          </p:cNvSpPr>
          <p:nvPr>
            <p:ph type="subTitle" idx="1"/>
          </p:nvPr>
        </p:nvSpPr>
        <p:spPr>
          <a:xfrm>
            <a:off x="7883300" y="2115467"/>
            <a:ext cx="3306400" cy="13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244" name="Google Shape;244;p19"/>
          <p:cNvSpPr>
            <a:spLocks noGrp="1"/>
          </p:cNvSpPr>
          <p:nvPr>
            <p:ph type="pic" idx="2"/>
          </p:nvPr>
        </p:nvSpPr>
        <p:spPr>
          <a:xfrm>
            <a:off x="1002300" y="713360"/>
            <a:ext cx="3620000" cy="5431200"/>
          </a:xfrm>
          <a:prstGeom prst="roundRect">
            <a:avLst>
              <a:gd name="adj" fmla="val 16667"/>
            </a:avLst>
          </a:prstGeom>
          <a:noFill/>
          <a:ln>
            <a:noFill/>
          </a:ln>
        </p:spPr>
      </p:sp>
      <p:sp>
        <p:nvSpPr>
          <p:cNvPr id="245" name="Google Shape;245;p19"/>
          <p:cNvSpPr>
            <a:spLocks noGrp="1"/>
          </p:cNvSpPr>
          <p:nvPr>
            <p:ph type="pic" idx="3"/>
          </p:nvPr>
        </p:nvSpPr>
        <p:spPr>
          <a:xfrm>
            <a:off x="4915700" y="3714993"/>
            <a:ext cx="6274000" cy="2429600"/>
          </a:xfrm>
          <a:prstGeom prst="roundRect">
            <a:avLst>
              <a:gd name="adj" fmla="val 16667"/>
            </a:avLst>
          </a:prstGeom>
          <a:noFill/>
          <a:ln>
            <a:noFill/>
          </a:ln>
        </p:spPr>
      </p:sp>
      <p:sp>
        <p:nvSpPr>
          <p:cNvPr id="246" name="Google Shape;246;p19"/>
          <p:cNvSpPr>
            <a:spLocks noGrp="1"/>
          </p:cNvSpPr>
          <p:nvPr>
            <p:ph type="pic" idx="4"/>
          </p:nvPr>
        </p:nvSpPr>
        <p:spPr>
          <a:xfrm>
            <a:off x="4915533" y="713360"/>
            <a:ext cx="2712800" cy="2712800"/>
          </a:xfrm>
          <a:prstGeom prst="roundRect">
            <a:avLst>
              <a:gd name="adj" fmla="val 16667"/>
            </a:avLst>
          </a:prstGeom>
          <a:noFill/>
          <a:ln>
            <a:noFill/>
          </a:ln>
        </p:spPr>
      </p:sp>
      <p:grpSp>
        <p:nvGrpSpPr>
          <p:cNvPr id="247" name="Google Shape;247;p19"/>
          <p:cNvGrpSpPr/>
          <p:nvPr/>
        </p:nvGrpSpPr>
        <p:grpSpPr>
          <a:xfrm rot="10800000" flipH="1">
            <a:off x="9167831" y="168801"/>
            <a:ext cx="2945600" cy="2047460"/>
            <a:chOff x="6875873" y="3482900"/>
            <a:chExt cx="2209200" cy="1535595"/>
          </a:xfrm>
        </p:grpSpPr>
        <p:pic>
          <p:nvPicPr>
            <p:cNvPr id="248" name="Google Shape;248;p19"/>
            <p:cNvPicPr preferRelativeResize="0"/>
            <p:nvPr/>
          </p:nvPicPr>
          <p:blipFill>
            <a:blip r:embed="rId3">
              <a:alphaModFix/>
            </a:blip>
            <a:stretch>
              <a:fillRect/>
            </a:stretch>
          </p:blipFill>
          <p:spPr>
            <a:xfrm rot="10800000">
              <a:off x="8787698" y="3482900"/>
              <a:ext cx="297375" cy="297375"/>
            </a:xfrm>
            <a:prstGeom prst="rect">
              <a:avLst/>
            </a:prstGeom>
            <a:noFill/>
            <a:ln>
              <a:noFill/>
            </a:ln>
            <a:effectLst>
              <a:outerShdw blurRad="57150" dist="19050" dir="5400000" algn="bl" rotWithShape="0">
                <a:schemeClr val="accent4"/>
              </a:outerShdw>
            </a:effectLst>
          </p:spPr>
        </p:pic>
        <p:pic>
          <p:nvPicPr>
            <p:cNvPr id="249" name="Google Shape;249;p19"/>
            <p:cNvPicPr preferRelativeResize="0"/>
            <p:nvPr/>
          </p:nvPicPr>
          <p:blipFill>
            <a:blip r:embed="rId3">
              <a:alphaModFix/>
            </a:blip>
            <a:stretch>
              <a:fillRect/>
            </a:stretch>
          </p:blipFill>
          <p:spPr>
            <a:xfrm rot="10800000">
              <a:off x="8563173" y="4258506"/>
              <a:ext cx="297375" cy="297364"/>
            </a:xfrm>
            <a:prstGeom prst="rect">
              <a:avLst/>
            </a:prstGeom>
            <a:noFill/>
            <a:ln>
              <a:noFill/>
            </a:ln>
            <a:effectLst>
              <a:outerShdw blurRad="57150" dist="19050" dir="5400000" algn="bl" rotWithShape="0">
                <a:schemeClr val="accent4"/>
              </a:outerShdw>
            </a:effectLst>
          </p:spPr>
        </p:pic>
        <p:cxnSp>
          <p:nvCxnSpPr>
            <p:cNvPr id="250" name="Google Shape;250;p19"/>
            <p:cNvCxnSpPr>
              <a:stCxn id="251" idx="1"/>
              <a:endCxn id="249" idx="2"/>
            </p:cNvCxnSpPr>
            <p:nvPr/>
          </p:nvCxnSpPr>
          <p:spPr>
            <a:xfrm rot="10800000" flipH="1">
              <a:off x="7173249" y="4258413"/>
              <a:ext cx="1538700" cy="611400"/>
            </a:xfrm>
            <a:prstGeom prst="bentConnector4">
              <a:avLst>
                <a:gd name="adj1" fmla="val 45166"/>
                <a:gd name="adj2" fmla="val 138932"/>
              </a:avLst>
            </a:prstGeom>
            <a:noFill/>
            <a:ln w="9525" cap="flat" cmpd="sng">
              <a:solidFill>
                <a:schemeClr val="dk2"/>
              </a:solidFill>
              <a:prstDash val="dash"/>
              <a:round/>
              <a:headEnd type="none" w="med" len="med"/>
              <a:tailEnd type="none" w="med" len="med"/>
            </a:ln>
          </p:spPr>
        </p:cxnSp>
        <p:cxnSp>
          <p:nvCxnSpPr>
            <p:cNvPr id="252" name="Google Shape;252;p19"/>
            <p:cNvCxnSpPr>
              <a:stCxn id="248" idx="2"/>
              <a:endCxn id="249" idx="0"/>
            </p:cNvCxnSpPr>
            <p:nvPr/>
          </p:nvCxnSpPr>
          <p:spPr>
            <a:xfrm rot="5400000">
              <a:off x="8287636" y="3907250"/>
              <a:ext cx="1073100" cy="224400"/>
            </a:xfrm>
            <a:prstGeom prst="bentConnector5">
              <a:avLst>
                <a:gd name="adj1" fmla="val -22190"/>
                <a:gd name="adj2" fmla="val -172376"/>
                <a:gd name="adj3" fmla="val 122178"/>
              </a:avLst>
            </a:prstGeom>
            <a:noFill/>
            <a:ln w="9525" cap="flat" cmpd="sng">
              <a:solidFill>
                <a:schemeClr val="dk2"/>
              </a:solidFill>
              <a:prstDash val="dash"/>
              <a:round/>
              <a:headEnd type="none" w="med" len="med"/>
              <a:tailEnd type="none" w="med" len="med"/>
            </a:ln>
          </p:spPr>
        </p:cxnSp>
        <p:pic>
          <p:nvPicPr>
            <p:cNvPr id="251" name="Google Shape;251;p19"/>
            <p:cNvPicPr preferRelativeResize="0"/>
            <p:nvPr/>
          </p:nvPicPr>
          <p:blipFill>
            <a:blip r:embed="rId3">
              <a:alphaModFix/>
            </a:blip>
            <a:stretch>
              <a:fillRect/>
            </a:stretch>
          </p:blipFill>
          <p:spPr>
            <a:xfrm flipH="1">
              <a:off x="6875873" y="4721131"/>
              <a:ext cx="297375" cy="297364"/>
            </a:xfrm>
            <a:prstGeom prst="rect">
              <a:avLst/>
            </a:prstGeom>
            <a:noFill/>
            <a:ln>
              <a:noFill/>
            </a:ln>
            <a:effectLst>
              <a:outerShdw blurRad="57150" dist="19050" dir="5400000" algn="bl" rotWithShape="0">
                <a:schemeClr val="accent4"/>
              </a:outerShdw>
            </a:effectLst>
          </p:spPr>
        </p:pic>
      </p:grpSp>
    </p:spTree>
    <p:extLst>
      <p:ext uri="{BB962C8B-B14F-4D97-AF65-F5344CB8AC3E}">
        <p14:creationId xmlns:p14="http://schemas.microsoft.com/office/powerpoint/2010/main" val="423642685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253"/>
        <p:cNvGrpSpPr/>
        <p:nvPr/>
      </p:nvGrpSpPr>
      <p:grpSpPr>
        <a:xfrm>
          <a:off x="0" y="0"/>
          <a:ext cx="0" cy="0"/>
          <a:chOff x="0" y="0"/>
          <a:chExt cx="0" cy="0"/>
        </a:xfrm>
      </p:grpSpPr>
      <p:grpSp>
        <p:nvGrpSpPr>
          <p:cNvPr id="254" name="Google Shape;254;p20"/>
          <p:cNvGrpSpPr/>
          <p:nvPr/>
        </p:nvGrpSpPr>
        <p:grpSpPr>
          <a:xfrm>
            <a:off x="1" y="1"/>
            <a:ext cx="12192004" cy="6858001"/>
            <a:chOff x="0" y="0"/>
            <a:chExt cx="9144003" cy="5143501"/>
          </a:xfrm>
        </p:grpSpPr>
        <p:pic>
          <p:nvPicPr>
            <p:cNvPr id="255" name="Google Shape;255;p20"/>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256" name="Google Shape;256;p20"/>
            <p:cNvPicPr preferRelativeResize="0"/>
            <p:nvPr/>
          </p:nvPicPr>
          <p:blipFill>
            <a:blip r:embed="rId2">
              <a:alphaModFix/>
            </a:blip>
            <a:stretch>
              <a:fillRect/>
            </a:stretch>
          </p:blipFill>
          <p:spPr>
            <a:xfrm rot="10800000">
              <a:off x="234525" y="179449"/>
              <a:ext cx="8653200" cy="4722000"/>
            </a:xfrm>
            <a:prstGeom prst="roundRect">
              <a:avLst>
                <a:gd name="adj" fmla="val 4466"/>
              </a:avLst>
            </a:prstGeom>
            <a:noFill/>
            <a:ln>
              <a:noFill/>
            </a:ln>
            <a:effectLst>
              <a:outerShdw blurRad="57150" dist="19050" dir="5400000" algn="bl" rotWithShape="0">
                <a:schemeClr val="lt1"/>
              </a:outerShdw>
            </a:effectLst>
          </p:spPr>
        </p:pic>
      </p:grpSp>
      <p:sp>
        <p:nvSpPr>
          <p:cNvPr id="257" name="Google Shape;257;p20"/>
          <p:cNvSpPr txBox="1">
            <a:spLocks noGrp="1"/>
          </p:cNvSpPr>
          <p:nvPr>
            <p:ph type="title"/>
          </p:nvPr>
        </p:nvSpPr>
        <p:spPr>
          <a:xfrm>
            <a:off x="951000" y="593367"/>
            <a:ext cx="61812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58" name="Google Shape;258;p20"/>
          <p:cNvSpPr txBox="1">
            <a:spLocks noGrp="1"/>
          </p:cNvSpPr>
          <p:nvPr>
            <p:ph type="body" idx="1"/>
          </p:nvPr>
        </p:nvSpPr>
        <p:spPr>
          <a:xfrm>
            <a:off x="951000" y="1890900"/>
            <a:ext cx="10290000" cy="33368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160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grpSp>
        <p:nvGrpSpPr>
          <p:cNvPr id="259" name="Google Shape;259;p20"/>
          <p:cNvGrpSpPr/>
          <p:nvPr/>
        </p:nvGrpSpPr>
        <p:grpSpPr>
          <a:xfrm rot="10800000">
            <a:off x="76396" y="4739629"/>
            <a:ext cx="2945600" cy="2047460"/>
            <a:chOff x="6875873" y="79225"/>
            <a:chExt cx="2209200" cy="1535595"/>
          </a:xfrm>
        </p:grpSpPr>
        <p:pic>
          <p:nvPicPr>
            <p:cNvPr id="260" name="Google Shape;260;p20"/>
            <p:cNvPicPr preferRelativeResize="0"/>
            <p:nvPr/>
          </p:nvPicPr>
          <p:blipFill>
            <a:blip r:embed="rId3">
              <a:alphaModFix/>
            </a:blip>
            <a:stretch>
              <a:fillRect/>
            </a:stretch>
          </p:blipFill>
          <p:spPr>
            <a:xfrm rot="10800000">
              <a:off x="8787698" y="1317444"/>
              <a:ext cx="297375" cy="297375"/>
            </a:xfrm>
            <a:prstGeom prst="rect">
              <a:avLst/>
            </a:prstGeom>
            <a:noFill/>
            <a:ln>
              <a:noFill/>
            </a:ln>
            <a:effectLst>
              <a:outerShdw blurRad="57150" dist="19050" dir="5400000" algn="bl" rotWithShape="0">
                <a:schemeClr val="accent4"/>
              </a:outerShdw>
            </a:effectLst>
          </p:spPr>
        </p:pic>
        <p:pic>
          <p:nvPicPr>
            <p:cNvPr id="261" name="Google Shape;261;p20"/>
            <p:cNvPicPr preferRelativeResize="0"/>
            <p:nvPr/>
          </p:nvPicPr>
          <p:blipFill>
            <a:blip r:embed="rId3">
              <a:alphaModFix/>
            </a:blip>
            <a:stretch>
              <a:fillRect/>
            </a:stretch>
          </p:blipFill>
          <p:spPr>
            <a:xfrm rot="10800000">
              <a:off x="8563173" y="541850"/>
              <a:ext cx="297375" cy="297364"/>
            </a:xfrm>
            <a:prstGeom prst="rect">
              <a:avLst/>
            </a:prstGeom>
            <a:noFill/>
            <a:ln>
              <a:noFill/>
            </a:ln>
            <a:effectLst>
              <a:outerShdw blurRad="57150" dist="19050" dir="5400000" algn="bl" rotWithShape="0">
                <a:schemeClr val="accent4"/>
              </a:outerShdw>
            </a:effectLst>
          </p:spPr>
        </p:pic>
        <p:cxnSp>
          <p:nvCxnSpPr>
            <p:cNvPr id="262" name="Google Shape;262;p20"/>
            <p:cNvCxnSpPr>
              <a:stCxn id="263" idx="1"/>
              <a:endCxn id="261" idx="2"/>
            </p:cNvCxnSpPr>
            <p:nvPr/>
          </p:nvCxnSpPr>
          <p:spPr>
            <a:xfrm>
              <a:off x="7173249" y="227907"/>
              <a:ext cx="1538700" cy="313800"/>
            </a:xfrm>
            <a:prstGeom prst="bentConnector2">
              <a:avLst/>
            </a:prstGeom>
            <a:noFill/>
            <a:ln w="9525" cap="flat" cmpd="sng">
              <a:solidFill>
                <a:schemeClr val="dk2"/>
              </a:solidFill>
              <a:prstDash val="dash"/>
              <a:round/>
              <a:headEnd type="none" w="med" len="med"/>
              <a:tailEnd type="none" w="med" len="med"/>
            </a:ln>
          </p:spPr>
        </p:cxnSp>
        <p:cxnSp>
          <p:nvCxnSpPr>
            <p:cNvPr id="264" name="Google Shape;264;p20"/>
            <p:cNvCxnSpPr>
              <a:stCxn id="260" idx="0"/>
              <a:endCxn id="261" idx="0"/>
            </p:cNvCxnSpPr>
            <p:nvPr/>
          </p:nvCxnSpPr>
          <p:spPr>
            <a:xfrm rot="5400000" flipH="1">
              <a:off x="8436436" y="1114870"/>
              <a:ext cx="775500" cy="224400"/>
            </a:xfrm>
            <a:prstGeom prst="bentConnector5">
              <a:avLst>
                <a:gd name="adj1" fmla="val -30706"/>
                <a:gd name="adj2" fmla="val 172376"/>
                <a:gd name="adj3" fmla="val 69180"/>
              </a:avLst>
            </a:prstGeom>
            <a:noFill/>
            <a:ln w="9525" cap="flat" cmpd="sng">
              <a:solidFill>
                <a:schemeClr val="dk2"/>
              </a:solidFill>
              <a:prstDash val="dash"/>
              <a:round/>
              <a:headEnd type="none" w="med" len="med"/>
              <a:tailEnd type="none" w="med" len="med"/>
            </a:ln>
          </p:spPr>
        </p:cxnSp>
        <p:pic>
          <p:nvPicPr>
            <p:cNvPr id="263" name="Google Shape;263;p20"/>
            <p:cNvPicPr preferRelativeResize="0"/>
            <p:nvPr/>
          </p:nvPicPr>
          <p:blipFill>
            <a:blip r:embed="rId3">
              <a:alphaModFix/>
            </a:blip>
            <a:stretch>
              <a:fillRect/>
            </a:stretch>
          </p:blipFill>
          <p:spPr>
            <a:xfrm rot="10800000">
              <a:off x="6875873" y="79225"/>
              <a:ext cx="297375" cy="297364"/>
            </a:xfrm>
            <a:prstGeom prst="rect">
              <a:avLst/>
            </a:prstGeom>
            <a:noFill/>
            <a:ln>
              <a:noFill/>
            </a:ln>
            <a:effectLst>
              <a:outerShdw blurRad="57150" dist="19050" dir="5400000" algn="bl" rotWithShape="0">
                <a:schemeClr val="accent4"/>
              </a:outerShdw>
            </a:effectLst>
          </p:spPr>
        </p:pic>
      </p:grpSp>
    </p:spTree>
    <p:extLst>
      <p:ext uri="{BB962C8B-B14F-4D97-AF65-F5344CB8AC3E}">
        <p14:creationId xmlns:p14="http://schemas.microsoft.com/office/powerpoint/2010/main" val="16691611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s text 3">
  <p:cSld name="Title ans text 3">
    <p:spTree>
      <p:nvGrpSpPr>
        <p:cNvPr id="1" name="Shape 265"/>
        <p:cNvGrpSpPr/>
        <p:nvPr/>
      </p:nvGrpSpPr>
      <p:grpSpPr>
        <a:xfrm>
          <a:off x="0" y="0"/>
          <a:ext cx="0" cy="0"/>
          <a:chOff x="0" y="0"/>
          <a:chExt cx="0" cy="0"/>
        </a:xfrm>
      </p:grpSpPr>
      <p:grpSp>
        <p:nvGrpSpPr>
          <p:cNvPr id="266" name="Google Shape;266;p21"/>
          <p:cNvGrpSpPr/>
          <p:nvPr/>
        </p:nvGrpSpPr>
        <p:grpSpPr>
          <a:xfrm>
            <a:off x="1" y="1"/>
            <a:ext cx="12192004" cy="6858001"/>
            <a:chOff x="0" y="0"/>
            <a:chExt cx="9144003" cy="5143501"/>
          </a:xfrm>
        </p:grpSpPr>
        <p:pic>
          <p:nvPicPr>
            <p:cNvPr id="267" name="Google Shape;267;p21"/>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268" name="Google Shape;268;p21"/>
            <p:cNvPicPr preferRelativeResize="0"/>
            <p:nvPr/>
          </p:nvPicPr>
          <p:blipFill>
            <a:blip r:embed="rId2">
              <a:alphaModFix/>
            </a:blip>
            <a:stretch>
              <a:fillRect/>
            </a:stretch>
          </p:blipFill>
          <p:spPr>
            <a:xfrm rot="10800000">
              <a:off x="234525" y="179449"/>
              <a:ext cx="8653200" cy="4722000"/>
            </a:xfrm>
            <a:prstGeom prst="roundRect">
              <a:avLst>
                <a:gd name="adj" fmla="val 4466"/>
              </a:avLst>
            </a:prstGeom>
            <a:noFill/>
            <a:ln>
              <a:noFill/>
            </a:ln>
            <a:effectLst>
              <a:outerShdw blurRad="57150" dist="19050" dir="5400000" algn="bl" rotWithShape="0">
                <a:schemeClr val="lt1"/>
              </a:outerShdw>
            </a:effectLst>
          </p:spPr>
        </p:pic>
      </p:grpSp>
      <p:sp>
        <p:nvSpPr>
          <p:cNvPr id="269" name="Google Shape;269;p21"/>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0" name="Google Shape;270;p21"/>
          <p:cNvSpPr txBox="1">
            <a:spLocks noGrp="1"/>
          </p:cNvSpPr>
          <p:nvPr>
            <p:ph type="body" idx="1"/>
          </p:nvPr>
        </p:nvSpPr>
        <p:spPr>
          <a:xfrm>
            <a:off x="960000" y="1621000"/>
            <a:ext cx="10272000" cy="1211200"/>
          </a:xfrm>
          <a:prstGeom prst="rect">
            <a:avLst/>
          </a:prstGeom>
        </p:spPr>
        <p:txBody>
          <a:bodyPr spcFirstLastPara="1" wrap="square" lIns="91425" tIns="91425" rIns="91425" bIns="91425" anchor="t" anchorCtr="0">
            <a:noAutofit/>
          </a:bodyPr>
          <a:lstStyle>
            <a:lvl1pPr marL="609585" lvl="0" indent="-406390" rtl="0">
              <a:lnSpc>
                <a:spcPct val="100000"/>
              </a:lnSpc>
              <a:spcBef>
                <a:spcPts val="0"/>
              </a:spcBef>
              <a:spcAft>
                <a:spcPts val="0"/>
              </a:spcAft>
              <a:buSzPts val="1200"/>
              <a:buFont typeface="Nunito Light"/>
              <a:buChar char="●"/>
              <a:defRPr/>
            </a:lvl1pPr>
            <a:lvl2pPr marL="1219170" lvl="1" indent="-406390" rtl="0">
              <a:lnSpc>
                <a:spcPct val="100000"/>
              </a:lnSpc>
              <a:spcBef>
                <a:spcPts val="0"/>
              </a:spcBef>
              <a:spcAft>
                <a:spcPts val="0"/>
              </a:spcAft>
              <a:buSzPts val="1200"/>
              <a:buFont typeface="Nunito Light"/>
              <a:buChar char="○"/>
              <a:defRPr/>
            </a:lvl2pPr>
            <a:lvl3pPr marL="1828754" lvl="2" indent="-406390" rtl="0">
              <a:lnSpc>
                <a:spcPct val="100000"/>
              </a:lnSpc>
              <a:spcBef>
                <a:spcPts val="0"/>
              </a:spcBef>
              <a:spcAft>
                <a:spcPts val="0"/>
              </a:spcAft>
              <a:buSzPts val="1200"/>
              <a:buFont typeface="Nunito Light"/>
              <a:buChar char="■"/>
              <a:defRPr/>
            </a:lvl3pPr>
            <a:lvl4pPr marL="2438339" lvl="3" indent="-406390" rtl="0">
              <a:lnSpc>
                <a:spcPct val="100000"/>
              </a:lnSpc>
              <a:spcBef>
                <a:spcPts val="0"/>
              </a:spcBef>
              <a:spcAft>
                <a:spcPts val="0"/>
              </a:spcAft>
              <a:buSzPts val="1200"/>
              <a:buFont typeface="Nunito Light"/>
              <a:buChar char="●"/>
              <a:defRPr/>
            </a:lvl4pPr>
            <a:lvl5pPr marL="3047924" lvl="4" indent="-406390" rtl="0">
              <a:lnSpc>
                <a:spcPct val="100000"/>
              </a:lnSpc>
              <a:spcBef>
                <a:spcPts val="0"/>
              </a:spcBef>
              <a:spcAft>
                <a:spcPts val="0"/>
              </a:spcAft>
              <a:buSzPts val="1200"/>
              <a:buFont typeface="Nunito Light"/>
              <a:buChar char="○"/>
              <a:defRPr/>
            </a:lvl5pPr>
            <a:lvl6pPr marL="3657509" lvl="5" indent="-406390" rtl="0">
              <a:lnSpc>
                <a:spcPct val="100000"/>
              </a:lnSpc>
              <a:spcBef>
                <a:spcPts val="0"/>
              </a:spcBef>
              <a:spcAft>
                <a:spcPts val="0"/>
              </a:spcAft>
              <a:buSzPts val="1200"/>
              <a:buFont typeface="Nunito Light"/>
              <a:buChar char="■"/>
              <a:defRPr/>
            </a:lvl6pPr>
            <a:lvl7pPr marL="4267093" lvl="6" indent="-406390" rtl="0">
              <a:lnSpc>
                <a:spcPct val="100000"/>
              </a:lnSpc>
              <a:spcBef>
                <a:spcPts val="0"/>
              </a:spcBef>
              <a:spcAft>
                <a:spcPts val="0"/>
              </a:spcAft>
              <a:buSzPts val="1200"/>
              <a:buFont typeface="Nunito Light"/>
              <a:buChar char="●"/>
              <a:defRPr/>
            </a:lvl7pPr>
            <a:lvl8pPr marL="4876678" lvl="7" indent="-406390" rtl="0">
              <a:lnSpc>
                <a:spcPct val="100000"/>
              </a:lnSpc>
              <a:spcBef>
                <a:spcPts val="0"/>
              </a:spcBef>
              <a:spcAft>
                <a:spcPts val="0"/>
              </a:spcAft>
              <a:buSzPts val="1200"/>
              <a:buFont typeface="Nunito Light"/>
              <a:buChar char="○"/>
              <a:defRPr/>
            </a:lvl8pPr>
            <a:lvl9pPr marL="5486263" lvl="8" indent="-406390" rtl="0">
              <a:lnSpc>
                <a:spcPct val="100000"/>
              </a:lnSpc>
              <a:spcBef>
                <a:spcPts val="0"/>
              </a:spcBef>
              <a:spcAft>
                <a:spcPts val="0"/>
              </a:spcAft>
              <a:buSzPts val="1200"/>
              <a:buFont typeface="Nunito Light"/>
              <a:buChar char="■"/>
              <a:defRPr/>
            </a:lvl9pPr>
          </a:lstStyle>
          <a:p>
            <a:endParaRPr/>
          </a:p>
        </p:txBody>
      </p:sp>
      <p:grpSp>
        <p:nvGrpSpPr>
          <p:cNvPr id="271" name="Google Shape;271;p21"/>
          <p:cNvGrpSpPr/>
          <p:nvPr/>
        </p:nvGrpSpPr>
        <p:grpSpPr>
          <a:xfrm rot="10800000">
            <a:off x="76396" y="4739629"/>
            <a:ext cx="2945600" cy="2047460"/>
            <a:chOff x="6875873" y="79225"/>
            <a:chExt cx="2209200" cy="1535595"/>
          </a:xfrm>
        </p:grpSpPr>
        <p:pic>
          <p:nvPicPr>
            <p:cNvPr id="272" name="Google Shape;272;p21"/>
            <p:cNvPicPr preferRelativeResize="0"/>
            <p:nvPr/>
          </p:nvPicPr>
          <p:blipFill>
            <a:blip r:embed="rId3">
              <a:alphaModFix/>
            </a:blip>
            <a:stretch>
              <a:fillRect/>
            </a:stretch>
          </p:blipFill>
          <p:spPr>
            <a:xfrm rot="10800000">
              <a:off x="8787698" y="1317444"/>
              <a:ext cx="297375" cy="297375"/>
            </a:xfrm>
            <a:prstGeom prst="rect">
              <a:avLst/>
            </a:prstGeom>
            <a:noFill/>
            <a:ln>
              <a:noFill/>
            </a:ln>
            <a:effectLst>
              <a:outerShdw blurRad="57150" dist="19050" dir="5400000" algn="bl" rotWithShape="0">
                <a:schemeClr val="accent4"/>
              </a:outerShdw>
            </a:effectLst>
          </p:spPr>
        </p:pic>
        <p:pic>
          <p:nvPicPr>
            <p:cNvPr id="273" name="Google Shape;273;p21"/>
            <p:cNvPicPr preferRelativeResize="0"/>
            <p:nvPr/>
          </p:nvPicPr>
          <p:blipFill>
            <a:blip r:embed="rId3">
              <a:alphaModFix/>
            </a:blip>
            <a:stretch>
              <a:fillRect/>
            </a:stretch>
          </p:blipFill>
          <p:spPr>
            <a:xfrm rot="10800000">
              <a:off x="8563173" y="541850"/>
              <a:ext cx="297375" cy="297364"/>
            </a:xfrm>
            <a:prstGeom prst="rect">
              <a:avLst/>
            </a:prstGeom>
            <a:noFill/>
            <a:ln>
              <a:noFill/>
            </a:ln>
            <a:effectLst>
              <a:outerShdw blurRad="57150" dist="19050" dir="5400000" algn="bl" rotWithShape="0">
                <a:schemeClr val="accent4"/>
              </a:outerShdw>
            </a:effectLst>
          </p:spPr>
        </p:pic>
        <p:cxnSp>
          <p:nvCxnSpPr>
            <p:cNvPr id="274" name="Google Shape;274;p21"/>
            <p:cNvCxnSpPr>
              <a:stCxn id="275" idx="1"/>
              <a:endCxn id="273" idx="2"/>
            </p:cNvCxnSpPr>
            <p:nvPr/>
          </p:nvCxnSpPr>
          <p:spPr>
            <a:xfrm>
              <a:off x="7173249" y="227907"/>
              <a:ext cx="1538700" cy="313800"/>
            </a:xfrm>
            <a:prstGeom prst="bentConnector2">
              <a:avLst/>
            </a:prstGeom>
            <a:noFill/>
            <a:ln w="9525" cap="flat" cmpd="sng">
              <a:solidFill>
                <a:schemeClr val="dk2"/>
              </a:solidFill>
              <a:prstDash val="dash"/>
              <a:round/>
              <a:headEnd type="none" w="med" len="med"/>
              <a:tailEnd type="none" w="med" len="med"/>
            </a:ln>
          </p:spPr>
        </p:cxnSp>
        <p:cxnSp>
          <p:nvCxnSpPr>
            <p:cNvPr id="276" name="Google Shape;276;p21"/>
            <p:cNvCxnSpPr>
              <a:stCxn id="272" idx="0"/>
              <a:endCxn id="273" idx="0"/>
            </p:cNvCxnSpPr>
            <p:nvPr/>
          </p:nvCxnSpPr>
          <p:spPr>
            <a:xfrm rot="5400000" flipH="1">
              <a:off x="8436436" y="1114870"/>
              <a:ext cx="775500" cy="224400"/>
            </a:xfrm>
            <a:prstGeom prst="bentConnector5">
              <a:avLst>
                <a:gd name="adj1" fmla="val -30706"/>
                <a:gd name="adj2" fmla="val 172376"/>
                <a:gd name="adj3" fmla="val 69180"/>
              </a:avLst>
            </a:prstGeom>
            <a:noFill/>
            <a:ln w="9525" cap="flat" cmpd="sng">
              <a:solidFill>
                <a:schemeClr val="dk2"/>
              </a:solidFill>
              <a:prstDash val="dash"/>
              <a:round/>
              <a:headEnd type="none" w="med" len="med"/>
              <a:tailEnd type="none" w="med" len="med"/>
            </a:ln>
          </p:spPr>
        </p:cxnSp>
        <p:pic>
          <p:nvPicPr>
            <p:cNvPr id="275" name="Google Shape;275;p21"/>
            <p:cNvPicPr preferRelativeResize="0"/>
            <p:nvPr/>
          </p:nvPicPr>
          <p:blipFill>
            <a:blip r:embed="rId3">
              <a:alphaModFix/>
            </a:blip>
            <a:stretch>
              <a:fillRect/>
            </a:stretch>
          </p:blipFill>
          <p:spPr>
            <a:xfrm rot="10800000">
              <a:off x="6875873" y="79225"/>
              <a:ext cx="297375" cy="297364"/>
            </a:xfrm>
            <a:prstGeom prst="rect">
              <a:avLst/>
            </a:prstGeom>
            <a:noFill/>
            <a:ln>
              <a:noFill/>
            </a:ln>
            <a:effectLst>
              <a:outerShdw blurRad="57150" dist="19050" dir="5400000" algn="bl" rotWithShape="0">
                <a:schemeClr val="accent4"/>
              </a:outerShdw>
            </a:effectLst>
          </p:spPr>
        </p:pic>
      </p:grpSp>
    </p:spTree>
    <p:extLst>
      <p:ext uri="{BB962C8B-B14F-4D97-AF65-F5344CB8AC3E}">
        <p14:creationId xmlns:p14="http://schemas.microsoft.com/office/powerpoint/2010/main" val="226050344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95"/>
        <p:cNvGrpSpPr/>
        <p:nvPr/>
      </p:nvGrpSpPr>
      <p:grpSpPr>
        <a:xfrm>
          <a:off x="0" y="0"/>
          <a:ext cx="0" cy="0"/>
          <a:chOff x="0" y="0"/>
          <a:chExt cx="0" cy="0"/>
        </a:xfrm>
      </p:grpSpPr>
      <p:grpSp>
        <p:nvGrpSpPr>
          <p:cNvPr id="296" name="Google Shape;296;p23"/>
          <p:cNvGrpSpPr/>
          <p:nvPr/>
        </p:nvGrpSpPr>
        <p:grpSpPr>
          <a:xfrm>
            <a:off x="1" y="1"/>
            <a:ext cx="12192004" cy="6858001"/>
            <a:chOff x="0" y="0"/>
            <a:chExt cx="9144003" cy="5143501"/>
          </a:xfrm>
        </p:grpSpPr>
        <p:pic>
          <p:nvPicPr>
            <p:cNvPr id="297" name="Google Shape;297;p23"/>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298" name="Google Shape;298;p23"/>
            <p:cNvPicPr preferRelativeResize="0"/>
            <p:nvPr/>
          </p:nvPicPr>
          <p:blipFill>
            <a:blip r:embed="rId2">
              <a:alphaModFix/>
            </a:blip>
            <a:stretch>
              <a:fillRect/>
            </a:stretch>
          </p:blipFill>
          <p:spPr>
            <a:xfrm rot="10800000">
              <a:off x="234525" y="179449"/>
              <a:ext cx="8653200" cy="4722000"/>
            </a:xfrm>
            <a:prstGeom prst="roundRect">
              <a:avLst>
                <a:gd name="adj" fmla="val 4466"/>
              </a:avLst>
            </a:prstGeom>
            <a:noFill/>
            <a:ln>
              <a:noFill/>
            </a:ln>
            <a:effectLst>
              <a:outerShdw blurRad="57150" dist="19050" dir="5400000" algn="bl" rotWithShape="0">
                <a:schemeClr val="lt1"/>
              </a:outerShdw>
            </a:effectLst>
          </p:spPr>
        </p:pic>
      </p:grpSp>
      <p:sp>
        <p:nvSpPr>
          <p:cNvPr id="299" name="Google Shape;299;p23"/>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00" name="Google Shape;300;p23"/>
          <p:cNvSpPr txBox="1">
            <a:spLocks noGrp="1"/>
          </p:cNvSpPr>
          <p:nvPr>
            <p:ph type="subTitle" idx="1"/>
          </p:nvPr>
        </p:nvSpPr>
        <p:spPr>
          <a:xfrm>
            <a:off x="1618033" y="2269113"/>
            <a:ext cx="3748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01" name="Google Shape;301;p23"/>
          <p:cNvSpPr txBox="1">
            <a:spLocks noGrp="1"/>
          </p:cNvSpPr>
          <p:nvPr>
            <p:ph type="subTitle" idx="2"/>
          </p:nvPr>
        </p:nvSpPr>
        <p:spPr>
          <a:xfrm>
            <a:off x="6825969" y="2269104"/>
            <a:ext cx="3748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02" name="Google Shape;302;p23"/>
          <p:cNvSpPr txBox="1">
            <a:spLocks noGrp="1"/>
          </p:cNvSpPr>
          <p:nvPr>
            <p:ph type="subTitle" idx="3"/>
          </p:nvPr>
        </p:nvSpPr>
        <p:spPr>
          <a:xfrm>
            <a:off x="1618033" y="4463661"/>
            <a:ext cx="3748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03" name="Google Shape;303;p23"/>
          <p:cNvSpPr txBox="1">
            <a:spLocks noGrp="1"/>
          </p:cNvSpPr>
          <p:nvPr>
            <p:ph type="subTitle" idx="4"/>
          </p:nvPr>
        </p:nvSpPr>
        <p:spPr>
          <a:xfrm>
            <a:off x="6825967" y="4463657"/>
            <a:ext cx="3748000" cy="145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04" name="Google Shape;304;p23"/>
          <p:cNvSpPr txBox="1">
            <a:spLocks noGrp="1"/>
          </p:cNvSpPr>
          <p:nvPr>
            <p:ph type="subTitle" idx="5"/>
          </p:nvPr>
        </p:nvSpPr>
        <p:spPr>
          <a:xfrm>
            <a:off x="1618032" y="1863039"/>
            <a:ext cx="3748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667">
                <a:solidFill>
                  <a:schemeClr val="dk2"/>
                </a:solidFill>
                <a:latin typeface="Pathway Extreme Light"/>
                <a:ea typeface="Pathway Extreme Light"/>
                <a:cs typeface="Pathway Extreme Light"/>
                <a:sym typeface="Pathway Extreme Light"/>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endParaRPr/>
          </a:p>
        </p:txBody>
      </p:sp>
      <p:sp>
        <p:nvSpPr>
          <p:cNvPr id="305" name="Google Shape;305;p23"/>
          <p:cNvSpPr txBox="1">
            <a:spLocks noGrp="1"/>
          </p:cNvSpPr>
          <p:nvPr>
            <p:ph type="subTitle" idx="6"/>
          </p:nvPr>
        </p:nvSpPr>
        <p:spPr>
          <a:xfrm>
            <a:off x="1618032" y="4057687"/>
            <a:ext cx="3748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667">
                <a:solidFill>
                  <a:schemeClr val="dk2"/>
                </a:solidFill>
                <a:latin typeface="Pathway Extreme Light"/>
                <a:ea typeface="Pathway Extreme Light"/>
                <a:cs typeface="Pathway Extreme Light"/>
                <a:sym typeface="Pathway Extreme Light"/>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endParaRPr/>
          </a:p>
        </p:txBody>
      </p:sp>
      <p:sp>
        <p:nvSpPr>
          <p:cNvPr id="306" name="Google Shape;306;p23"/>
          <p:cNvSpPr txBox="1">
            <a:spLocks noGrp="1"/>
          </p:cNvSpPr>
          <p:nvPr>
            <p:ph type="subTitle" idx="7"/>
          </p:nvPr>
        </p:nvSpPr>
        <p:spPr>
          <a:xfrm>
            <a:off x="6825933" y="1863033"/>
            <a:ext cx="3748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667">
                <a:solidFill>
                  <a:schemeClr val="dk2"/>
                </a:solidFill>
                <a:latin typeface="Pathway Extreme Light"/>
                <a:ea typeface="Pathway Extreme Light"/>
                <a:cs typeface="Pathway Extreme Light"/>
                <a:sym typeface="Pathway Extreme Light"/>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endParaRPr/>
          </a:p>
        </p:txBody>
      </p:sp>
      <p:sp>
        <p:nvSpPr>
          <p:cNvPr id="307" name="Google Shape;307;p23"/>
          <p:cNvSpPr txBox="1">
            <a:spLocks noGrp="1"/>
          </p:cNvSpPr>
          <p:nvPr>
            <p:ph type="subTitle" idx="8"/>
          </p:nvPr>
        </p:nvSpPr>
        <p:spPr>
          <a:xfrm>
            <a:off x="6825933" y="4057676"/>
            <a:ext cx="3748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667">
                <a:solidFill>
                  <a:schemeClr val="dk2"/>
                </a:solidFill>
                <a:latin typeface="Pathway Extreme Light"/>
                <a:ea typeface="Pathway Extreme Light"/>
                <a:cs typeface="Pathway Extreme Light"/>
                <a:sym typeface="Pathway Extreme Light"/>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endParaRPr/>
          </a:p>
        </p:txBody>
      </p:sp>
      <p:grpSp>
        <p:nvGrpSpPr>
          <p:cNvPr id="308" name="Google Shape;308;p23"/>
          <p:cNvGrpSpPr/>
          <p:nvPr/>
        </p:nvGrpSpPr>
        <p:grpSpPr>
          <a:xfrm>
            <a:off x="7208364" y="4678434"/>
            <a:ext cx="4832467" cy="2047460"/>
            <a:chOff x="5406273" y="3508825"/>
            <a:chExt cx="3624350" cy="1535595"/>
          </a:xfrm>
        </p:grpSpPr>
        <p:pic>
          <p:nvPicPr>
            <p:cNvPr id="309" name="Google Shape;309;p23"/>
            <p:cNvPicPr preferRelativeResize="0"/>
            <p:nvPr/>
          </p:nvPicPr>
          <p:blipFill>
            <a:blip r:embed="rId3">
              <a:alphaModFix/>
            </a:blip>
            <a:stretch>
              <a:fillRect/>
            </a:stretch>
          </p:blipFill>
          <p:spPr>
            <a:xfrm flipH="1">
              <a:off x="8733248" y="3508825"/>
              <a:ext cx="297375" cy="297375"/>
            </a:xfrm>
            <a:prstGeom prst="rect">
              <a:avLst/>
            </a:prstGeom>
            <a:noFill/>
            <a:ln>
              <a:noFill/>
            </a:ln>
            <a:effectLst>
              <a:outerShdw blurRad="57150" dist="19050" dir="5400000" algn="bl" rotWithShape="0">
                <a:schemeClr val="accent4"/>
              </a:outerShdw>
            </a:effectLst>
          </p:spPr>
        </p:pic>
        <p:pic>
          <p:nvPicPr>
            <p:cNvPr id="310" name="Google Shape;310;p23"/>
            <p:cNvPicPr preferRelativeResize="0"/>
            <p:nvPr/>
          </p:nvPicPr>
          <p:blipFill>
            <a:blip r:embed="rId3">
              <a:alphaModFix/>
            </a:blip>
            <a:stretch>
              <a:fillRect/>
            </a:stretch>
          </p:blipFill>
          <p:spPr>
            <a:xfrm flipH="1">
              <a:off x="8508723" y="4284431"/>
              <a:ext cx="297375" cy="297364"/>
            </a:xfrm>
            <a:prstGeom prst="rect">
              <a:avLst/>
            </a:prstGeom>
            <a:noFill/>
            <a:ln>
              <a:noFill/>
            </a:ln>
            <a:effectLst>
              <a:outerShdw blurRad="57150" dist="19050" dir="5400000" algn="bl" rotWithShape="0">
                <a:schemeClr val="accent4"/>
              </a:outerShdw>
            </a:effectLst>
          </p:spPr>
        </p:pic>
        <p:cxnSp>
          <p:nvCxnSpPr>
            <p:cNvPr id="311" name="Google Shape;311;p23"/>
            <p:cNvCxnSpPr>
              <a:stCxn id="312" idx="1"/>
              <a:endCxn id="310" idx="2"/>
            </p:cNvCxnSpPr>
            <p:nvPr/>
          </p:nvCxnSpPr>
          <p:spPr>
            <a:xfrm rot="10800000" flipH="1">
              <a:off x="5703649" y="4581938"/>
              <a:ext cx="2953800" cy="313800"/>
            </a:xfrm>
            <a:prstGeom prst="bentConnector2">
              <a:avLst/>
            </a:prstGeom>
            <a:noFill/>
            <a:ln w="9525" cap="flat" cmpd="sng">
              <a:solidFill>
                <a:schemeClr val="dk2"/>
              </a:solidFill>
              <a:prstDash val="dash"/>
              <a:round/>
              <a:headEnd type="none" w="med" len="med"/>
              <a:tailEnd type="none" w="med" len="med"/>
            </a:ln>
          </p:spPr>
        </p:cxnSp>
        <p:cxnSp>
          <p:nvCxnSpPr>
            <p:cNvPr id="313" name="Google Shape;313;p23"/>
            <p:cNvCxnSpPr>
              <a:stCxn id="309" idx="2"/>
              <a:endCxn id="310" idx="0"/>
            </p:cNvCxnSpPr>
            <p:nvPr/>
          </p:nvCxnSpPr>
          <p:spPr>
            <a:xfrm rot="5400000">
              <a:off x="8530636" y="3933100"/>
              <a:ext cx="478200" cy="224400"/>
            </a:xfrm>
            <a:prstGeom prst="bentConnector3">
              <a:avLst>
                <a:gd name="adj1" fmla="val 50003"/>
              </a:avLst>
            </a:prstGeom>
            <a:noFill/>
            <a:ln w="9525" cap="flat" cmpd="sng">
              <a:solidFill>
                <a:schemeClr val="dk2"/>
              </a:solidFill>
              <a:prstDash val="dash"/>
              <a:round/>
              <a:headEnd type="none" w="med" len="med"/>
              <a:tailEnd type="none" w="med" len="med"/>
            </a:ln>
          </p:spPr>
        </p:cxnSp>
        <p:pic>
          <p:nvPicPr>
            <p:cNvPr id="312" name="Google Shape;312;p23"/>
            <p:cNvPicPr preferRelativeResize="0"/>
            <p:nvPr/>
          </p:nvPicPr>
          <p:blipFill>
            <a:blip r:embed="rId3">
              <a:alphaModFix/>
            </a:blip>
            <a:stretch>
              <a:fillRect/>
            </a:stretch>
          </p:blipFill>
          <p:spPr>
            <a:xfrm flipH="1">
              <a:off x="5406273" y="4747056"/>
              <a:ext cx="297375" cy="297364"/>
            </a:xfrm>
            <a:prstGeom prst="rect">
              <a:avLst/>
            </a:prstGeom>
            <a:noFill/>
            <a:ln>
              <a:noFill/>
            </a:ln>
            <a:effectLst>
              <a:outerShdw blurRad="57150" dist="19050" dir="5400000" algn="bl" rotWithShape="0">
                <a:schemeClr val="accent4"/>
              </a:outerShdw>
            </a:effectLst>
          </p:spPr>
        </p:pic>
      </p:grpSp>
    </p:spTree>
    <p:extLst>
      <p:ext uri="{BB962C8B-B14F-4D97-AF65-F5344CB8AC3E}">
        <p14:creationId xmlns:p14="http://schemas.microsoft.com/office/powerpoint/2010/main" val="31069038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314"/>
        <p:cNvGrpSpPr/>
        <p:nvPr/>
      </p:nvGrpSpPr>
      <p:grpSpPr>
        <a:xfrm>
          <a:off x="0" y="0"/>
          <a:ext cx="0" cy="0"/>
          <a:chOff x="0" y="0"/>
          <a:chExt cx="0" cy="0"/>
        </a:xfrm>
      </p:grpSpPr>
      <p:grpSp>
        <p:nvGrpSpPr>
          <p:cNvPr id="315" name="Google Shape;315;p24"/>
          <p:cNvGrpSpPr/>
          <p:nvPr/>
        </p:nvGrpSpPr>
        <p:grpSpPr>
          <a:xfrm>
            <a:off x="1" y="1"/>
            <a:ext cx="12192004" cy="6858001"/>
            <a:chOff x="0" y="0"/>
            <a:chExt cx="9144003" cy="5143501"/>
          </a:xfrm>
        </p:grpSpPr>
        <p:pic>
          <p:nvPicPr>
            <p:cNvPr id="316" name="Google Shape;316;p24"/>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317" name="Google Shape;317;p24"/>
            <p:cNvPicPr preferRelativeResize="0"/>
            <p:nvPr/>
          </p:nvPicPr>
          <p:blipFill>
            <a:blip r:embed="rId2">
              <a:alphaModFix/>
            </a:blip>
            <a:stretch>
              <a:fillRect/>
            </a:stretch>
          </p:blipFill>
          <p:spPr>
            <a:xfrm rot="10800000">
              <a:off x="234525" y="179449"/>
              <a:ext cx="8653200" cy="4722000"/>
            </a:xfrm>
            <a:prstGeom prst="roundRect">
              <a:avLst>
                <a:gd name="adj" fmla="val 4466"/>
              </a:avLst>
            </a:prstGeom>
            <a:noFill/>
            <a:ln>
              <a:noFill/>
            </a:ln>
            <a:effectLst>
              <a:outerShdw blurRad="57150" dist="19050" dir="5400000" algn="bl" rotWithShape="0">
                <a:schemeClr val="lt1"/>
              </a:outerShdw>
            </a:effectLst>
          </p:spPr>
        </p:pic>
      </p:grpSp>
      <p:sp>
        <p:nvSpPr>
          <p:cNvPr id="318" name="Google Shape;318;p24"/>
          <p:cNvSpPr txBox="1">
            <a:spLocks noGrp="1"/>
          </p:cNvSpPr>
          <p:nvPr>
            <p:ph type="title"/>
          </p:nvPr>
        </p:nvSpPr>
        <p:spPr>
          <a:xfrm>
            <a:off x="960000" y="593367"/>
            <a:ext cx="10272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9" name="Google Shape;319;p24"/>
          <p:cNvSpPr txBox="1">
            <a:spLocks noGrp="1"/>
          </p:cNvSpPr>
          <p:nvPr>
            <p:ph type="subTitle" idx="1"/>
          </p:nvPr>
        </p:nvSpPr>
        <p:spPr>
          <a:xfrm>
            <a:off x="950533" y="2272724"/>
            <a:ext cx="33528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20" name="Google Shape;320;p24"/>
          <p:cNvSpPr txBox="1">
            <a:spLocks noGrp="1"/>
          </p:cNvSpPr>
          <p:nvPr>
            <p:ph type="subTitle" idx="2"/>
          </p:nvPr>
        </p:nvSpPr>
        <p:spPr>
          <a:xfrm>
            <a:off x="4335245" y="2272737"/>
            <a:ext cx="35024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21" name="Google Shape;321;p24"/>
          <p:cNvSpPr txBox="1">
            <a:spLocks noGrp="1"/>
          </p:cNvSpPr>
          <p:nvPr>
            <p:ph type="subTitle" idx="3"/>
          </p:nvPr>
        </p:nvSpPr>
        <p:spPr>
          <a:xfrm>
            <a:off x="950533" y="4455355"/>
            <a:ext cx="33528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22" name="Google Shape;322;p24"/>
          <p:cNvSpPr txBox="1">
            <a:spLocks noGrp="1"/>
          </p:cNvSpPr>
          <p:nvPr>
            <p:ph type="subTitle" idx="4"/>
          </p:nvPr>
        </p:nvSpPr>
        <p:spPr>
          <a:xfrm>
            <a:off x="4335257" y="4455356"/>
            <a:ext cx="35024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23" name="Google Shape;323;p24"/>
          <p:cNvSpPr txBox="1">
            <a:spLocks noGrp="1"/>
          </p:cNvSpPr>
          <p:nvPr>
            <p:ph type="subTitle" idx="5"/>
          </p:nvPr>
        </p:nvSpPr>
        <p:spPr>
          <a:xfrm>
            <a:off x="7869823" y="2272732"/>
            <a:ext cx="33528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24" name="Google Shape;324;p24"/>
          <p:cNvSpPr txBox="1">
            <a:spLocks noGrp="1"/>
          </p:cNvSpPr>
          <p:nvPr>
            <p:ph type="subTitle" idx="6"/>
          </p:nvPr>
        </p:nvSpPr>
        <p:spPr>
          <a:xfrm>
            <a:off x="7869848" y="4455355"/>
            <a:ext cx="33528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25" name="Google Shape;325;p24"/>
          <p:cNvSpPr txBox="1">
            <a:spLocks noGrp="1"/>
          </p:cNvSpPr>
          <p:nvPr>
            <p:ph type="subTitle" idx="7"/>
          </p:nvPr>
        </p:nvSpPr>
        <p:spPr>
          <a:xfrm>
            <a:off x="950533" y="1766885"/>
            <a:ext cx="3352800" cy="59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667">
                <a:solidFill>
                  <a:schemeClr val="dk2"/>
                </a:solidFill>
                <a:latin typeface="Pathway Extreme Light"/>
                <a:ea typeface="Pathway Extreme Light"/>
                <a:cs typeface="Pathway Extreme Light"/>
                <a:sym typeface="Pathway Extreme Light"/>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endParaRPr/>
          </a:p>
        </p:txBody>
      </p:sp>
      <p:sp>
        <p:nvSpPr>
          <p:cNvPr id="326" name="Google Shape;326;p24"/>
          <p:cNvSpPr txBox="1">
            <a:spLocks noGrp="1"/>
          </p:cNvSpPr>
          <p:nvPr>
            <p:ph type="subTitle" idx="8"/>
          </p:nvPr>
        </p:nvSpPr>
        <p:spPr>
          <a:xfrm>
            <a:off x="4335248" y="1766885"/>
            <a:ext cx="3499200" cy="59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667">
                <a:solidFill>
                  <a:schemeClr val="dk2"/>
                </a:solidFill>
                <a:latin typeface="Pathway Extreme Light"/>
                <a:ea typeface="Pathway Extreme Light"/>
                <a:cs typeface="Pathway Extreme Light"/>
                <a:sym typeface="Pathway Extreme Light"/>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endParaRPr/>
          </a:p>
        </p:txBody>
      </p:sp>
      <p:sp>
        <p:nvSpPr>
          <p:cNvPr id="327" name="Google Shape;327;p24"/>
          <p:cNvSpPr txBox="1">
            <a:spLocks noGrp="1"/>
          </p:cNvSpPr>
          <p:nvPr>
            <p:ph type="subTitle" idx="9"/>
          </p:nvPr>
        </p:nvSpPr>
        <p:spPr>
          <a:xfrm>
            <a:off x="7869829" y="1766885"/>
            <a:ext cx="3349600" cy="59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667">
                <a:solidFill>
                  <a:schemeClr val="dk2"/>
                </a:solidFill>
                <a:latin typeface="Pathway Extreme Light"/>
                <a:ea typeface="Pathway Extreme Light"/>
                <a:cs typeface="Pathway Extreme Light"/>
                <a:sym typeface="Pathway Extreme Light"/>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endParaRPr/>
          </a:p>
        </p:txBody>
      </p:sp>
      <p:sp>
        <p:nvSpPr>
          <p:cNvPr id="328" name="Google Shape;328;p24"/>
          <p:cNvSpPr txBox="1">
            <a:spLocks noGrp="1"/>
          </p:cNvSpPr>
          <p:nvPr>
            <p:ph type="subTitle" idx="13"/>
          </p:nvPr>
        </p:nvSpPr>
        <p:spPr>
          <a:xfrm>
            <a:off x="950533" y="3952800"/>
            <a:ext cx="3352800" cy="59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667">
                <a:solidFill>
                  <a:schemeClr val="dk2"/>
                </a:solidFill>
                <a:latin typeface="Pathway Extreme Light"/>
                <a:ea typeface="Pathway Extreme Light"/>
                <a:cs typeface="Pathway Extreme Light"/>
                <a:sym typeface="Pathway Extreme Light"/>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endParaRPr/>
          </a:p>
        </p:txBody>
      </p:sp>
      <p:sp>
        <p:nvSpPr>
          <p:cNvPr id="329" name="Google Shape;329;p24"/>
          <p:cNvSpPr txBox="1">
            <a:spLocks noGrp="1"/>
          </p:cNvSpPr>
          <p:nvPr>
            <p:ph type="subTitle" idx="14"/>
          </p:nvPr>
        </p:nvSpPr>
        <p:spPr>
          <a:xfrm>
            <a:off x="4335248" y="3952796"/>
            <a:ext cx="3499200" cy="59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667">
                <a:solidFill>
                  <a:schemeClr val="dk2"/>
                </a:solidFill>
                <a:latin typeface="Pathway Extreme Light"/>
                <a:ea typeface="Pathway Extreme Light"/>
                <a:cs typeface="Pathway Extreme Light"/>
                <a:sym typeface="Pathway Extreme Light"/>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endParaRPr/>
          </a:p>
        </p:txBody>
      </p:sp>
      <p:sp>
        <p:nvSpPr>
          <p:cNvPr id="330" name="Google Shape;330;p24"/>
          <p:cNvSpPr txBox="1">
            <a:spLocks noGrp="1"/>
          </p:cNvSpPr>
          <p:nvPr>
            <p:ph type="subTitle" idx="15"/>
          </p:nvPr>
        </p:nvSpPr>
        <p:spPr>
          <a:xfrm>
            <a:off x="7869829" y="3952791"/>
            <a:ext cx="3352800" cy="59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667">
                <a:solidFill>
                  <a:schemeClr val="dk2"/>
                </a:solidFill>
                <a:latin typeface="Pathway Extreme Light"/>
                <a:ea typeface="Pathway Extreme Light"/>
                <a:cs typeface="Pathway Extreme Light"/>
                <a:sym typeface="Pathway Extreme Light"/>
              </a:defRPr>
            </a:lvl1pPr>
            <a:lvl2pPr lvl="1" algn="ctr" rtl="0">
              <a:lnSpc>
                <a:spcPct val="100000"/>
              </a:lnSpc>
              <a:spcBef>
                <a:spcPts val="0"/>
              </a:spcBef>
              <a:spcAft>
                <a:spcPts val="0"/>
              </a:spcAft>
              <a:buSzPts val="2400"/>
              <a:buFont typeface="Raleway"/>
              <a:buNone/>
              <a:defRPr sz="32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32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32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32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32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32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32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3200" b="1">
                <a:latin typeface="Raleway"/>
                <a:ea typeface="Raleway"/>
                <a:cs typeface="Raleway"/>
                <a:sym typeface="Raleway"/>
              </a:defRPr>
            </a:lvl9pPr>
          </a:lstStyle>
          <a:p>
            <a:endParaRPr/>
          </a:p>
        </p:txBody>
      </p:sp>
      <p:grpSp>
        <p:nvGrpSpPr>
          <p:cNvPr id="331" name="Google Shape;331;p24"/>
          <p:cNvGrpSpPr/>
          <p:nvPr/>
        </p:nvGrpSpPr>
        <p:grpSpPr>
          <a:xfrm>
            <a:off x="9167831" y="105634"/>
            <a:ext cx="2945600" cy="2047460"/>
            <a:chOff x="6875873" y="79225"/>
            <a:chExt cx="2209200" cy="1535595"/>
          </a:xfrm>
        </p:grpSpPr>
        <p:pic>
          <p:nvPicPr>
            <p:cNvPr id="332" name="Google Shape;332;p24"/>
            <p:cNvPicPr preferRelativeResize="0"/>
            <p:nvPr/>
          </p:nvPicPr>
          <p:blipFill>
            <a:blip r:embed="rId3">
              <a:alphaModFix/>
            </a:blip>
            <a:stretch>
              <a:fillRect/>
            </a:stretch>
          </p:blipFill>
          <p:spPr>
            <a:xfrm flipH="1">
              <a:off x="8787698" y="1317444"/>
              <a:ext cx="297375" cy="297375"/>
            </a:xfrm>
            <a:prstGeom prst="rect">
              <a:avLst/>
            </a:prstGeom>
            <a:noFill/>
            <a:ln>
              <a:noFill/>
            </a:ln>
            <a:effectLst>
              <a:outerShdw blurRad="57150" dist="19050" dir="5400000" algn="bl" rotWithShape="0">
                <a:schemeClr val="accent4"/>
              </a:outerShdw>
            </a:effectLst>
          </p:spPr>
        </p:pic>
        <p:pic>
          <p:nvPicPr>
            <p:cNvPr id="333" name="Google Shape;333;p24"/>
            <p:cNvPicPr preferRelativeResize="0"/>
            <p:nvPr/>
          </p:nvPicPr>
          <p:blipFill>
            <a:blip r:embed="rId3">
              <a:alphaModFix/>
            </a:blip>
            <a:stretch>
              <a:fillRect/>
            </a:stretch>
          </p:blipFill>
          <p:spPr>
            <a:xfrm flipH="1">
              <a:off x="8563173" y="541850"/>
              <a:ext cx="297375" cy="297364"/>
            </a:xfrm>
            <a:prstGeom prst="rect">
              <a:avLst/>
            </a:prstGeom>
            <a:noFill/>
            <a:ln>
              <a:noFill/>
            </a:ln>
            <a:effectLst>
              <a:outerShdw blurRad="57150" dist="19050" dir="5400000" algn="bl" rotWithShape="0">
                <a:schemeClr val="accent4"/>
              </a:outerShdw>
            </a:effectLst>
          </p:spPr>
        </p:pic>
        <p:cxnSp>
          <p:nvCxnSpPr>
            <p:cNvPr id="334" name="Google Shape;334;p24"/>
            <p:cNvCxnSpPr>
              <a:stCxn id="335" idx="1"/>
              <a:endCxn id="333" idx="2"/>
            </p:cNvCxnSpPr>
            <p:nvPr/>
          </p:nvCxnSpPr>
          <p:spPr>
            <a:xfrm>
              <a:off x="7173249" y="227907"/>
              <a:ext cx="1538700" cy="611400"/>
            </a:xfrm>
            <a:prstGeom prst="bentConnector4">
              <a:avLst>
                <a:gd name="adj1" fmla="val 45166"/>
                <a:gd name="adj2" fmla="val 138932"/>
              </a:avLst>
            </a:prstGeom>
            <a:noFill/>
            <a:ln w="9525" cap="flat" cmpd="sng">
              <a:solidFill>
                <a:schemeClr val="dk2"/>
              </a:solidFill>
              <a:prstDash val="dash"/>
              <a:round/>
              <a:headEnd type="none" w="med" len="med"/>
              <a:tailEnd type="none" w="med" len="med"/>
            </a:ln>
          </p:spPr>
        </p:cxnSp>
        <p:cxnSp>
          <p:nvCxnSpPr>
            <p:cNvPr id="336" name="Google Shape;336;p24"/>
            <p:cNvCxnSpPr>
              <a:stCxn id="332" idx="2"/>
              <a:endCxn id="333" idx="0"/>
            </p:cNvCxnSpPr>
            <p:nvPr/>
          </p:nvCxnSpPr>
          <p:spPr>
            <a:xfrm rot="5400000" flipH="1">
              <a:off x="8287636" y="966070"/>
              <a:ext cx="1073100" cy="224400"/>
            </a:xfrm>
            <a:prstGeom prst="bentConnector5">
              <a:avLst>
                <a:gd name="adj1" fmla="val -22190"/>
                <a:gd name="adj2" fmla="val -172376"/>
                <a:gd name="adj3" fmla="val 122178"/>
              </a:avLst>
            </a:prstGeom>
            <a:noFill/>
            <a:ln w="9525" cap="flat" cmpd="sng">
              <a:solidFill>
                <a:schemeClr val="dk2"/>
              </a:solidFill>
              <a:prstDash val="dash"/>
              <a:round/>
              <a:headEnd type="none" w="med" len="med"/>
              <a:tailEnd type="none" w="med" len="med"/>
            </a:ln>
          </p:spPr>
        </p:cxnSp>
        <p:pic>
          <p:nvPicPr>
            <p:cNvPr id="335" name="Google Shape;335;p24"/>
            <p:cNvPicPr preferRelativeResize="0"/>
            <p:nvPr/>
          </p:nvPicPr>
          <p:blipFill>
            <a:blip r:embed="rId3">
              <a:alphaModFix/>
            </a:blip>
            <a:stretch>
              <a:fillRect/>
            </a:stretch>
          </p:blipFill>
          <p:spPr>
            <a:xfrm flipH="1">
              <a:off x="6875873" y="79225"/>
              <a:ext cx="297375" cy="297364"/>
            </a:xfrm>
            <a:prstGeom prst="rect">
              <a:avLst/>
            </a:prstGeom>
            <a:noFill/>
            <a:ln>
              <a:noFill/>
            </a:ln>
            <a:effectLst>
              <a:outerShdw blurRad="57150" dist="19050" dir="5400000" algn="bl" rotWithShape="0">
                <a:schemeClr val="accent4"/>
              </a:outerShdw>
            </a:effectLst>
          </p:spPr>
        </p:pic>
      </p:grpSp>
    </p:spTree>
    <p:extLst>
      <p:ext uri="{BB962C8B-B14F-4D97-AF65-F5344CB8AC3E}">
        <p14:creationId xmlns:p14="http://schemas.microsoft.com/office/powerpoint/2010/main" val="2689434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D0AB2-7184-1E07-82F1-D432BE88A8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1F79FE-DCF6-CAB4-EE02-26C6D839D22E}"/>
              </a:ext>
            </a:extLst>
          </p:cNvPr>
          <p:cNvSpPr>
            <a:spLocks noGrp="1"/>
          </p:cNvSpPr>
          <p:nvPr>
            <p:ph type="dt" sz="half" idx="10"/>
          </p:nvPr>
        </p:nvSpPr>
        <p:spPr/>
        <p:txBody>
          <a:bodyPr/>
          <a:lstStyle/>
          <a:p>
            <a:fld id="{2F02DBC2-5286-4B77-948A-8F59187D65D5}" type="datetimeFigureOut">
              <a:rPr lang="en-US" smtClean="0"/>
              <a:t>3/8/2024</a:t>
            </a:fld>
            <a:endParaRPr lang="en-US"/>
          </a:p>
        </p:txBody>
      </p:sp>
      <p:sp>
        <p:nvSpPr>
          <p:cNvPr id="4" name="Footer Placeholder 3">
            <a:extLst>
              <a:ext uri="{FF2B5EF4-FFF2-40B4-BE49-F238E27FC236}">
                <a16:creationId xmlns:a16="http://schemas.microsoft.com/office/drawing/2014/main" id="{1067898F-9A24-7CC5-6352-8BD0D75A27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FBFA89-56A4-3242-38F3-A4E1935B2A50}"/>
              </a:ext>
            </a:extLst>
          </p:cNvPr>
          <p:cNvSpPr>
            <a:spLocks noGrp="1"/>
          </p:cNvSpPr>
          <p:nvPr>
            <p:ph type="sldNum" sz="quarter" idx="12"/>
          </p:nvPr>
        </p:nvSpPr>
        <p:spPr/>
        <p:txBody>
          <a:bodyPr/>
          <a:lstStyle/>
          <a:p>
            <a:fld id="{2C2856E7-455D-49C2-BE30-EB3C6765A9EF}" type="slidenum">
              <a:rPr lang="en-US" smtClean="0"/>
              <a:t>‹#›</a:t>
            </a:fld>
            <a:endParaRPr lang="en-US"/>
          </a:p>
        </p:txBody>
      </p:sp>
    </p:spTree>
    <p:extLst>
      <p:ext uri="{BB962C8B-B14F-4D97-AF65-F5344CB8AC3E}">
        <p14:creationId xmlns:p14="http://schemas.microsoft.com/office/powerpoint/2010/main" val="11131844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337"/>
        <p:cNvGrpSpPr/>
        <p:nvPr/>
      </p:nvGrpSpPr>
      <p:grpSpPr>
        <a:xfrm>
          <a:off x="0" y="0"/>
          <a:ext cx="0" cy="0"/>
          <a:chOff x="0" y="0"/>
          <a:chExt cx="0" cy="0"/>
        </a:xfrm>
      </p:grpSpPr>
      <p:grpSp>
        <p:nvGrpSpPr>
          <p:cNvPr id="338" name="Google Shape;338;p25"/>
          <p:cNvGrpSpPr/>
          <p:nvPr/>
        </p:nvGrpSpPr>
        <p:grpSpPr>
          <a:xfrm>
            <a:off x="1" y="1"/>
            <a:ext cx="12192004" cy="6858001"/>
            <a:chOff x="0" y="0"/>
            <a:chExt cx="9144003" cy="5143501"/>
          </a:xfrm>
        </p:grpSpPr>
        <p:pic>
          <p:nvPicPr>
            <p:cNvPr id="339" name="Google Shape;339;p25"/>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340" name="Google Shape;340;p25"/>
            <p:cNvPicPr preferRelativeResize="0"/>
            <p:nvPr/>
          </p:nvPicPr>
          <p:blipFill>
            <a:blip r:embed="rId2">
              <a:alphaModFix/>
            </a:blip>
            <a:stretch>
              <a:fillRect/>
            </a:stretch>
          </p:blipFill>
          <p:spPr>
            <a:xfrm rot="10800000">
              <a:off x="234525" y="179449"/>
              <a:ext cx="8653200" cy="4722000"/>
            </a:xfrm>
            <a:prstGeom prst="roundRect">
              <a:avLst>
                <a:gd name="adj" fmla="val 4466"/>
              </a:avLst>
            </a:prstGeom>
            <a:noFill/>
            <a:ln>
              <a:noFill/>
            </a:ln>
            <a:effectLst>
              <a:outerShdw blurRad="57150" dist="19050" dir="5400000" algn="bl" rotWithShape="0">
                <a:schemeClr val="lt1"/>
              </a:outerShdw>
            </a:effectLst>
          </p:spPr>
        </p:pic>
      </p:grpSp>
      <p:sp>
        <p:nvSpPr>
          <p:cNvPr id="341" name="Google Shape;341;p25"/>
          <p:cNvSpPr txBox="1">
            <a:spLocks noGrp="1"/>
          </p:cNvSpPr>
          <p:nvPr>
            <p:ph type="title"/>
          </p:nvPr>
        </p:nvSpPr>
        <p:spPr>
          <a:xfrm>
            <a:off x="951013" y="1368567"/>
            <a:ext cx="5535600" cy="14116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2" name="Google Shape;342;p25"/>
          <p:cNvSpPr txBox="1">
            <a:spLocks noGrp="1"/>
          </p:cNvSpPr>
          <p:nvPr>
            <p:ph type="subTitle" idx="1"/>
          </p:nvPr>
        </p:nvSpPr>
        <p:spPr>
          <a:xfrm>
            <a:off x="950967" y="2641084"/>
            <a:ext cx="5535600" cy="133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867"/>
            </a:lvl1pPr>
            <a:lvl2pPr lvl="1" algn="ctr" rtl="0">
              <a:lnSpc>
                <a:spcPct val="100000"/>
              </a:lnSpc>
              <a:spcBef>
                <a:spcPts val="0"/>
              </a:spcBef>
              <a:spcAft>
                <a:spcPts val="0"/>
              </a:spcAft>
              <a:buSzPts val="1200"/>
              <a:buNone/>
              <a:defRPr/>
            </a:lvl2pPr>
            <a:lvl3pPr lvl="2" algn="ctr" rtl="0">
              <a:lnSpc>
                <a:spcPct val="100000"/>
              </a:lnSpc>
              <a:spcBef>
                <a:spcPts val="2133"/>
              </a:spcBef>
              <a:spcAft>
                <a:spcPts val="0"/>
              </a:spcAft>
              <a:buSzPts val="1200"/>
              <a:buNone/>
              <a:defRPr/>
            </a:lvl3pPr>
            <a:lvl4pPr lvl="3" algn="ctr" rtl="0">
              <a:lnSpc>
                <a:spcPct val="100000"/>
              </a:lnSpc>
              <a:spcBef>
                <a:spcPts val="2133"/>
              </a:spcBef>
              <a:spcAft>
                <a:spcPts val="0"/>
              </a:spcAft>
              <a:buSzPts val="1200"/>
              <a:buNone/>
              <a:defRPr/>
            </a:lvl4pPr>
            <a:lvl5pPr lvl="4" algn="ctr" rtl="0">
              <a:lnSpc>
                <a:spcPct val="100000"/>
              </a:lnSpc>
              <a:spcBef>
                <a:spcPts val="2133"/>
              </a:spcBef>
              <a:spcAft>
                <a:spcPts val="0"/>
              </a:spcAft>
              <a:buSzPts val="1200"/>
              <a:buNone/>
              <a:defRPr/>
            </a:lvl5pPr>
            <a:lvl6pPr lvl="5" algn="ctr" rtl="0">
              <a:lnSpc>
                <a:spcPct val="100000"/>
              </a:lnSpc>
              <a:spcBef>
                <a:spcPts val="2133"/>
              </a:spcBef>
              <a:spcAft>
                <a:spcPts val="0"/>
              </a:spcAft>
              <a:buSzPts val="1200"/>
              <a:buNone/>
              <a:defRPr/>
            </a:lvl6pPr>
            <a:lvl7pPr lvl="6" algn="ctr" rtl="0">
              <a:lnSpc>
                <a:spcPct val="100000"/>
              </a:lnSpc>
              <a:spcBef>
                <a:spcPts val="2133"/>
              </a:spcBef>
              <a:spcAft>
                <a:spcPts val="0"/>
              </a:spcAft>
              <a:buSzPts val="1200"/>
              <a:buNone/>
              <a:defRPr/>
            </a:lvl7pPr>
            <a:lvl8pPr lvl="7" algn="ctr" rtl="0">
              <a:lnSpc>
                <a:spcPct val="100000"/>
              </a:lnSpc>
              <a:spcBef>
                <a:spcPts val="2133"/>
              </a:spcBef>
              <a:spcAft>
                <a:spcPts val="0"/>
              </a:spcAft>
              <a:buSzPts val="1200"/>
              <a:buNone/>
              <a:defRPr/>
            </a:lvl8pPr>
            <a:lvl9pPr lvl="8" algn="ctr" rtl="0">
              <a:lnSpc>
                <a:spcPct val="100000"/>
              </a:lnSpc>
              <a:spcBef>
                <a:spcPts val="2133"/>
              </a:spcBef>
              <a:spcAft>
                <a:spcPts val="2133"/>
              </a:spcAft>
              <a:buSzPts val="1200"/>
              <a:buNone/>
              <a:defRPr/>
            </a:lvl9pPr>
          </a:lstStyle>
          <a:p>
            <a:endParaRPr/>
          </a:p>
        </p:txBody>
      </p:sp>
      <p:sp>
        <p:nvSpPr>
          <p:cNvPr id="343" name="Google Shape;343;p25"/>
          <p:cNvSpPr txBox="1"/>
          <p:nvPr/>
        </p:nvSpPr>
        <p:spPr>
          <a:xfrm>
            <a:off x="950967" y="4815933"/>
            <a:ext cx="6067200" cy="7416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b="1">
                <a:solidFill>
                  <a:schemeClr val="dk1"/>
                </a:solidFill>
                <a:latin typeface="Open Sans"/>
                <a:ea typeface="Open Sans"/>
                <a:cs typeface="Open Sans"/>
                <a:sym typeface="Open Sans"/>
              </a:rPr>
              <a:t>CREDITS:</a:t>
            </a:r>
            <a:r>
              <a:rPr lang="en" sz="1333">
                <a:solidFill>
                  <a:schemeClr val="dk1"/>
                </a:solidFill>
                <a:latin typeface="Open Sans"/>
                <a:ea typeface="Open Sans"/>
                <a:cs typeface="Open Sans"/>
                <a:sym typeface="Open Sans"/>
              </a:rPr>
              <a:t> This presentation template was created by </a:t>
            </a:r>
            <a:r>
              <a:rPr lang="en" sz="1333" b="1" u="sng">
                <a:solidFill>
                  <a:schemeClr val="hlink"/>
                </a:solidFill>
                <a:latin typeface="Open Sans"/>
                <a:ea typeface="Open Sans"/>
                <a:cs typeface="Open Sans"/>
                <a:sym typeface="Open Sans"/>
                <a:hlinkClick r:id="rId3"/>
              </a:rPr>
              <a:t>Slidesgo</a:t>
            </a:r>
            <a:r>
              <a:rPr lang="en" sz="1333">
                <a:solidFill>
                  <a:schemeClr val="dk1"/>
                </a:solidFill>
                <a:latin typeface="Open Sans"/>
                <a:ea typeface="Open Sans"/>
                <a:cs typeface="Open Sans"/>
                <a:sym typeface="Open Sans"/>
              </a:rPr>
              <a:t>, and includes icons by </a:t>
            </a:r>
            <a:r>
              <a:rPr lang="en" sz="1333" b="1" u="sng">
                <a:solidFill>
                  <a:schemeClr val="dk1"/>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Flaticon</a:t>
            </a:r>
            <a:r>
              <a:rPr lang="en" sz="1333">
                <a:solidFill>
                  <a:schemeClr val="dk1"/>
                </a:solidFill>
                <a:latin typeface="Open Sans"/>
                <a:ea typeface="Open Sans"/>
                <a:cs typeface="Open Sans"/>
                <a:sym typeface="Open Sans"/>
              </a:rPr>
              <a:t>, and infographics &amp; images by </a:t>
            </a:r>
            <a:r>
              <a:rPr lang="en" sz="1333" b="1" u="sng">
                <a:solidFill>
                  <a:schemeClr val="dk1"/>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Freepik</a:t>
            </a:r>
            <a:r>
              <a:rPr lang="en" sz="1333" u="sng">
                <a:solidFill>
                  <a:schemeClr val="dk1"/>
                </a:solidFill>
                <a:latin typeface="Open Sans"/>
                <a:ea typeface="Open Sans"/>
                <a:cs typeface="Open Sans"/>
                <a:sym typeface="Open Sans"/>
              </a:rPr>
              <a:t> </a:t>
            </a:r>
            <a:endParaRPr sz="1333" b="1" u="sng">
              <a:solidFill>
                <a:schemeClr val="dk1"/>
              </a:solidFill>
              <a:latin typeface="Open Sans"/>
              <a:ea typeface="Open Sans"/>
              <a:cs typeface="Open Sans"/>
              <a:sym typeface="Open Sans"/>
            </a:endParaRPr>
          </a:p>
        </p:txBody>
      </p:sp>
      <p:grpSp>
        <p:nvGrpSpPr>
          <p:cNvPr id="344" name="Google Shape;344;p25"/>
          <p:cNvGrpSpPr/>
          <p:nvPr/>
        </p:nvGrpSpPr>
        <p:grpSpPr>
          <a:xfrm>
            <a:off x="161767" y="107800"/>
            <a:ext cx="11688525" cy="6360659"/>
            <a:chOff x="121325" y="80850"/>
            <a:chExt cx="8766394" cy="4770494"/>
          </a:xfrm>
        </p:grpSpPr>
        <p:pic>
          <p:nvPicPr>
            <p:cNvPr id="345" name="Google Shape;345;p25"/>
            <p:cNvPicPr preferRelativeResize="0"/>
            <p:nvPr/>
          </p:nvPicPr>
          <p:blipFill>
            <a:blip r:embed="rId6">
              <a:alphaModFix/>
            </a:blip>
            <a:stretch>
              <a:fillRect/>
            </a:stretch>
          </p:blipFill>
          <p:spPr>
            <a:xfrm>
              <a:off x="121325" y="316100"/>
              <a:ext cx="628319" cy="628300"/>
            </a:xfrm>
            <a:prstGeom prst="rect">
              <a:avLst/>
            </a:prstGeom>
            <a:noFill/>
            <a:ln>
              <a:noFill/>
            </a:ln>
            <a:effectLst>
              <a:outerShdw blurRad="57150" dist="19050" dir="5400000" algn="bl" rotWithShape="0">
                <a:schemeClr val="accent4"/>
              </a:outerShdw>
            </a:effectLst>
          </p:spPr>
        </p:pic>
        <p:pic>
          <p:nvPicPr>
            <p:cNvPr id="346" name="Google Shape;346;p25"/>
            <p:cNvPicPr preferRelativeResize="0"/>
            <p:nvPr/>
          </p:nvPicPr>
          <p:blipFill>
            <a:blip r:embed="rId7">
              <a:alphaModFix/>
            </a:blip>
            <a:stretch>
              <a:fillRect/>
            </a:stretch>
          </p:blipFill>
          <p:spPr>
            <a:xfrm>
              <a:off x="284614" y="3774706"/>
              <a:ext cx="301750" cy="301739"/>
            </a:xfrm>
            <a:prstGeom prst="rect">
              <a:avLst/>
            </a:prstGeom>
            <a:noFill/>
            <a:ln>
              <a:noFill/>
            </a:ln>
            <a:effectLst>
              <a:outerShdw blurRad="57150" dist="19050" dir="5400000" algn="bl" rotWithShape="0">
                <a:schemeClr val="accent4"/>
              </a:outerShdw>
            </a:effectLst>
          </p:spPr>
        </p:pic>
        <p:pic>
          <p:nvPicPr>
            <p:cNvPr id="347" name="Google Shape;347;p25"/>
            <p:cNvPicPr preferRelativeResize="0"/>
            <p:nvPr/>
          </p:nvPicPr>
          <p:blipFill>
            <a:blip r:embed="rId7">
              <a:alphaModFix/>
            </a:blip>
            <a:stretch>
              <a:fillRect/>
            </a:stretch>
          </p:blipFill>
          <p:spPr>
            <a:xfrm>
              <a:off x="284614" y="4549606"/>
              <a:ext cx="301750" cy="301739"/>
            </a:xfrm>
            <a:prstGeom prst="rect">
              <a:avLst/>
            </a:prstGeom>
            <a:noFill/>
            <a:ln>
              <a:noFill/>
            </a:ln>
            <a:effectLst>
              <a:outerShdw blurRad="57150" dist="19050" dir="5400000" algn="bl" rotWithShape="0">
                <a:schemeClr val="accent4"/>
              </a:outerShdw>
            </a:effectLst>
          </p:spPr>
        </p:pic>
        <p:cxnSp>
          <p:nvCxnSpPr>
            <p:cNvPr id="348" name="Google Shape;348;p25"/>
            <p:cNvCxnSpPr>
              <a:stCxn id="345" idx="2"/>
              <a:endCxn id="346" idx="0"/>
            </p:cNvCxnSpPr>
            <p:nvPr/>
          </p:nvCxnSpPr>
          <p:spPr>
            <a:xfrm rot="-5400000" flipH="1">
              <a:off x="-979315" y="2359200"/>
              <a:ext cx="2830200" cy="600"/>
            </a:xfrm>
            <a:prstGeom prst="bentConnector3">
              <a:avLst>
                <a:gd name="adj1" fmla="val 50002"/>
              </a:avLst>
            </a:prstGeom>
            <a:noFill/>
            <a:ln w="9525" cap="flat" cmpd="sng">
              <a:solidFill>
                <a:schemeClr val="dk2"/>
              </a:solidFill>
              <a:prstDash val="dash"/>
              <a:round/>
              <a:headEnd type="none" w="med" len="med"/>
              <a:tailEnd type="none" w="med" len="med"/>
            </a:ln>
          </p:spPr>
        </p:cxnSp>
        <p:cxnSp>
          <p:nvCxnSpPr>
            <p:cNvPr id="349" name="Google Shape;349;p25"/>
            <p:cNvCxnSpPr>
              <a:stCxn id="346" idx="2"/>
              <a:endCxn id="347" idx="0"/>
            </p:cNvCxnSpPr>
            <p:nvPr/>
          </p:nvCxnSpPr>
          <p:spPr>
            <a:xfrm rot="-5400000" flipH="1">
              <a:off x="199239" y="4312694"/>
              <a:ext cx="473100" cy="600"/>
            </a:xfrm>
            <a:prstGeom prst="bentConnector3">
              <a:avLst>
                <a:gd name="adj1" fmla="val 50006"/>
              </a:avLst>
            </a:prstGeom>
            <a:noFill/>
            <a:ln w="9525" cap="flat" cmpd="sng">
              <a:solidFill>
                <a:schemeClr val="dk2"/>
              </a:solidFill>
              <a:prstDash val="dash"/>
              <a:round/>
              <a:headEnd type="none" w="med" len="med"/>
              <a:tailEnd type="none" w="med" len="med"/>
            </a:ln>
          </p:spPr>
        </p:cxnSp>
        <p:grpSp>
          <p:nvGrpSpPr>
            <p:cNvPr id="350" name="Google Shape;350;p25"/>
            <p:cNvGrpSpPr/>
            <p:nvPr/>
          </p:nvGrpSpPr>
          <p:grpSpPr>
            <a:xfrm>
              <a:off x="208853" y="422385"/>
              <a:ext cx="453281" cy="415728"/>
              <a:chOff x="5943328" y="1459097"/>
              <a:chExt cx="453281" cy="415728"/>
            </a:xfrm>
          </p:grpSpPr>
          <p:sp>
            <p:nvSpPr>
              <p:cNvPr id="351" name="Google Shape;351;p25"/>
              <p:cNvSpPr/>
              <p:nvPr/>
            </p:nvSpPr>
            <p:spPr>
              <a:xfrm>
                <a:off x="5943328" y="1518961"/>
                <a:ext cx="453281" cy="355864"/>
              </a:xfrm>
              <a:custGeom>
                <a:avLst/>
                <a:gdLst/>
                <a:ahLst/>
                <a:cxnLst/>
                <a:rect l="l" t="t" r="r" b="b"/>
                <a:pathLst>
                  <a:path w="3960" h="3109" extrusionOk="0">
                    <a:moveTo>
                      <a:pt x="3634" y="0"/>
                    </a:moveTo>
                    <a:lnTo>
                      <a:pt x="2976" y="0"/>
                    </a:lnTo>
                    <a:cubicBezTo>
                      <a:pt x="2944" y="0"/>
                      <a:pt x="2918" y="26"/>
                      <a:pt x="2918" y="58"/>
                    </a:cubicBezTo>
                    <a:cubicBezTo>
                      <a:pt x="2918" y="91"/>
                      <a:pt x="2944" y="117"/>
                      <a:pt x="2976" y="117"/>
                    </a:cubicBezTo>
                    <a:lnTo>
                      <a:pt x="3634" y="117"/>
                    </a:lnTo>
                    <a:cubicBezTo>
                      <a:pt x="3750" y="117"/>
                      <a:pt x="3844" y="211"/>
                      <a:pt x="3844" y="327"/>
                    </a:cubicBezTo>
                    <a:lnTo>
                      <a:pt x="3844" y="508"/>
                    </a:lnTo>
                    <a:lnTo>
                      <a:pt x="2980" y="508"/>
                    </a:lnTo>
                    <a:cubicBezTo>
                      <a:pt x="2948" y="508"/>
                      <a:pt x="2922" y="534"/>
                      <a:pt x="2922" y="566"/>
                    </a:cubicBezTo>
                    <a:cubicBezTo>
                      <a:pt x="2922" y="598"/>
                      <a:pt x="2948" y="624"/>
                      <a:pt x="2980" y="624"/>
                    </a:cubicBezTo>
                    <a:lnTo>
                      <a:pt x="3844" y="624"/>
                    </a:lnTo>
                    <a:lnTo>
                      <a:pt x="3844" y="2783"/>
                    </a:lnTo>
                    <a:cubicBezTo>
                      <a:pt x="3844" y="2898"/>
                      <a:pt x="3750" y="2993"/>
                      <a:pt x="3634" y="2993"/>
                    </a:cubicBezTo>
                    <a:lnTo>
                      <a:pt x="326" y="2993"/>
                    </a:lnTo>
                    <a:cubicBezTo>
                      <a:pt x="210" y="2993"/>
                      <a:pt x="116" y="2898"/>
                      <a:pt x="116" y="2783"/>
                    </a:cubicBezTo>
                    <a:lnTo>
                      <a:pt x="116" y="624"/>
                    </a:lnTo>
                    <a:lnTo>
                      <a:pt x="1004" y="624"/>
                    </a:lnTo>
                    <a:cubicBezTo>
                      <a:pt x="1036" y="624"/>
                      <a:pt x="1062" y="598"/>
                      <a:pt x="1062" y="566"/>
                    </a:cubicBezTo>
                    <a:cubicBezTo>
                      <a:pt x="1062" y="534"/>
                      <a:pt x="1036" y="508"/>
                      <a:pt x="1004" y="508"/>
                    </a:cubicBezTo>
                    <a:lnTo>
                      <a:pt x="116" y="508"/>
                    </a:lnTo>
                    <a:lnTo>
                      <a:pt x="116" y="327"/>
                    </a:lnTo>
                    <a:cubicBezTo>
                      <a:pt x="116" y="211"/>
                      <a:pt x="210" y="117"/>
                      <a:pt x="326" y="117"/>
                    </a:cubicBezTo>
                    <a:lnTo>
                      <a:pt x="1008" y="117"/>
                    </a:lnTo>
                    <a:cubicBezTo>
                      <a:pt x="1040" y="117"/>
                      <a:pt x="1066" y="91"/>
                      <a:pt x="1066" y="58"/>
                    </a:cubicBezTo>
                    <a:cubicBezTo>
                      <a:pt x="1066" y="26"/>
                      <a:pt x="1040" y="0"/>
                      <a:pt x="1008" y="0"/>
                    </a:cubicBezTo>
                    <a:lnTo>
                      <a:pt x="326" y="0"/>
                    </a:lnTo>
                    <a:cubicBezTo>
                      <a:pt x="146" y="0"/>
                      <a:pt x="0" y="147"/>
                      <a:pt x="0" y="327"/>
                    </a:cubicBezTo>
                    <a:lnTo>
                      <a:pt x="0" y="2783"/>
                    </a:lnTo>
                    <a:cubicBezTo>
                      <a:pt x="0" y="2962"/>
                      <a:pt x="146" y="3109"/>
                      <a:pt x="326" y="3109"/>
                    </a:cubicBezTo>
                    <a:lnTo>
                      <a:pt x="3634" y="3109"/>
                    </a:lnTo>
                    <a:cubicBezTo>
                      <a:pt x="3814" y="3109"/>
                      <a:pt x="3960" y="2962"/>
                      <a:pt x="3960" y="2783"/>
                    </a:cubicBezTo>
                    <a:lnTo>
                      <a:pt x="3960" y="327"/>
                    </a:lnTo>
                    <a:cubicBezTo>
                      <a:pt x="3960" y="147"/>
                      <a:pt x="3814" y="0"/>
                      <a:pt x="3634"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352" name="Google Shape;352;p25"/>
              <p:cNvSpPr/>
              <p:nvPr/>
            </p:nvSpPr>
            <p:spPr>
              <a:xfrm>
                <a:off x="5986366" y="1549638"/>
                <a:ext cx="17742" cy="13278"/>
              </a:xfrm>
              <a:custGeom>
                <a:avLst/>
                <a:gdLst/>
                <a:ahLst/>
                <a:cxnLst/>
                <a:rect l="l" t="t" r="r" b="b"/>
                <a:pathLst>
                  <a:path w="155" h="116" extrusionOk="0">
                    <a:moveTo>
                      <a:pt x="58" y="0"/>
                    </a:moveTo>
                    <a:cubicBezTo>
                      <a:pt x="26" y="0"/>
                      <a:pt x="0" y="26"/>
                      <a:pt x="0" y="58"/>
                    </a:cubicBezTo>
                    <a:cubicBezTo>
                      <a:pt x="0" y="90"/>
                      <a:pt x="26" y="116"/>
                      <a:pt x="58" y="116"/>
                    </a:cubicBezTo>
                    <a:lnTo>
                      <a:pt x="97" y="116"/>
                    </a:lnTo>
                    <a:cubicBezTo>
                      <a:pt x="129" y="116"/>
                      <a:pt x="155" y="90"/>
                      <a:pt x="155" y="58"/>
                    </a:cubicBezTo>
                    <a:cubicBezTo>
                      <a:pt x="155" y="26"/>
                      <a:pt x="129" y="0"/>
                      <a:pt x="97" y="0"/>
                    </a:cubicBezTo>
                    <a:lnTo>
                      <a:pt x="58" y="0"/>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353" name="Google Shape;353;p25"/>
              <p:cNvSpPr/>
              <p:nvPr/>
            </p:nvSpPr>
            <p:spPr>
              <a:xfrm>
                <a:off x="6029175" y="1549638"/>
                <a:ext cx="17857" cy="13278"/>
              </a:xfrm>
              <a:custGeom>
                <a:avLst/>
                <a:gdLst/>
                <a:ahLst/>
                <a:cxnLst/>
                <a:rect l="l" t="t" r="r" b="b"/>
                <a:pathLst>
                  <a:path w="156" h="116" extrusionOk="0">
                    <a:moveTo>
                      <a:pt x="58" y="0"/>
                    </a:moveTo>
                    <a:cubicBezTo>
                      <a:pt x="26" y="0"/>
                      <a:pt x="0" y="26"/>
                      <a:pt x="0" y="58"/>
                    </a:cubicBezTo>
                    <a:cubicBezTo>
                      <a:pt x="0" y="90"/>
                      <a:pt x="26" y="116"/>
                      <a:pt x="58" y="116"/>
                    </a:cubicBezTo>
                    <a:lnTo>
                      <a:pt x="98" y="116"/>
                    </a:lnTo>
                    <a:cubicBezTo>
                      <a:pt x="130" y="116"/>
                      <a:pt x="156" y="90"/>
                      <a:pt x="156" y="58"/>
                    </a:cubicBezTo>
                    <a:cubicBezTo>
                      <a:pt x="156" y="26"/>
                      <a:pt x="130" y="0"/>
                      <a:pt x="98" y="0"/>
                    </a:cubicBezTo>
                    <a:lnTo>
                      <a:pt x="58" y="0"/>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354" name="Google Shape;354;p25"/>
              <p:cNvSpPr/>
              <p:nvPr/>
            </p:nvSpPr>
            <p:spPr>
              <a:xfrm>
                <a:off x="6074732" y="1459097"/>
                <a:ext cx="193217" cy="193213"/>
              </a:xfrm>
              <a:custGeom>
                <a:avLst/>
                <a:gdLst/>
                <a:ahLst/>
                <a:cxnLst/>
                <a:rect l="l" t="t" r="r" b="b"/>
                <a:pathLst>
                  <a:path w="1688" h="1688" extrusionOk="0">
                    <a:moveTo>
                      <a:pt x="328" y="330"/>
                    </a:moveTo>
                    <a:cubicBezTo>
                      <a:pt x="310" y="370"/>
                      <a:pt x="296" y="412"/>
                      <a:pt x="287" y="456"/>
                    </a:cubicBezTo>
                    <a:cubicBezTo>
                      <a:pt x="281" y="488"/>
                      <a:pt x="302" y="518"/>
                      <a:pt x="333" y="525"/>
                    </a:cubicBezTo>
                    <a:cubicBezTo>
                      <a:pt x="365" y="531"/>
                      <a:pt x="395" y="510"/>
                      <a:pt x="401" y="479"/>
                    </a:cubicBezTo>
                    <a:cubicBezTo>
                      <a:pt x="443" y="269"/>
                      <a:pt x="629" y="116"/>
                      <a:pt x="844" y="116"/>
                    </a:cubicBezTo>
                    <a:cubicBezTo>
                      <a:pt x="1093" y="116"/>
                      <a:pt x="1295" y="318"/>
                      <a:pt x="1295" y="567"/>
                    </a:cubicBezTo>
                    <a:cubicBezTo>
                      <a:pt x="1295" y="816"/>
                      <a:pt x="1093" y="1018"/>
                      <a:pt x="844" y="1018"/>
                    </a:cubicBezTo>
                    <a:cubicBezTo>
                      <a:pt x="647" y="1018"/>
                      <a:pt x="474" y="892"/>
                      <a:pt x="414" y="704"/>
                    </a:cubicBezTo>
                    <a:cubicBezTo>
                      <a:pt x="404" y="674"/>
                      <a:pt x="372" y="657"/>
                      <a:pt x="341" y="667"/>
                    </a:cubicBezTo>
                    <a:cubicBezTo>
                      <a:pt x="310" y="676"/>
                      <a:pt x="294" y="709"/>
                      <a:pt x="303" y="739"/>
                    </a:cubicBezTo>
                    <a:cubicBezTo>
                      <a:pt x="324" y="806"/>
                      <a:pt x="357" y="866"/>
                      <a:pt x="398" y="918"/>
                    </a:cubicBezTo>
                    <a:cubicBezTo>
                      <a:pt x="311" y="1001"/>
                      <a:pt x="250" y="1105"/>
                      <a:pt x="220" y="1219"/>
                    </a:cubicBezTo>
                    <a:cubicBezTo>
                      <a:pt x="154" y="1109"/>
                      <a:pt x="116" y="981"/>
                      <a:pt x="116" y="844"/>
                    </a:cubicBezTo>
                    <a:cubicBezTo>
                      <a:pt x="116" y="644"/>
                      <a:pt x="197" y="462"/>
                      <a:pt x="328" y="330"/>
                    </a:cubicBezTo>
                    <a:moveTo>
                      <a:pt x="1572" y="844"/>
                    </a:moveTo>
                    <a:cubicBezTo>
                      <a:pt x="1572" y="981"/>
                      <a:pt x="1534" y="1109"/>
                      <a:pt x="1468" y="1219"/>
                    </a:cubicBezTo>
                    <a:cubicBezTo>
                      <a:pt x="1437" y="1104"/>
                      <a:pt x="1376" y="1000"/>
                      <a:pt x="1290" y="917"/>
                    </a:cubicBezTo>
                    <a:cubicBezTo>
                      <a:pt x="1366" y="821"/>
                      <a:pt x="1411" y="699"/>
                      <a:pt x="1411" y="567"/>
                    </a:cubicBezTo>
                    <a:cubicBezTo>
                      <a:pt x="1411" y="483"/>
                      <a:pt x="1393" y="402"/>
                      <a:pt x="1359" y="330"/>
                    </a:cubicBezTo>
                    <a:cubicBezTo>
                      <a:pt x="1491" y="462"/>
                      <a:pt x="1572" y="644"/>
                      <a:pt x="1572" y="844"/>
                    </a:cubicBezTo>
                    <a:moveTo>
                      <a:pt x="844" y="1572"/>
                    </a:moveTo>
                    <a:cubicBezTo>
                      <a:pt x="637" y="1572"/>
                      <a:pt x="449" y="1484"/>
                      <a:pt x="316" y="1345"/>
                    </a:cubicBezTo>
                    <a:cubicBezTo>
                      <a:pt x="326" y="1214"/>
                      <a:pt x="384" y="1092"/>
                      <a:pt x="478" y="1002"/>
                    </a:cubicBezTo>
                    <a:cubicBezTo>
                      <a:pt x="578" y="1086"/>
                      <a:pt x="706" y="1135"/>
                      <a:pt x="844" y="1135"/>
                    </a:cubicBezTo>
                    <a:cubicBezTo>
                      <a:pt x="983" y="1135"/>
                      <a:pt x="1110" y="1084"/>
                      <a:pt x="1209" y="1001"/>
                    </a:cubicBezTo>
                    <a:cubicBezTo>
                      <a:pt x="1304" y="1092"/>
                      <a:pt x="1362" y="1214"/>
                      <a:pt x="1371" y="1345"/>
                    </a:cubicBezTo>
                    <a:cubicBezTo>
                      <a:pt x="1239" y="1484"/>
                      <a:pt x="1051" y="1572"/>
                      <a:pt x="844" y="1572"/>
                    </a:cubicBezTo>
                    <a:moveTo>
                      <a:pt x="844" y="1688"/>
                    </a:moveTo>
                    <a:cubicBezTo>
                      <a:pt x="1309" y="1688"/>
                      <a:pt x="1688" y="1309"/>
                      <a:pt x="1688" y="844"/>
                    </a:cubicBezTo>
                    <a:cubicBezTo>
                      <a:pt x="1688" y="378"/>
                      <a:pt x="1309" y="0"/>
                      <a:pt x="844" y="0"/>
                    </a:cubicBezTo>
                    <a:cubicBezTo>
                      <a:pt x="379" y="0"/>
                      <a:pt x="0" y="378"/>
                      <a:pt x="0" y="844"/>
                    </a:cubicBezTo>
                    <a:cubicBezTo>
                      <a:pt x="0" y="1309"/>
                      <a:pt x="379" y="1688"/>
                      <a:pt x="844" y="168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355" name="Google Shape;355;p25"/>
              <p:cNvSpPr/>
              <p:nvPr/>
            </p:nvSpPr>
            <p:spPr>
              <a:xfrm>
                <a:off x="5982818" y="1671655"/>
                <a:ext cx="293832" cy="70852"/>
              </a:xfrm>
              <a:custGeom>
                <a:avLst/>
                <a:gdLst/>
                <a:ahLst/>
                <a:cxnLst/>
                <a:rect l="l" t="t" r="r" b="b"/>
                <a:pathLst>
                  <a:path w="2567" h="619" extrusionOk="0">
                    <a:moveTo>
                      <a:pt x="672" y="0"/>
                    </a:moveTo>
                    <a:cubicBezTo>
                      <a:pt x="640" y="0"/>
                      <a:pt x="614" y="26"/>
                      <a:pt x="614" y="59"/>
                    </a:cubicBezTo>
                    <a:cubicBezTo>
                      <a:pt x="614" y="91"/>
                      <a:pt x="640" y="117"/>
                      <a:pt x="672" y="117"/>
                    </a:cubicBezTo>
                    <a:lnTo>
                      <a:pt x="2425" y="117"/>
                    </a:lnTo>
                    <a:cubicBezTo>
                      <a:pt x="2440" y="117"/>
                      <a:pt x="2451" y="128"/>
                      <a:pt x="2451" y="143"/>
                    </a:cubicBezTo>
                    <a:lnTo>
                      <a:pt x="2451" y="477"/>
                    </a:lnTo>
                    <a:cubicBezTo>
                      <a:pt x="2451" y="491"/>
                      <a:pt x="2440" y="503"/>
                      <a:pt x="2425" y="503"/>
                    </a:cubicBezTo>
                    <a:lnTo>
                      <a:pt x="142" y="503"/>
                    </a:lnTo>
                    <a:cubicBezTo>
                      <a:pt x="128" y="503"/>
                      <a:pt x="116" y="491"/>
                      <a:pt x="116" y="477"/>
                    </a:cubicBezTo>
                    <a:lnTo>
                      <a:pt x="116" y="143"/>
                    </a:lnTo>
                    <a:cubicBezTo>
                      <a:pt x="116" y="128"/>
                      <a:pt x="128" y="117"/>
                      <a:pt x="142" y="117"/>
                    </a:cubicBezTo>
                    <a:lnTo>
                      <a:pt x="424" y="117"/>
                    </a:lnTo>
                    <a:cubicBezTo>
                      <a:pt x="456" y="117"/>
                      <a:pt x="482" y="91"/>
                      <a:pt x="482" y="59"/>
                    </a:cubicBezTo>
                    <a:cubicBezTo>
                      <a:pt x="482" y="26"/>
                      <a:pt x="456" y="0"/>
                      <a:pt x="424" y="0"/>
                    </a:cubicBezTo>
                    <a:lnTo>
                      <a:pt x="142" y="0"/>
                    </a:lnTo>
                    <a:cubicBezTo>
                      <a:pt x="64" y="0"/>
                      <a:pt x="0" y="64"/>
                      <a:pt x="0" y="143"/>
                    </a:cubicBezTo>
                    <a:lnTo>
                      <a:pt x="0" y="477"/>
                    </a:lnTo>
                    <a:cubicBezTo>
                      <a:pt x="0" y="555"/>
                      <a:pt x="64" y="619"/>
                      <a:pt x="142" y="619"/>
                    </a:cubicBezTo>
                    <a:lnTo>
                      <a:pt x="2425" y="619"/>
                    </a:lnTo>
                    <a:cubicBezTo>
                      <a:pt x="2504" y="619"/>
                      <a:pt x="2567" y="555"/>
                      <a:pt x="2567" y="477"/>
                    </a:cubicBezTo>
                    <a:lnTo>
                      <a:pt x="2567" y="143"/>
                    </a:lnTo>
                    <a:cubicBezTo>
                      <a:pt x="2567" y="64"/>
                      <a:pt x="2504" y="0"/>
                      <a:pt x="2425" y="0"/>
                    </a:cubicBezTo>
                    <a:lnTo>
                      <a:pt x="672" y="0"/>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356" name="Google Shape;356;p25"/>
              <p:cNvSpPr/>
              <p:nvPr/>
            </p:nvSpPr>
            <p:spPr>
              <a:xfrm>
                <a:off x="5982818" y="1761967"/>
                <a:ext cx="293832" cy="70738"/>
              </a:xfrm>
              <a:custGeom>
                <a:avLst/>
                <a:gdLst/>
                <a:ahLst/>
                <a:cxnLst/>
                <a:rect l="l" t="t" r="r" b="b"/>
                <a:pathLst>
                  <a:path w="2567" h="618" extrusionOk="0">
                    <a:moveTo>
                      <a:pt x="1998" y="0"/>
                    </a:moveTo>
                    <a:lnTo>
                      <a:pt x="142" y="0"/>
                    </a:lnTo>
                    <a:cubicBezTo>
                      <a:pt x="64" y="0"/>
                      <a:pt x="0" y="63"/>
                      <a:pt x="0" y="142"/>
                    </a:cubicBezTo>
                    <a:lnTo>
                      <a:pt x="0" y="476"/>
                    </a:lnTo>
                    <a:cubicBezTo>
                      <a:pt x="0" y="554"/>
                      <a:pt x="64" y="618"/>
                      <a:pt x="142" y="618"/>
                    </a:cubicBezTo>
                    <a:lnTo>
                      <a:pt x="2425" y="618"/>
                    </a:lnTo>
                    <a:cubicBezTo>
                      <a:pt x="2504" y="618"/>
                      <a:pt x="2567" y="554"/>
                      <a:pt x="2567" y="476"/>
                    </a:cubicBezTo>
                    <a:lnTo>
                      <a:pt x="2567" y="142"/>
                    </a:lnTo>
                    <a:cubicBezTo>
                      <a:pt x="2567" y="63"/>
                      <a:pt x="2504" y="0"/>
                      <a:pt x="2425" y="0"/>
                    </a:cubicBezTo>
                    <a:lnTo>
                      <a:pt x="2246" y="0"/>
                    </a:lnTo>
                    <a:cubicBezTo>
                      <a:pt x="2214" y="0"/>
                      <a:pt x="2188" y="26"/>
                      <a:pt x="2188" y="58"/>
                    </a:cubicBezTo>
                    <a:cubicBezTo>
                      <a:pt x="2188" y="90"/>
                      <a:pt x="2214" y="116"/>
                      <a:pt x="2246" y="116"/>
                    </a:cubicBezTo>
                    <a:lnTo>
                      <a:pt x="2425" y="116"/>
                    </a:lnTo>
                    <a:cubicBezTo>
                      <a:pt x="2440" y="116"/>
                      <a:pt x="2451" y="127"/>
                      <a:pt x="2451" y="142"/>
                    </a:cubicBezTo>
                    <a:lnTo>
                      <a:pt x="2451" y="476"/>
                    </a:lnTo>
                    <a:cubicBezTo>
                      <a:pt x="2451" y="490"/>
                      <a:pt x="2440" y="502"/>
                      <a:pt x="2425" y="502"/>
                    </a:cubicBezTo>
                    <a:lnTo>
                      <a:pt x="142" y="502"/>
                    </a:lnTo>
                    <a:cubicBezTo>
                      <a:pt x="128" y="502"/>
                      <a:pt x="116" y="490"/>
                      <a:pt x="116" y="476"/>
                    </a:cubicBezTo>
                    <a:lnTo>
                      <a:pt x="116" y="142"/>
                    </a:lnTo>
                    <a:cubicBezTo>
                      <a:pt x="116" y="127"/>
                      <a:pt x="128" y="116"/>
                      <a:pt x="142" y="116"/>
                    </a:cubicBezTo>
                    <a:lnTo>
                      <a:pt x="1998" y="116"/>
                    </a:lnTo>
                    <a:cubicBezTo>
                      <a:pt x="2030" y="116"/>
                      <a:pt x="2056" y="90"/>
                      <a:pt x="2056" y="58"/>
                    </a:cubicBezTo>
                    <a:cubicBezTo>
                      <a:pt x="2056" y="26"/>
                      <a:pt x="2030" y="0"/>
                      <a:pt x="1998" y="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357" name="Google Shape;357;p25"/>
              <p:cNvSpPr/>
              <p:nvPr/>
            </p:nvSpPr>
            <p:spPr>
              <a:xfrm>
                <a:off x="6030663" y="1790697"/>
                <a:ext cx="17742" cy="13278"/>
              </a:xfrm>
              <a:custGeom>
                <a:avLst/>
                <a:gdLst/>
                <a:ahLst/>
                <a:cxnLst/>
                <a:rect l="l" t="t" r="r" b="b"/>
                <a:pathLst>
                  <a:path w="155" h="116" extrusionOk="0">
                    <a:moveTo>
                      <a:pt x="58" y="0"/>
                    </a:moveTo>
                    <a:cubicBezTo>
                      <a:pt x="26" y="0"/>
                      <a:pt x="0" y="26"/>
                      <a:pt x="0" y="58"/>
                    </a:cubicBezTo>
                    <a:cubicBezTo>
                      <a:pt x="0" y="90"/>
                      <a:pt x="26" y="116"/>
                      <a:pt x="58" y="116"/>
                    </a:cubicBezTo>
                    <a:lnTo>
                      <a:pt x="97" y="116"/>
                    </a:lnTo>
                    <a:cubicBezTo>
                      <a:pt x="129" y="116"/>
                      <a:pt x="155" y="90"/>
                      <a:pt x="155" y="58"/>
                    </a:cubicBezTo>
                    <a:cubicBezTo>
                      <a:pt x="155" y="26"/>
                      <a:pt x="129" y="0"/>
                      <a:pt x="97" y="0"/>
                    </a:cubicBezTo>
                    <a:lnTo>
                      <a:pt x="58" y="0"/>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358" name="Google Shape;358;p25"/>
              <p:cNvSpPr/>
              <p:nvPr/>
            </p:nvSpPr>
            <p:spPr>
              <a:xfrm>
                <a:off x="6075762" y="1790697"/>
                <a:ext cx="17742" cy="13278"/>
              </a:xfrm>
              <a:custGeom>
                <a:avLst/>
                <a:gdLst/>
                <a:ahLst/>
                <a:cxnLst/>
                <a:rect l="l" t="t" r="r" b="b"/>
                <a:pathLst>
                  <a:path w="155" h="116" extrusionOk="0">
                    <a:moveTo>
                      <a:pt x="58" y="0"/>
                    </a:moveTo>
                    <a:cubicBezTo>
                      <a:pt x="26" y="0"/>
                      <a:pt x="0" y="26"/>
                      <a:pt x="0" y="58"/>
                    </a:cubicBezTo>
                    <a:cubicBezTo>
                      <a:pt x="0" y="90"/>
                      <a:pt x="26" y="116"/>
                      <a:pt x="58" y="116"/>
                    </a:cubicBezTo>
                    <a:lnTo>
                      <a:pt x="97" y="116"/>
                    </a:lnTo>
                    <a:cubicBezTo>
                      <a:pt x="129" y="116"/>
                      <a:pt x="155" y="90"/>
                      <a:pt x="155" y="58"/>
                    </a:cubicBezTo>
                    <a:cubicBezTo>
                      <a:pt x="155" y="26"/>
                      <a:pt x="129" y="0"/>
                      <a:pt x="97" y="0"/>
                    </a:cubicBezTo>
                    <a:lnTo>
                      <a:pt x="58" y="0"/>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359" name="Google Shape;359;p25"/>
              <p:cNvSpPr/>
              <p:nvPr/>
            </p:nvSpPr>
            <p:spPr>
              <a:xfrm>
                <a:off x="6120861" y="1790697"/>
                <a:ext cx="17742" cy="13278"/>
              </a:xfrm>
              <a:custGeom>
                <a:avLst/>
                <a:gdLst/>
                <a:ahLst/>
                <a:cxnLst/>
                <a:rect l="l" t="t" r="r" b="b"/>
                <a:pathLst>
                  <a:path w="155" h="116" extrusionOk="0">
                    <a:moveTo>
                      <a:pt x="58" y="0"/>
                    </a:moveTo>
                    <a:cubicBezTo>
                      <a:pt x="26" y="0"/>
                      <a:pt x="0" y="26"/>
                      <a:pt x="0" y="58"/>
                    </a:cubicBezTo>
                    <a:cubicBezTo>
                      <a:pt x="0" y="90"/>
                      <a:pt x="26" y="116"/>
                      <a:pt x="58" y="116"/>
                    </a:cubicBezTo>
                    <a:lnTo>
                      <a:pt x="97" y="116"/>
                    </a:lnTo>
                    <a:cubicBezTo>
                      <a:pt x="129" y="116"/>
                      <a:pt x="155" y="90"/>
                      <a:pt x="155" y="58"/>
                    </a:cubicBezTo>
                    <a:cubicBezTo>
                      <a:pt x="155" y="26"/>
                      <a:pt x="129" y="0"/>
                      <a:pt x="97" y="0"/>
                    </a:cubicBezTo>
                    <a:lnTo>
                      <a:pt x="58" y="0"/>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360" name="Google Shape;360;p25"/>
              <p:cNvSpPr/>
              <p:nvPr/>
            </p:nvSpPr>
            <p:spPr>
              <a:xfrm>
                <a:off x="6165959" y="1790697"/>
                <a:ext cx="17742" cy="13278"/>
              </a:xfrm>
              <a:custGeom>
                <a:avLst/>
                <a:gdLst/>
                <a:ahLst/>
                <a:cxnLst/>
                <a:rect l="l" t="t" r="r" b="b"/>
                <a:pathLst>
                  <a:path w="155" h="116" extrusionOk="0">
                    <a:moveTo>
                      <a:pt x="58" y="0"/>
                    </a:moveTo>
                    <a:cubicBezTo>
                      <a:pt x="26" y="0"/>
                      <a:pt x="0" y="26"/>
                      <a:pt x="0" y="58"/>
                    </a:cubicBezTo>
                    <a:cubicBezTo>
                      <a:pt x="0" y="90"/>
                      <a:pt x="26" y="116"/>
                      <a:pt x="58" y="116"/>
                    </a:cubicBezTo>
                    <a:lnTo>
                      <a:pt x="97" y="116"/>
                    </a:lnTo>
                    <a:cubicBezTo>
                      <a:pt x="129" y="116"/>
                      <a:pt x="155" y="90"/>
                      <a:pt x="155" y="58"/>
                    </a:cubicBezTo>
                    <a:cubicBezTo>
                      <a:pt x="155" y="26"/>
                      <a:pt x="129" y="0"/>
                      <a:pt x="97" y="0"/>
                    </a:cubicBezTo>
                    <a:lnTo>
                      <a:pt x="58" y="0"/>
                    </a:ln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361" name="Google Shape;361;p25"/>
              <p:cNvSpPr/>
              <p:nvPr/>
            </p:nvSpPr>
            <p:spPr>
              <a:xfrm>
                <a:off x="6211058" y="1790697"/>
                <a:ext cx="17742" cy="13278"/>
              </a:xfrm>
              <a:custGeom>
                <a:avLst/>
                <a:gdLst/>
                <a:ahLst/>
                <a:cxnLst/>
                <a:rect l="l" t="t" r="r" b="b"/>
                <a:pathLst>
                  <a:path w="155" h="116" extrusionOk="0">
                    <a:moveTo>
                      <a:pt x="0" y="58"/>
                    </a:moveTo>
                    <a:cubicBezTo>
                      <a:pt x="0" y="90"/>
                      <a:pt x="26" y="116"/>
                      <a:pt x="58" y="116"/>
                    </a:cubicBezTo>
                    <a:lnTo>
                      <a:pt x="97" y="116"/>
                    </a:lnTo>
                    <a:cubicBezTo>
                      <a:pt x="129" y="116"/>
                      <a:pt x="155" y="90"/>
                      <a:pt x="155" y="58"/>
                    </a:cubicBezTo>
                    <a:cubicBezTo>
                      <a:pt x="155" y="26"/>
                      <a:pt x="129" y="0"/>
                      <a:pt x="97" y="0"/>
                    </a:cubicBezTo>
                    <a:lnTo>
                      <a:pt x="58" y="0"/>
                    </a:lnTo>
                    <a:cubicBezTo>
                      <a:pt x="26" y="0"/>
                      <a:pt x="0" y="26"/>
                      <a:pt x="0" y="58"/>
                    </a:cubicBezTo>
                    <a:close/>
                  </a:path>
                </a:pathLst>
              </a:custGeom>
              <a:solidFill>
                <a:schemeClr val="dk2"/>
              </a:solidFill>
              <a:ln>
                <a:noFill/>
              </a:ln>
            </p:spPr>
            <p:txBody>
              <a:bodyPr spcFirstLastPara="1" wrap="square" lIns="90000" tIns="0" rIns="90000" bIns="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362" name="Google Shape;362;p25"/>
              <p:cNvSpPr/>
              <p:nvPr/>
            </p:nvSpPr>
            <p:spPr>
              <a:xfrm>
                <a:off x="6297020" y="1757160"/>
                <a:ext cx="70968" cy="75545"/>
              </a:xfrm>
              <a:custGeom>
                <a:avLst/>
                <a:gdLst/>
                <a:ahLst/>
                <a:cxnLst/>
                <a:rect l="l" t="t" r="r" b="b"/>
                <a:pathLst>
                  <a:path w="620" h="660" extrusionOk="0">
                    <a:moveTo>
                      <a:pt x="310" y="117"/>
                    </a:moveTo>
                    <a:cubicBezTo>
                      <a:pt x="366" y="117"/>
                      <a:pt x="412" y="163"/>
                      <a:pt x="412" y="219"/>
                    </a:cubicBezTo>
                    <a:lnTo>
                      <a:pt x="412" y="221"/>
                    </a:lnTo>
                    <a:lnTo>
                      <a:pt x="207" y="221"/>
                    </a:lnTo>
                    <a:lnTo>
                      <a:pt x="207" y="219"/>
                    </a:lnTo>
                    <a:cubicBezTo>
                      <a:pt x="207" y="163"/>
                      <a:pt x="253" y="117"/>
                      <a:pt x="310" y="117"/>
                    </a:cubicBezTo>
                    <a:moveTo>
                      <a:pt x="504" y="511"/>
                    </a:moveTo>
                    <a:cubicBezTo>
                      <a:pt x="504" y="529"/>
                      <a:pt x="489" y="544"/>
                      <a:pt x="470" y="544"/>
                    </a:cubicBezTo>
                    <a:lnTo>
                      <a:pt x="149" y="544"/>
                    </a:lnTo>
                    <a:cubicBezTo>
                      <a:pt x="130" y="544"/>
                      <a:pt x="116" y="529"/>
                      <a:pt x="116" y="511"/>
                    </a:cubicBezTo>
                    <a:lnTo>
                      <a:pt x="116" y="370"/>
                    </a:lnTo>
                    <a:cubicBezTo>
                      <a:pt x="116" y="351"/>
                      <a:pt x="130" y="337"/>
                      <a:pt x="149" y="337"/>
                    </a:cubicBezTo>
                    <a:lnTo>
                      <a:pt x="470" y="337"/>
                    </a:lnTo>
                    <a:cubicBezTo>
                      <a:pt x="489" y="337"/>
                      <a:pt x="504" y="351"/>
                      <a:pt x="504" y="370"/>
                    </a:cubicBezTo>
                    <a:lnTo>
                      <a:pt x="504" y="511"/>
                    </a:lnTo>
                    <a:moveTo>
                      <a:pt x="0" y="370"/>
                    </a:moveTo>
                    <a:lnTo>
                      <a:pt x="0" y="511"/>
                    </a:lnTo>
                    <a:cubicBezTo>
                      <a:pt x="0" y="593"/>
                      <a:pt x="66" y="660"/>
                      <a:pt x="149" y="660"/>
                    </a:cubicBezTo>
                    <a:lnTo>
                      <a:pt x="470" y="660"/>
                    </a:lnTo>
                    <a:cubicBezTo>
                      <a:pt x="553" y="660"/>
                      <a:pt x="620" y="593"/>
                      <a:pt x="620" y="511"/>
                    </a:cubicBezTo>
                    <a:lnTo>
                      <a:pt x="620" y="370"/>
                    </a:lnTo>
                    <a:cubicBezTo>
                      <a:pt x="620" y="308"/>
                      <a:pt x="582" y="255"/>
                      <a:pt x="529" y="232"/>
                    </a:cubicBezTo>
                    <a:lnTo>
                      <a:pt x="529" y="219"/>
                    </a:lnTo>
                    <a:cubicBezTo>
                      <a:pt x="529" y="99"/>
                      <a:pt x="430" y="0"/>
                      <a:pt x="310" y="0"/>
                    </a:cubicBezTo>
                    <a:cubicBezTo>
                      <a:pt x="189" y="0"/>
                      <a:pt x="91" y="99"/>
                      <a:pt x="91" y="219"/>
                    </a:cubicBezTo>
                    <a:lnTo>
                      <a:pt x="91" y="232"/>
                    </a:lnTo>
                    <a:cubicBezTo>
                      <a:pt x="37" y="255"/>
                      <a:pt x="0" y="308"/>
                      <a:pt x="0" y="370"/>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363" name="Google Shape;363;p25"/>
              <p:cNvSpPr/>
              <p:nvPr/>
            </p:nvSpPr>
            <p:spPr>
              <a:xfrm>
                <a:off x="6306063" y="1680698"/>
                <a:ext cx="52768" cy="52767"/>
              </a:xfrm>
              <a:custGeom>
                <a:avLst/>
                <a:gdLst/>
                <a:ahLst/>
                <a:cxnLst/>
                <a:rect l="l" t="t" r="r" b="b"/>
                <a:pathLst>
                  <a:path w="461" h="461" extrusionOk="0">
                    <a:moveTo>
                      <a:pt x="231" y="116"/>
                    </a:moveTo>
                    <a:cubicBezTo>
                      <a:pt x="294" y="116"/>
                      <a:pt x="345" y="167"/>
                      <a:pt x="345" y="231"/>
                    </a:cubicBezTo>
                    <a:cubicBezTo>
                      <a:pt x="345" y="294"/>
                      <a:pt x="294" y="345"/>
                      <a:pt x="231" y="345"/>
                    </a:cubicBezTo>
                    <a:cubicBezTo>
                      <a:pt x="167" y="345"/>
                      <a:pt x="116" y="294"/>
                      <a:pt x="116" y="231"/>
                    </a:cubicBezTo>
                    <a:cubicBezTo>
                      <a:pt x="116" y="167"/>
                      <a:pt x="167" y="116"/>
                      <a:pt x="231" y="116"/>
                    </a:cubicBezTo>
                    <a:moveTo>
                      <a:pt x="231" y="461"/>
                    </a:moveTo>
                    <a:cubicBezTo>
                      <a:pt x="358" y="461"/>
                      <a:pt x="461" y="358"/>
                      <a:pt x="461" y="231"/>
                    </a:cubicBezTo>
                    <a:cubicBezTo>
                      <a:pt x="461" y="103"/>
                      <a:pt x="358" y="0"/>
                      <a:pt x="231" y="0"/>
                    </a:cubicBezTo>
                    <a:cubicBezTo>
                      <a:pt x="103" y="0"/>
                      <a:pt x="0" y="103"/>
                      <a:pt x="0" y="231"/>
                    </a:cubicBezTo>
                    <a:cubicBezTo>
                      <a:pt x="0" y="358"/>
                      <a:pt x="103" y="461"/>
                      <a:pt x="231" y="461"/>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grpSp>
        <p:cxnSp>
          <p:nvCxnSpPr>
            <p:cNvPr id="364" name="Google Shape;364;p25"/>
            <p:cNvCxnSpPr>
              <a:endCxn id="365" idx="1"/>
            </p:cNvCxnSpPr>
            <p:nvPr/>
          </p:nvCxnSpPr>
          <p:spPr>
            <a:xfrm rot="10800000" flipH="1">
              <a:off x="749500" y="395000"/>
              <a:ext cx="7509900" cy="235200"/>
            </a:xfrm>
            <a:prstGeom prst="bentConnector3">
              <a:avLst>
                <a:gd name="adj1" fmla="val 50000"/>
              </a:avLst>
            </a:prstGeom>
            <a:noFill/>
            <a:ln w="9525" cap="flat" cmpd="sng">
              <a:solidFill>
                <a:schemeClr val="dk2"/>
              </a:solidFill>
              <a:prstDash val="dash"/>
              <a:round/>
              <a:headEnd type="none" w="med" len="med"/>
              <a:tailEnd type="none" w="med" len="med"/>
            </a:ln>
          </p:spPr>
        </p:cxnSp>
        <p:pic>
          <p:nvPicPr>
            <p:cNvPr id="365" name="Google Shape;365;p25"/>
            <p:cNvPicPr preferRelativeResize="0"/>
            <p:nvPr/>
          </p:nvPicPr>
          <p:blipFill>
            <a:blip r:embed="rId6">
              <a:alphaModFix/>
            </a:blip>
            <a:stretch>
              <a:fillRect/>
            </a:stretch>
          </p:blipFill>
          <p:spPr>
            <a:xfrm>
              <a:off x="8259400" y="80850"/>
              <a:ext cx="628319" cy="628300"/>
            </a:xfrm>
            <a:prstGeom prst="rect">
              <a:avLst/>
            </a:prstGeom>
            <a:noFill/>
            <a:ln>
              <a:noFill/>
            </a:ln>
            <a:effectLst>
              <a:outerShdw blurRad="57150" dist="19050" dir="5400000" algn="bl" rotWithShape="0">
                <a:schemeClr val="accent4"/>
              </a:outerShdw>
            </a:effectLst>
          </p:spPr>
        </p:pic>
        <p:cxnSp>
          <p:nvCxnSpPr>
            <p:cNvPr id="366" name="Google Shape;366;p25"/>
            <p:cNvCxnSpPr>
              <a:stCxn id="367" idx="0"/>
              <a:endCxn id="365" idx="2"/>
            </p:cNvCxnSpPr>
            <p:nvPr/>
          </p:nvCxnSpPr>
          <p:spPr>
            <a:xfrm rot="-5400000">
              <a:off x="6676189" y="2606181"/>
              <a:ext cx="3794700" cy="600"/>
            </a:xfrm>
            <a:prstGeom prst="bentConnector3">
              <a:avLst>
                <a:gd name="adj1" fmla="val 50000"/>
              </a:avLst>
            </a:prstGeom>
            <a:noFill/>
            <a:ln w="9525" cap="flat" cmpd="sng">
              <a:solidFill>
                <a:schemeClr val="dk2"/>
              </a:solidFill>
              <a:prstDash val="dash"/>
              <a:round/>
              <a:headEnd type="none" w="med" len="med"/>
              <a:tailEnd type="none" w="med" len="med"/>
            </a:ln>
          </p:spPr>
        </p:cxnSp>
        <p:grpSp>
          <p:nvGrpSpPr>
            <p:cNvPr id="368" name="Google Shape;368;p25"/>
            <p:cNvGrpSpPr/>
            <p:nvPr/>
          </p:nvGrpSpPr>
          <p:grpSpPr>
            <a:xfrm>
              <a:off x="8347175" y="169158"/>
              <a:ext cx="453392" cy="452357"/>
              <a:chOff x="2108113" y="1440783"/>
              <a:chExt cx="453392" cy="452357"/>
            </a:xfrm>
          </p:grpSpPr>
          <p:sp>
            <p:nvSpPr>
              <p:cNvPr id="369" name="Google Shape;369;p25"/>
              <p:cNvSpPr/>
              <p:nvPr/>
            </p:nvSpPr>
            <p:spPr>
              <a:xfrm>
                <a:off x="2108113" y="1512208"/>
                <a:ext cx="145485" cy="139415"/>
              </a:xfrm>
              <a:custGeom>
                <a:avLst/>
                <a:gdLst/>
                <a:ahLst/>
                <a:cxnLst/>
                <a:rect l="l" t="t" r="r" b="b"/>
                <a:pathLst>
                  <a:path w="1271" h="1218" extrusionOk="0">
                    <a:moveTo>
                      <a:pt x="891" y="793"/>
                    </a:moveTo>
                    <a:lnTo>
                      <a:pt x="941" y="1085"/>
                    </a:lnTo>
                    <a:lnTo>
                      <a:pt x="679" y="947"/>
                    </a:lnTo>
                    <a:cubicBezTo>
                      <a:pt x="665" y="940"/>
                      <a:pt x="650" y="936"/>
                      <a:pt x="635" y="936"/>
                    </a:cubicBezTo>
                    <a:cubicBezTo>
                      <a:pt x="620" y="936"/>
                      <a:pt x="605" y="940"/>
                      <a:pt x="591" y="947"/>
                    </a:cubicBezTo>
                    <a:lnTo>
                      <a:pt x="329" y="1085"/>
                    </a:lnTo>
                    <a:lnTo>
                      <a:pt x="379" y="793"/>
                    </a:lnTo>
                    <a:cubicBezTo>
                      <a:pt x="384" y="762"/>
                      <a:pt x="374" y="731"/>
                      <a:pt x="352" y="709"/>
                    </a:cubicBezTo>
                    <a:lnTo>
                      <a:pt x="140" y="502"/>
                    </a:lnTo>
                    <a:lnTo>
                      <a:pt x="433" y="460"/>
                    </a:lnTo>
                    <a:cubicBezTo>
                      <a:pt x="464" y="455"/>
                      <a:pt x="490" y="436"/>
                      <a:pt x="504" y="408"/>
                    </a:cubicBezTo>
                    <a:lnTo>
                      <a:pt x="635" y="142"/>
                    </a:lnTo>
                    <a:lnTo>
                      <a:pt x="766" y="408"/>
                    </a:lnTo>
                    <a:cubicBezTo>
                      <a:pt x="780" y="436"/>
                      <a:pt x="807" y="455"/>
                      <a:pt x="837" y="460"/>
                    </a:cubicBezTo>
                    <a:lnTo>
                      <a:pt x="1131" y="502"/>
                    </a:lnTo>
                    <a:lnTo>
                      <a:pt x="919" y="709"/>
                    </a:lnTo>
                    <a:cubicBezTo>
                      <a:pt x="896" y="731"/>
                      <a:pt x="886" y="762"/>
                      <a:pt x="891" y="793"/>
                    </a:cubicBezTo>
                    <a:moveTo>
                      <a:pt x="1007" y="784"/>
                    </a:moveTo>
                    <a:lnTo>
                      <a:pt x="1242" y="555"/>
                    </a:lnTo>
                    <a:cubicBezTo>
                      <a:pt x="1268" y="530"/>
                      <a:pt x="1277" y="493"/>
                      <a:pt x="1266" y="458"/>
                    </a:cubicBezTo>
                    <a:cubicBezTo>
                      <a:pt x="1255" y="424"/>
                      <a:pt x="1226" y="399"/>
                      <a:pt x="1190" y="394"/>
                    </a:cubicBezTo>
                    <a:lnTo>
                      <a:pt x="865" y="347"/>
                    </a:lnTo>
                    <a:lnTo>
                      <a:pt x="720" y="53"/>
                    </a:lnTo>
                    <a:cubicBezTo>
                      <a:pt x="704" y="20"/>
                      <a:pt x="671" y="0"/>
                      <a:pt x="635" y="0"/>
                    </a:cubicBezTo>
                    <a:lnTo>
                      <a:pt x="635" y="0"/>
                    </a:lnTo>
                    <a:cubicBezTo>
                      <a:pt x="599" y="0"/>
                      <a:pt x="567" y="20"/>
                      <a:pt x="551" y="53"/>
                    </a:cubicBezTo>
                    <a:lnTo>
                      <a:pt x="405" y="347"/>
                    </a:lnTo>
                    <a:lnTo>
                      <a:pt x="81" y="394"/>
                    </a:lnTo>
                    <a:cubicBezTo>
                      <a:pt x="45" y="399"/>
                      <a:pt x="16" y="424"/>
                      <a:pt x="5" y="458"/>
                    </a:cubicBezTo>
                    <a:cubicBezTo>
                      <a:pt x="-7" y="493"/>
                      <a:pt x="2" y="530"/>
                      <a:pt x="28" y="555"/>
                    </a:cubicBezTo>
                    <a:lnTo>
                      <a:pt x="263" y="784"/>
                    </a:lnTo>
                    <a:lnTo>
                      <a:pt x="208" y="1108"/>
                    </a:lnTo>
                    <a:cubicBezTo>
                      <a:pt x="202" y="1143"/>
                      <a:pt x="216" y="1179"/>
                      <a:pt x="245" y="1200"/>
                    </a:cubicBezTo>
                    <a:cubicBezTo>
                      <a:pt x="262" y="1212"/>
                      <a:pt x="281" y="1218"/>
                      <a:pt x="301" y="1218"/>
                    </a:cubicBezTo>
                    <a:cubicBezTo>
                      <a:pt x="316" y="1218"/>
                      <a:pt x="331" y="1214"/>
                      <a:pt x="345" y="1207"/>
                    </a:cubicBezTo>
                    <a:lnTo>
                      <a:pt x="635" y="1054"/>
                    </a:lnTo>
                    <a:lnTo>
                      <a:pt x="926" y="1207"/>
                    </a:lnTo>
                    <a:cubicBezTo>
                      <a:pt x="958" y="1224"/>
                      <a:pt x="996" y="1221"/>
                      <a:pt x="1025" y="1200"/>
                    </a:cubicBezTo>
                    <a:cubicBezTo>
                      <a:pt x="1054" y="1179"/>
                      <a:pt x="1069" y="1143"/>
                      <a:pt x="1063" y="1108"/>
                    </a:cubicBezTo>
                    <a:lnTo>
                      <a:pt x="1007" y="784"/>
                    </a:ln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370" name="Google Shape;370;p25"/>
              <p:cNvSpPr/>
              <p:nvPr/>
            </p:nvSpPr>
            <p:spPr>
              <a:xfrm>
                <a:off x="2415905" y="1512208"/>
                <a:ext cx="145599" cy="139415"/>
              </a:xfrm>
              <a:custGeom>
                <a:avLst/>
                <a:gdLst/>
                <a:ahLst/>
                <a:cxnLst/>
                <a:rect l="l" t="t" r="r" b="b"/>
                <a:pathLst>
                  <a:path w="1272" h="1218" extrusionOk="0">
                    <a:moveTo>
                      <a:pt x="919" y="709"/>
                    </a:moveTo>
                    <a:cubicBezTo>
                      <a:pt x="897" y="731"/>
                      <a:pt x="887" y="762"/>
                      <a:pt x="892" y="793"/>
                    </a:cubicBezTo>
                    <a:lnTo>
                      <a:pt x="942" y="1085"/>
                    </a:lnTo>
                    <a:lnTo>
                      <a:pt x="680" y="947"/>
                    </a:lnTo>
                    <a:cubicBezTo>
                      <a:pt x="652" y="932"/>
                      <a:pt x="619" y="932"/>
                      <a:pt x="592" y="947"/>
                    </a:cubicBezTo>
                    <a:lnTo>
                      <a:pt x="330" y="1085"/>
                    </a:lnTo>
                    <a:lnTo>
                      <a:pt x="380" y="793"/>
                    </a:lnTo>
                    <a:cubicBezTo>
                      <a:pt x="385" y="762"/>
                      <a:pt x="375" y="731"/>
                      <a:pt x="353" y="709"/>
                    </a:cubicBezTo>
                    <a:lnTo>
                      <a:pt x="140" y="502"/>
                    </a:lnTo>
                    <a:lnTo>
                      <a:pt x="434" y="460"/>
                    </a:lnTo>
                    <a:cubicBezTo>
                      <a:pt x="464" y="455"/>
                      <a:pt x="491" y="436"/>
                      <a:pt x="505" y="408"/>
                    </a:cubicBezTo>
                    <a:lnTo>
                      <a:pt x="636" y="142"/>
                    </a:lnTo>
                    <a:lnTo>
                      <a:pt x="767" y="408"/>
                    </a:lnTo>
                    <a:cubicBezTo>
                      <a:pt x="781" y="436"/>
                      <a:pt x="807" y="455"/>
                      <a:pt x="838" y="460"/>
                    </a:cubicBezTo>
                    <a:lnTo>
                      <a:pt x="1131" y="502"/>
                    </a:lnTo>
                    <a:lnTo>
                      <a:pt x="919" y="709"/>
                    </a:lnTo>
                    <a:moveTo>
                      <a:pt x="1267" y="458"/>
                    </a:moveTo>
                    <a:cubicBezTo>
                      <a:pt x="1255" y="424"/>
                      <a:pt x="1226" y="399"/>
                      <a:pt x="1190" y="394"/>
                    </a:cubicBezTo>
                    <a:lnTo>
                      <a:pt x="866" y="347"/>
                    </a:lnTo>
                    <a:lnTo>
                      <a:pt x="720" y="53"/>
                    </a:lnTo>
                    <a:cubicBezTo>
                      <a:pt x="704" y="20"/>
                      <a:pt x="672" y="0"/>
                      <a:pt x="636" y="0"/>
                    </a:cubicBezTo>
                    <a:cubicBezTo>
                      <a:pt x="600" y="0"/>
                      <a:pt x="567" y="20"/>
                      <a:pt x="551" y="53"/>
                    </a:cubicBezTo>
                    <a:lnTo>
                      <a:pt x="406" y="347"/>
                    </a:lnTo>
                    <a:lnTo>
                      <a:pt x="81" y="394"/>
                    </a:lnTo>
                    <a:cubicBezTo>
                      <a:pt x="45" y="399"/>
                      <a:pt x="16" y="424"/>
                      <a:pt x="5" y="458"/>
                    </a:cubicBezTo>
                    <a:cubicBezTo>
                      <a:pt x="-6" y="493"/>
                      <a:pt x="3" y="530"/>
                      <a:pt x="29" y="555"/>
                    </a:cubicBezTo>
                    <a:lnTo>
                      <a:pt x="264" y="784"/>
                    </a:lnTo>
                    <a:lnTo>
                      <a:pt x="208" y="1108"/>
                    </a:lnTo>
                    <a:cubicBezTo>
                      <a:pt x="202" y="1143"/>
                      <a:pt x="217" y="1179"/>
                      <a:pt x="246" y="1200"/>
                    </a:cubicBezTo>
                    <a:cubicBezTo>
                      <a:pt x="275" y="1221"/>
                      <a:pt x="313" y="1224"/>
                      <a:pt x="345" y="1207"/>
                    </a:cubicBezTo>
                    <a:lnTo>
                      <a:pt x="636" y="1054"/>
                    </a:lnTo>
                    <a:lnTo>
                      <a:pt x="926" y="1207"/>
                    </a:lnTo>
                    <a:cubicBezTo>
                      <a:pt x="940" y="1214"/>
                      <a:pt x="955" y="1218"/>
                      <a:pt x="970" y="1218"/>
                    </a:cubicBezTo>
                    <a:cubicBezTo>
                      <a:pt x="990" y="1218"/>
                      <a:pt x="1009" y="1212"/>
                      <a:pt x="1026" y="1200"/>
                    </a:cubicBezTo>
                    <a:cubicBezTo>
                      <a:pt x="1055" y="1179"/>
                      <a:pt x="1069" y="1143"/>
                      <a:pt x="1063" y="1108"/>
                    </a:cubicBezTo>
                    <a:lnTo>
                      <a:pt x="1008" y="784"/>
                    </a:lnTo>
                    <a:lnTo>
                      <a:pt x="1243" y="555"/>
                    </a:lnTo>
                    <a:cubicBezTo>
                      <a:pt x="1269" y="530"/>
                      <a:pt x="1278" y="493"/>
                      <a:pt x="1267" y="458"/>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371" name="Google Shape;371;p25"/>
              <p:cNvSpPr/>
              <p:nvPr/>
            </p:nvSpPr>
            <p:spPr>
              <a:xfrm>
                <a:off x="2242150" y="1658034"/>
                <a:ext cx="209013" cy="235106"/>
              </a:xfrm>
              <a:custGeom>
                <a:avLst/>
                <a:gdLst/>
                <a:ahLst/>
                <a:cxnLst/>
                <a:rect l="l" t="t" r="r" b="b"/>
                <a:pathLst>
                  <a:path w="1826" h="2054" extrusionOk="0">
                    <a:moveTo>
                      <a:pt x="1801" y="1649"/>
                    </a:moveTo>
                    <a:cubicBezTo>
                      <a:pt x="1775" y="1631"/>
                      <a:pt x="1739" y="1638"/>
                      <a:pt x="1721" y="1664"/>
                    </a:cubicBezTo>
                    <a:cubicBezTo>
                      <a:pt x="1602" y="1836"/>
                      <a:pt x="1408" y="1938"/>
                      <a:pt x="1200" y="1938"/>
                    </a:cubicBezTo>
                    <a:cubicBezTo>
                      <a:pt x="898" y="1938"/>
                      <a:pt x="637" y="1723"/>
                      <a:pt x="580" y="1427"/>
                    </a:cubicBezTo>
                    <a:lnTo>
                      <a:pt x="545" y="1248"/>
                    </a:lnTo>
                    <a:cubicBezTo>
                      <a:pt x="541" y="1230"/>
                      <a:pt x="535" y="1213"/>
                      <a:pt x="525" y="1197"/>
                    </a:cubicBezTo>
                    <a:lnTo>
                      <a:pt x="132" y="544"/>
                    </a:lnTo>
                    <a:cubicBezTo>
                      <a:pt x="105" y="499"/>
                      <a:pt x="112" y="443"/>
                      <a:pt x="150" y="406"/>
                    </a:cubicBezTo>
                    <a:cubicBezTo>
                      <a:pt x="172" y="385"/>
                      <a:pt x="200" y="373"/>
                      <a:pt x="231" y="374"/>
                    </a:cubicBezTo>
                    <a:cubicBezTo>
                      <a:pt x="262" y="375"/>
                      <a:pt x="290" y="388"/>
                      <a:pt x="311" y="410"/>
                    </a:cubicBezTo>
                    <a:lnTo>
                      <a:pt x="573" y="696"/>
                    </a:lnTo>
                    <a:cubicBezTo>
                      <a:pt x="594" y="719"/>
                      <a:pt x="626" y="727"/>
                      <a:pt x="655" y="715"/>
                    </a:cubicBezTo>
                    <a:cubicBezTo>
                      <a:pt x="684" y="704"/>
                      <a:pt x="703" y="677"/>
                      <a:pt x="703" y="646"/>
                    </a:cubicBezTo>
                    <a:lnTo>
                      <a:pt x="703" y="58"/>
                    </a:lnTo>
                    <a:cubicBezTo>
                      <a:pt x="703" y="26"/>
                      <a:pt x="677" y="0"/>
                      <a:pt x="645" y="0"/>
                    </a:cubicBezTo>
                    <a:cubicBezTo>
                      <a:pt x="613" y="0"/>
                      <a:pt x="587" y="26"/>
                      <a:pt x="587" y="58"/>
                    </a:cubicBezTo>
                    <a:lnTo>
                      <a:pt x="587" y="540"/>
                    </a:lnTo>
                    <a:lnTo>
                      <a:pt x="396" y="332"/>
                    </a:lnTo>
                    <a:cubicBezTo>
                      <a:pt x="354" y="286"/>
                      <a:pt x="297" y="260"/>
                      <a:pt x="234" y="258"/>
                    </a:cubicBezTo>
                    <a:cubicBezTo>
                      <a:pt x="172" y="257"/>
                      <a:pt x="113" y="280"/>
                      <a:pt x="69" y="324"/>
                    </a:cubicBezTo>
                    <a:cubicBezTo>
                      <a:pt x="-7" y="398"/>
                      <a:pt x="-22" y="513"/>
                      <a:pt x="33" y="604"/>
                    </a:cubicBezTo>
                    <a:lnTo>
                      <a:pt x="426" y="1257"/>
                    </a:lnTo>
                    <a:cubicBezTo>
                      <a:pt x="429" y="1261"/>
                      <a:pt x="430" y="1265"/>
                      <a:pt x="431" y="1270"/>
                    </a:cubicBezTo>
                    <a:lnTo>
                      <a:pt x="466" y="1449"/>
                    </a:lnTo>
                    <a:cubicBezTo>
                      <a:pt x="534" y="1799"/>
                      <a:pt x="843" y="2054"/>
                      <a:pt x="1200" y="2054"/>
                    </a:cubicBezTo>
                    <a:cubicBezTo>
                      <a:pt x="1446" y="2054"/>
                      <a:pt x="1676" y="1932"/>
                      <a:pt x="1816" y="1729"/>
                    </a:cubicBezTo>
                    <a:cubicBezTo>
                      <a:pt x="1834" y="1703"/>
                      <a:pt x="1827" y="1667"/>
                      <a:pt x="1801" y="1649"/>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sp>
            <p:nvSpPr>
              <p:cNvPr id="372" name="Google Shape;372;p25"/>
              <p:cNvSpPr/>
              <p:nvPr/>
            </p:nvSpPr>
            <p:spPr>
              <a:xfrm>
                <a:off x="2236999" y="1440783"/>
                <a:ext cx="228014" cy="392377"/>
              </a:xfrm>
              <a:custGeom>
                <a:avLst/>
                <a:gdLst/>
                <a:ahLst/>
                <a:cxnLst/>
                <a:rect l="l" t="t" r="r" b="b"/>
                <a:pathLst>
                  <a:path w="1992" h="3428" extrusionOk="0">
                    <a:moveTo>
                      <a:pt x="1779" y="2016"/>
                    </a:moveTo>
                    <a:cubicBezTo>
                      <a:pt x="1738" y="2016"/>
                      <a:pt x="1700" y="2027"/>
                      <a:pt x="1668" y="2047"/>
                    </a:cubicBezTo>
                    <a:cubicBezTo>
                      <a:pt x="1638" y="1965"/>
                      <a:pt x="1560" y="1907"/>
                      <a:pt x="1468" y="1907"/>
                    </a:cubicBezTo>
                    <a:cubicBezTo>
                      <a:pt x="1424" y="1907"/>
                      <a:pt x="1383" y="1920"/>
                      <a:pt x="1350" y="1942"/>
                    </a:cubicBezTo>
                    <a:cubicBezTo>
                      <a:pt x="1316" y="1870"/>
                      <a:pt x="1242" y="1820"/>
                      <a:pt x="1157" y="1820"/>
                    </a:cubicBezTo>
                    <a:cubicBezTo>
                      <a:pt x="1121" y="1820"/>
                      <a:pt x="1088" y="1828"/>
                      <a:pt x="1059" y="1843"/>
                    </a:cubicBezTo>
                    <a:lnTo>
                      <a:pt x="1059" y="1509"/>
                    </a:lnTo>
                    <a:lnTo>
                      <a:pt x="1258" y="1614"/>
                    </a:lnTo>
                    <a:cubicBezTo>
                      <a:pt x="1274" y="1623"/>
                      <a:pt x="1292" y="1627"/>
                      <a:pt x="1309" y="1627"/>
                    </a:cubicBezTo>
                    <a:cubicBezTo>
                      <a:pt x="1331" y="1627"/>
                      <a:pt x="1353" y="1620"/>
                      <a:pt x="1372" y="1606"/>
                    </a:cubicBezTo>
                    <a:cubicBezTo>
                      <a:pt x="1406" y="1582"/>
                      <a:pt x="1422" y="1541"/>
                      <a:pt x="1415" y="1501"/>
                    </a:cubicBezTo>
                    <a:lnTo>
                      <a:pt x="1337" y="1046"/>
                    </a:lnTo>
                    <a:lnTo>
                      <a:pt x="1388" y="997"/>
                    </a:lnTo>
                    <a:cubicBezTo>
                      <a:pt x="1410" y="975"/>
                      <a:pt x="1411" y="938"/>
                      <a:pt x="1389" y="915"/>
                    </a:cubicBezTo>
                    <a:cubicBezTo>
                      <a:pt x="1366" y="892"/>
                      <a:pt x="1330" y="892"/>
                      <a:pt x="1307" y="914"/>
                    </a:cubicBezTo>
                    <a:lnTo>
                      <a:pt x="1254" y="966"/>
                    </a:lnTo>
                    <a:cubicBezTo>
                      <a:pt x="1228" y="991"/>
                      <a:pt x="1217" y="1027"/>
                      <a:pt x="1223" y="1062"/>
                    </a:cubicBezTo>
                    <a:lnTo>
                      <a:pt x="1299" y="1505"/>
                    </a:lnTo>
                    <a:lnTo>
                      <a:pt x="1059" y="1379"/>
                    </a:lnTo>
                    <a:lnTo>
                      <a:pt x="1059" y="1303"/>
                    </a:lnTo>
                    <a:cubicBezTo>
                      <a:pt x="1059" y="1185"/>
                      <a:pt x="963" y="1089"/>
                      <a:pt x="846" y="1089"/>
                    </a:cubicBezTo>
                    <a:cubicBezTo>
                      <a:pt x="728" y="1089"/>
                      <a:pt x="632" y="1185"/>
                      <a:pt x="632" y="1303"/>
                    </a:cubicBezTo>
                    <a:lnTo>
                      <a:pt x="632" y="1384"/>
                    </a:lnTo>
                    <a:lnTo>
                      <a:pt x="402" y="1505"/>
                    </a:lnTo>
                    <a:lnTo>
                      <a:pt x="478" y="1062"/>
                    </a:lnTo>
                    <a:cubicBezTo>
                      <a:pt x="484" y="1027"/>
                      <a:pt x="472" y="991"/>
                      <a:pt x="447" y="966"/>
                    </a:cubicBezTo>
                    <a:lnTo>
                      <a:pt x="125" y="652"/>
                    </a:lnTo>
                    <a:lnTo>
                      <a:pt x="570" y="587"/>
                    </a:lnTo>
                    <a:cubicBezTo>
                      <a:pt x="605" y="582"/>
                      <a:pt x="635" y="560"/>
                      <a:pt x="651" y="528"/>
                    </a:cubicBezTo>
                    <a:lnTo>
                      <a:pt x="850" y="125"/>
                    </a:lnTo>
                    <a:lnTo>
                      <a:pt x="1049" y="528"/>
                    </a:lnTo>
                    <a:cubicBezTo>
                      <a:pt x="1065" y="560"/>
                      <a:pt x="1095" y="582"/>
                      <a:pt x="1131" y="587"/>
                    </a:cubicBezTo>
                    <a:lnTo>
                      <a:pt x="1576" y="652"/>
                    </a:lnTo>
                    <a:lnTo>
                      <a:pt x="1487" y="738"/>
                    </a:lnTo>
                    <a:cubicBezTo>
                      <a:pt x="1464" y="761"/>
                      <a:pt x="1464" y="797"/>
                      <a:pt x="1486" y="820"/>
                    </a:cubicBezTo>
                    <a:cubicBezTo>
                      <a:pt x="1508" y="843"/>
                      <a:pt x="1545" y="844"/>
                      <a:pt x="1568" y="821"/>
                    </a:cubicBezTo>
                    <a:lnTo>
                      <a:pt x="1667" y="724"/>
                    </a:lnTo>
                    <a:cubicBezTo>
                      <a:pt x="1697" y="695"/>
                      <a:pt x="1707" y="653"/>
                      <a:pt x="1695" y="613"/>
                    </a:cubicBezTo>
                    <a:cubicBezTo>
                      <a:pt x="1682" y="574"/>
                      <a:pt x="1648" y="546"/>
                      <a:pt x="1608" y="540"/>
                    </a:cubicBezTo>
                    <a:lnTo>
                      <a:pt x="1151" y="474"/>
                    </a:lnTo>
                    <a:lnTo>
                      <a:pt x="947" y="60"/>
                    </a:lnTo>
                    <a:cubicBezTo>
                      <a:pt x="929" y="23"/>
                      <a:pt x="892" y="0"/>
                      <a:pt x="850" y="0"/>
                    </a:cubicBezTo>
                    <a:cubicBezTo>
                      <a:pt x="809" y="0"/>
                      <a:pt x="772" y="23"/>
                      <a:pt x="753" y="60"/>
                    </a:cubicBezTo>
                    <a:lnTo>
                      <a:pt x="549" y="474"/>
                    </a:lnTo>
                    <a:lnTo>
                      <a:pt x="93" y="540"/>
                    </a:lnTo>
                    <a:cubicBezTo>
                      <a:pt x="52" y="546"/>
                      <a:pt x="19" y="574"/>
                      <a:pt x="6" y="613"/>
                    </a:cubicBezTo>
                    <a:cubicBezTo>
                      <a:pt x="-7" y="653"/>
                      <a:pt x="3" y="695"/>
                      <a:pt x="33" y="724"/>
                    </a:cubicBezTo>
                    <a:lnTo>
                      <a:pt x="363" y="1046"/>
                    </a:lnTo>
                    <a:lnTo>
                      <a:pt x="285" y="1501"/>
                    </a:lnTo>
                    <a:cubicBezTo>
                      <a:pt x="278" y="1541"/>
                      <a:pt x="295" y="1582"/>
                      <a:pt x="328" y="1606"/>
                    </a:cubicBezTo>
                    <a:cubicBezTo>
                      <a:pt x="347" y="1620"/>
                      <a:pt x="369" y="1627"/>
                      <a:pt x="392" y="1627"/>
                    </a:cubicBezTo>
                    <a:cubicBezTo>
                      <a:pt x="409" y="1627"/>
                      <a:pt x="426" y="1623"/>
                      <a:pt x="442" y="1614"/>
                    </a:cubicBezTo>
                    <a:lnTo>
                      <a:pt x="632" y="1514"/>
                    </a:lnTo>
                    <a:lnTo>
                      <a:pt x="632" y="1709"/>
                    </a:lnTo>
                    <a:cubicBezTo>
                      <a:pt x="632" y="1741"/>
                      <a:pt x="658" y="1767"/>
                      <a:pt x="690" y="1767"/>
                    </a:cubicBezTo>
                    <a:cubicBezTo>
                      <a:pt x="722" y="1767"/>
                      <a:pt x="748" y="1741"/>
                      <a:pt x="748" y="1709"/>
                    </a:cubicBezTo>
                    <a:lnTo>
                      <a:pt x="748" y="1303"/>
                    </a:lnTo>
                    <a:cubicBezTo>
                      <a:pt x="748" y="1249"/>
                      <a:pt x="792" y="1205"/>
                      <a:pt x="846" y="1205"/>
                    </a:cubicBezTo>
                    <a:cubicBezTo>
                      <a:pt x="899" y="1205"/>
                      <a:pt x="943" y="1249"/>
                      <a:pt x="943" y="1303"/>
                    </a:cubicBezTo>
                    <a:lnTo>
                      <a:pt x="943" y="2270"/>
                    </a:lnTo>
                    <a:cubicBezTo>
                      <a:pt x="943" y="2302"/>
                      <a:pt x="969" y="2328"/>
                      <a:pt x="1001" y="2328"/>
                    </a:cubicBezTo>
                    <a:cubicBezTo>
                      <a:pt x="1033" y="2328"/>
                      <a:pt x="1059" y="2302"/>
                      <a:pt x="1059" y="2270"/>
                    </a:cubicBezTo>
                    <a:lnTo>
                      <a:pt x="1059" y="2033"/>
                    </a:lnTo>
                    <a:cubicBezTo>
                      <a:pt x="1059" y="1979"/>
                      <a:pt x="1103" y="1935"/>
                      <a:pt x="1157" y="1935"/>
                    </a:cubicBezTo>
                    <a:cubicBezTo>
                      <a:pt x="1211" y="1935"/>
                      <a:pt x="1254" y="1979"/>
                      <a:pt x="1254" y="2033"/>
                    </a:cubicBezTo>
                    <a:lnTo>
                      <a:pt x="1254" y="2357"/>
                    </a:lnTo>
                    <a:cubicBezTo>
                      <a:pt x="1254" y="2389"/>
                      <a:pt x="1280" y="2415"/>
                      <a:pt x="1312" y="2415"/>
                    </a:cubicBezTo>
                    <a:cubicBezTo>
                      <a:pt x="1344" y="2415"/>
                      <a:pt x="1370" y="2389"/>
                      <a:pt x="1370" y="2357"/>
                    </a:cubicBezTo>
                    <a:lnTo>
                      <a:pt x="1370" y="2120"/>
                    </a:lnTo>
                    <a:cubicBezTo>
                      <a:pt x="1370" y="2066"/>
                      <a:pt x="1414" y="2022"/>
                      <a:pt x="1468" y="2022"/>
                    </a:cubicBezTo>
                    <a:cubicBezTo>
                      <a:pt x="1522" y="2022"/>
                      <a:pt x="1565" y="2066"/>
                      <a:pt x="1565" y="2120"/>
                    </a:cubicBezTo>
                    <a:lnTo>
                      <a:pt x="1565" y="2466"/>
                    </a:lnTo>
                    <a:cubicBezTo>
                      <a:pt x="1565" y="2498"/>
                      <a:pt x="1591" y="2524"/>
                      <a:pt x="1623" y="2524"/>
                    </a:cubicBezTo>
                    <a:cubicBezTo>
                      <a:pt x="1655" y="2524"/>
                      <a:pt x="1681" y="2498"/>
                      <a:pt x="1681" y="2466"/>
                    </a:cubicBezTo>
                    <a:lnTo>
                      <a:pt x="1681" y="2229"/>
                    </a:lnTo>
                    <a:cubicBezTo>
                      <a:pt x="1681" y="2175"/>
                      <a:pt x="1725" y="2131"/>
                      <a:pt x="1779" y="2131"/>
                    </a:cubicBezTo>
                    <a:cubicBezTo>
                      <a:pt x="1833" y="2131"/>
                      <a:pt x="1877" y="2175"/>
                      <a:pt x="1877" y="2229"/>
                    </a:cubicBezTo>
                    <a:lnTo>
                      <a:pt x="1877" y="3204"/>
                    </a:lnTo>
                    <a:cubicBezTo>
                      <a:pt x="1877" y="3255"/>
                      <a:pt x="1870" y="3306"/>
                      <a:pt x="1858" y="3356"/>
                    </a:cubicBezTo>
                    <a:cubicBezTo>
                      <a:pt x="1851" y="3387"/>
                      <a:pt x="1869" y="3418"/>
                      <a:pt x="1900" y="3426"/>
                    </a:cubicBezTo>
                    <a:cubicBezTo>
                      <a:pt x="1905" y="3427"/>
                      <a:pt x="1910" y="3428"/>
                      <a:pt x="1914" y="3428"/>
                    </a:cubicBezTo>
                    <a:cubicBezTo>
                      <a:pt x="1940" y="3428"/>
                      <a:pt x="1964" y="3410"/>
                      <a:pt x="1970" y="3384"/>
                    </a:cubicBezTo>
                    <a:cubicBezTo>
                      <a:pt x="1985" y="3325"/>
                      <a:pt x="1992" y="3265"/>
                      <a:pt x="1992" y="3204"/>
                    </a:cubicBezTo>
                    <a:lnTo>
                      <a:pt x="1992" y="2229"/>
                    </a:lnTo>
                    <a:cubicBezTo>
                      <a:pt x="1992" y="2112"/>
                      <a:pt x="1896" y="2016"/>
                      <a:pt x="1779" y="2016"/>
                    </a:cubicBezTo>
                    <a:close/>
                  </a:path>
                </a:pathLst>
              </a:custGeom>
              <a:solidFill>
                <a:schemeClr val="dk2"/>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2400" b="0" strike="noStrike">
                  <a:solidFill>
                    <a:srgbClr val="FFFFFF"/>
                  </a:solidFill>
                  <a:latin typeface="Arial"/>
                  <a:ea typeface="Arial"/>
                  <a:cs typeface="Arial"/>
                  <a:sym typeface="Arial"/>
                </a:endParaRPr>
              </a:p>
            </p:txBody>
          </p:sp>
        </p:grpSp>
        <p:pic>
          <p:nvPicPr>
            <p:cNvPr id="367" name="Google Shape;367;p25"/>
            <p:cNvPicPr preferRelativeResize="0"/>
            <p:nvPr/>
          </p:nvPicPr>
          <p:blipFill>
            <a:blip r:embed="rId7">
              <a:alphaModFix/>
            </a:blip>
            <a:stretch>
              <a:fillRect/>
            </a:stretch>
          </p:blipFill>
          <p:spPr>
            <a:xfrm>
              <a:off x="8422364" y="4503831"/>
              <a:ext cx="301750" cy="301739"/>
            </a:xfrm>
            <a:prstGeom prst="rect">
              <a:avLst/>
            </a:prstGeom>
            <a:noFill/>
            <a:ln>
              <a:noFill/>
            </a:ln>
            <a:effectLst>
              <a:outerShdw blurRad="57150" dist="19050" dir="5400000" algn="bl" rotWithShape="0">
                <a:schemeClr val="accent4"/>
              </a:outerShdw>
            </a:effectLst>
          </p:spPr>
        </p:pic>
      </p:grpSp>
    </p:spTree>
    <p:extLst>
      <p:ext uri="{BB962C8B-B14F-4D97-AF65-F5344CB8AC3E}">
        <p14:creationId xmlns:p14="http://schemas.microsoft.com/office/powerpoint/2010/main" val="287271713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73"/>
        <p:cNvGrpSpPr/>
        <p:nvPr/>
      </p:nvGrpSpPr>
      <p:grpSpPr>
        <a:xfrm>
          <a:off x="0" y="0"/>
          <a:ext cx="0" cy="0"/>
          <a:chOff x="0" y="0"/>
          <a:chExt cx="0" cy="0"/>
        </a:xfrm>
      </p:grpSpPr>
      <p:grpSp>
        <p:nvGrpSpPr>
          <p:cNvPr id="374" name="Google Shape;374;p26"/>
          <p:cNvGrpSpPr/>
          <p:nvPr/>
        </p:nvGrpSpPr>
        <p:grpSpPr>
          <a:xfrm>
            <a:off x="1" y="1"/>
            <a:ext cx="12192004" cy="6858001"/>
            <a:chOff x="0" y="0"/>
            <a:chExt cx="9144003" cy="5143501"/>
          </a:xfrm>
        </p:grpSpPr>
        <p:pic>
          <p:nvPicPr>
            <p:cNvPr id="375" name="Google Shape;375;p26"/>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376" name="Google Shape;376;p26"/>
            <p:cNvPicPr preferRelativeResize="0"/>
            <p:nvPr/>
          </p:nvPicPr>
          <p:blipFill>
            <a:blip r:embed="rId2">
              <a:alphaModFix/>
            </a:blip>
            <a:stretch>
              <a:fillRect/>
            </a:stretch>
          </p:blipFill>
          <p:spPr>
            <a:xfrm rot="10800000">
              <a:off x="234525" y="179449"/>
              <a:ext cx="8653200" cy="4722000"/>
            </a:xfrm>
            <a:prstGeom prst="roundRect">
              <a:avLst>
                <a:gd name="adj" fmla="val 4466"/>
              </a:avLst>
            </a:prstGeom>
            <a:noFill/>
            <a:ln>
              <a:noFill/>
            </a:ln>
            <a:effectLst>
              <a:outerShdw blurRad="57150" dist="19050" dir="5400000" algn="bl" rotWithShape="0">
                <a:schemeClr val="lt1"/>
              </a:outerShdw>
            </a:effectLst>
          </p:spPr>
        </p:pic>
      </p:grpSp>
      <p:grpSp>
        <p:nvGrpSpPr>
          <p:cNvPr id="377" name="Google Shape;377;p26"/>
          <p:cNvGrpSpPr/>
          <p:nvPr/>
        </p:nvGrpSpPr>
        <p:grpSpPr>
          <a:xfrm>
            <a:off x="152265" y="211167"/>
            <a:ext cx="996951" cy="5169093"/>
            <a:chOff x="114198" y="158375"/>
            <a:chExt cx="747713" cy="3876820"/>
          </a:xfrm>
        </p:grpSpPr>
        <p:pic>
          <p:nvPicPr>
            <p:cNvPr id="378" name="Google Shape;378;p26"/>
            <p:cNvPicPr preferRelativeResize="0"/>
            <p:nvPr/>
          </p:nvPicPr>
          <p:blipFill>
            <a:blip r:embed="rId3">
              <a:alphaModFix/>
            </a:blip>
            <a:stretch>
              <a:fillRect/>
            </a:stretch>
          </p:blipFill>
          <p:spPr>
            <a:xfrm flipH="1">
              <a:off x="564536" y="158375"/>
              <a:ext cx="297375" cy="297375"/>
            </a:xfrm>
            <a:prstGeom prst="rect">
              <a:avLst/>
            </a:prstGeom>
            <a:noFill/>
            <a:ln>
              <a:noFill/>
            </a:ln>
            <a:effectLst>
              <a:outerShdw blurRad="57150" dist="19050" dir="5400000" algn="bl" rotWithShape="0">
                <a:schemeClr val="accent4"/>
              </a:outerShdw>
            </a:effectLst>
          </p:spPr>
        </p:pic>
        <p:pic>
          <p:nvPicPr>
            <p:cNvPr id="379" name="Google Shape;379;p26"/>
            <p:cNvPicPr preferRelativeResize="0"/>
            <p:nvPr/>
          </p:nvPicPr>
          <p:blipFill>
            <a:blip r:embed="rId3">
              <a:alphaModFix/>
            </a:blip>
            <a:stretch>
              <a:fillRect/>
            </a:stretch>
          </p:blipFill>
          <p:spPr>
            <a:xfrm flipH="1">
              <a:off x="188948" y="872506"/>
              <a:ext cx="297375" cy="297364"/>
            </a:xfrm>
            <a:prstGeom prst="rect">
              <a:avLst/>
            </a:prstGeom>
            <a:noFill/>
            <a:ln>
              <a:noFill/>
            </a:ln>
            <a:effectLst>
              <a:outerShdw blurRad="57150" dist="19050" dir="5400000" algn="bl" rotWithShape="0">
                <a:schemeClr val="accent4"/>
              </a:outerShdw>
            </a:effectLst>
          </p:spPr>
        </p:pic>
        <p:cxnSp>
          <p:nvCxnSpPr>
            <p:cNvPr id="380" name="Google Shape;380;p26"/>
            <p:cNvCxnSpPr>
              <a:stCxn id="381" idx="1"/>
              <a:endCxn id="379" idx="2"/>
            </p:cNvCxnSpPr>
            <p:nvPr/>
          </p:nvCxnSpPr>
          <p:spPr>
            <a:xfrm rot="10800000">
              <a:off x="337774" y="1170013"/>
              <a:ext cx="73800" cy="2716500"/>
            </a:xfrm>
            <a:prstGeom prst="bentConnector4">
              <a:avLst>
                <a:gd name="adj1" fmla="val -322663"/>
                <a:gd name="adj2" fmla="val 52739"/>
              </a:avLst>
            </a:prstGeom>
            <a:noFill/>
            <a:ln w="9525" cap="flat" cmpd="sng">
              <a:solidFill>
                <a:schemeClr val="dk2"/>
              </a:solidFill>
              <a:prstDash val="dash"/>
              <a:round/>
              <a:headEnd type="none" w="med" len="med"/>
              <a:tailEnd type="none" w="med" len="med"/>
            </a:ln>
          </p:spPr>
        </p:cxnSp>
        <p:cxnSp>
          <p:nvCxnSpPr>
            <p:cNvPr id="382" name="Google Shape;382;p26"/>
            <p:cNvCxnSpPr>
              <a:stCxn id="378" idx="2"/>
              <a:endCxn id="379" idx="0"/>
            </p:cNvCxnSpPr>
            <p:nvPr/>
          </p:nvCxnSpPr>
          <p:spPr>
            <a:xfrm rot="5400000">
              <a:off x="317073" y="476300"/>
              <a:ext cx="416700" cy="375600"/>
            </a:xfrm>
            <a:prstGeom prst="bentConnector3">
              <a:avLst>
                <a:gd name="adj1" fmla="val 50007"/>
              </a:avLst>
            </a:prstGeom>
            <a:noFill/>
            <a:ln w="9525" cap="flat" cmpd="sng">
              <a:solidFill>
                <a:schemeClr val="dk2"/>
              </a:solidFill>
              <a:prstDash val="dash"/>
              <a:round/>
              <a:headEnd type="none" w="med" len="med"/>
              <a:tailEnd type="none" w="med" len="med"/>
            </a:ln>
          </p:spPr>
        </p:cxnSp>
        <p:pic>
          <p:nvPicPr>
            <p:cNvPr id="381" name="Google Shape;381;p26"/>
            <p:cNvPicPr preferRelativeResize="0"/>
            <p:nvPr/>
          </p:nvPicPr>
          <p:blipFill>
            <a:blip r:embed="rId3">
              <a:alphaModFix/>
            </a:blip>
            <a:stretch>
              <a:fillRect/>
            </a:stretch>
          </p:blipFill>
          <p:spPr>
            <a:xfrm flipH="1">
              <a:off x="114198" y="3737831"/>
              <a:ext cx="297375" cy="297364"/>
            </a:xfrm>
            <a:prstGeom prst="rect">
              <a:avLst/>
            </a:prstGeom>
            <a:noFill/>
            <a:ln>
              <a:noFill/>
            </a:ln>
            <a:effectLst>
              <a:outerShdw blurRad="57150" dist="19050" dir="5400000" algn="bl" rotWithShape="0">
                <a:schemeClr val="accent4"/>
              </a:outerShdw>
            </a:effectLst>
          </p:spPr>
        </p:pic>
      </p:grpSp>
    </p:spTree>
    <p:extLst>
      <p:ext uri="{BB962C8B-B14F-4D97-AF65-F5344CB8AC3E}">
        <p14:creationId xmlns:p14="http://schemas.microsoft.com/office/powerpoint/2010/main" val="19346638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383"/>
        <p:cNvGrpSpPr/>
        <p:nvPr/>
      </p:nvGrpSpPr>
      <p:grpSpPr>
        <a:xfrm>
          <a:off x="0" y="0"/>
          <a:ext cx="0" cy="0"/>
          <a:chOff x="0" y="0"/>
          <a:chExt cx="0" cy="0"/>
        </a:xfrm>
      </p:grpSpPr>
      <p:grpSp>
        <p:nvGrpSpPr>
          <p:cNvPr id="384" name="Google Shape;384;p27"/>
          <p:cNvGrpSpPr/>
          <p:nvPr/>
        </p:nvGrpSpPr>
        <p:grpSpPr>
          <a:xfrm>
            <a:off x="1" y="1"/>
            <a:ext cx="12192004" cy="6858001"/>
            <a:chOff x="0" y="0"/>
            <a:chExt cx="9144003" cy="5143501"/>
          </a:xfrm>
        </p:grpSpPr>
        <p:pic>
          <p:nvPicPr>
            <p:cNvPr id="385" name="Google Shape;385;p27"/>
            <p:cNvPicPr preferRelativeResize="0"/>
            <p:nvPr/>
          </p:nvPicPr>
          <p:blipFill>
            <a:blip r:embed="rId2">
              <a:alphaModFix/>
            </a:blip>
            <a:stretch>
              <a:fillRect/>
            </a:stretch>
          </p:blipFill>
          <p:spPr>
            <a:xfrm>
              <a:off x="0" y="0"/>
              <a:ext cx="9144003" cy="5143501"/>
            </a:xfrm>
            <a:prstGeom prst="rect">
              <a:avLst/>
            </a:prstGeom>
            <a:noFill/>
            <a:ln>
              <a:noFill/>
            </a:ln>
          </p:spPr>
        </p:pic>
        <p:pic>
          <p:nvPicPr>
            <p:cNvPr id="386" name="Google Shape;386;p27"/>
            <p:cNvPicPr preferRelativeResize="0"/>
            <p:nvPr/>
          </p:nvPicPr>
          <p:blipFill>
            <a:blip r:embed="rId2">
              <a:alphaModFix/>
            </a:blip>
            <a:stretch>
              <a:fillRect/>
            </a:stretch>
          </p:blipFill>
          <p:spPr>
            <a:xfrm rot="10800000">
              <a:off x="234525" y="179449"/>
              <a:ext cx="8653200" cy="4722000"/>
            </a:xfrm>
            <a:prstGeom prst="roundRect">
              <a:avLst>
                <a:gd name="adj" fmla="val 4466"/>
              </a:avLst>
            </a:prstGeom>
            <a:noFill/>
            <a:ln>
              <a:noFill/>
            </a:ln>
            <a:effectLst>
              <a:outerShdw blurRad="57150" dist="19050" dir="5400000" algn="bl" rotWithShape="0">
                <a:schemeClr val="lt1"/>
              </a:outerShdw>
            </a:effectLst>
          </p:spPr>
        </p:pic>
      </p:grpSp>
      <p:grpSp>
        <p:nvGrpSpPr>
          <p:cNvPr id="387" name="Google Shape;387;p27"/>
          <p:cNvGrpSpPr/>
          <p:nvPr/>
        </p:nvGrpSpPr>
        <p:grpSpPr>
          <a:xfrm>
            <a:off x="186398" y="149667"/>
            <a:ext cx="793017" cy="6439627"/>
            <a:chOff x="139798" y="112250"/>
            <a:chExt cx="594763" cy="4829720"/>
          </a:xfrm>
        </p:grpSpPr>
        <p:pic>
          <p:nvPicPr>
            <p:cNvPr id="388" name="Google Shape;388;p27"/>
            <p:cNvPicPr preferRelativeResize="0"/>
            <p:nvPr/>
          </p:nvPicPr>
          <p:blipFill>
            <a:blip r:embed="rId3">
              <a:alphaModFix/>
            </a:blip>
            <a:stretch>
              <a:fillRect/>
            </a:stretch>
          </p:blipFill>
          <p:spPr>
            <a:xfrm flipH="1">
              <a:off x="437186" y="112250"/>
              <a:ext cx="297375" cy="297375"/>
            </a:xfrm>
            <a:prstGeom prst="rect">
              <a:avLst/>
            </a:prstGeom>
            <a:noFill/>
            <a:ln>
              <a:noFill/>
            </a:ln>
            <a:effectLst>
              <a:outerShdw blurRad="57150" dist="19050" dir="5400000" algn="bl" rotWithShape="0">
                <a:schemeClr val="accent4"/>
              </a:outerShdw>
            </a:effectLst>
          </p:spPr>
        </p:pic>
        <p:pic>
          <p:nvPicPr>
            <p:cNvPr id="389" name="Google Shape;389;p27"/>
            <p:cNvPicPr preferRelativeResize="0"/>
            <p:nvPr/>
          </p:nvPicPr>
          <p:blipFill>
            <a:blip r:embed="rId3">
              <a:alphaModFix/>
            </a:blip>
            <a:stretch>
              <a:fillRect/>
            </a:stretch>
          </p:blipFill>
          <p:spPr>
            <a:xfrm flipH="1">
              <a:off x="183823" y="3731156"/>
              <a:ext cx="297375" cy="297364"/>
            </a:xfrm>
            <a:prstGeom prst="rect">
              <a:avLst/>
            </a:prstGeom>
            <a:noFill/>
            <a:ln>
              <a:noFill/>
            </a:ln>
            <a:effectLst>
              <a:outerShdw blurRad="57150" dist="19050" dir="5400000" algn="bl" rotWithShape="0">
                <a:schemeClr val="accent4"/>
              </a:outerShdw>
            </a:effectLst>
          </p:spPr>
        </p:pic>
        <p:cxnSp>
          <p:nvCxnSpPr>
            <p:cNvPr id="390" name="Google Shape;390;p27"/>
            <p:cNvCxnSpPr>
              <a:stCxn id="391" idx="1"/>
              <a:endCxn id="389" idx="2"/>
            </p:cNvCxnSpPr>
            <p:nvPr/>
          </p:nvCxnSpPr>
          <p:spPr>
            <a:xfrm rot="10800000">
              <a:off x="332474" y="4028588"/>
              <a:ext cx="104700" cy="764700"/>
            </a:xfrm>
            <a:prstGeom prst="bentConnector4">
              <a:avLst>
                <a:gd name="adj1" fmla="val -227436"/>
                <a:gd name="adj2" fmla="val 59726"/>
              </a:avLst>
            </a:prstGeom>
            <a:noFill/>
            <a:ln w="9525" cap="flat" cmpd="sng">
              <a:solidFill>
                <a:schemeClr val="dk2"/>
              </a:solidFill>
              <a:prstDash val="dash"/>
              <a:round/>
              <a:headEnd type="none" w="med" len="med"/>
              <a:tailEnd type="none" w="med" len="med"/>
            </a:ln>
          </p:spPr>
        </p:cxnSp>
        <p:cxnSp>
          <p:nvCxnSpPr>
            <p:cNvPr id="392" name="Google Shape;392;p27"/>
            <p:cNvCxnSpPr>
              <a:stCxn id="388" idx="2"/>
              <a:endCxn id="389" idx="0"/>
            </p:cNvCxnSpPr>
            <p:nvPr/>
          </p:nvCxnSpPr>
          <p:spPr>
            <a:xfrm rot="5400000">
              <a:off x="-1201677" y="1943675"/>
              <a:ext cx="3321600" cy="253500"/>
            </a:xfrm>
            <a:prstGeom prst="bentConnector3">
              <a:avLst>
                <a:gd name="adj1" fmla="val 49999"/>
              </a:avLst>
            </a:prstGeom>
            <a:noFill/>
            <a:ln w="9525" cap="flat" cmpd="sng">
              <a:solidFill>
                <a:schemeClr val="dk2"/>
              </a:solidFill>
              <a:prstDash val="dash"/>
              <a:round/>
              <a:headEnd type="none" w="med" len="med"/>
              <a:tailEnd type="none" w="med" len="med"/>
            </a:ln>
          </p:spPr>
        </p:cxnSp>
        <p:pic>
          <p:nvPicPr>
            <p:cNvPr id="391" name="Google Shape;391;p27"/>
            <p:cNvPicPr preferRelativeResize="0"/>
            <p:nvPr/>
          </p:nvPicPr>
          <p:blipFill>
            <a:blip r:embed="rId3">
              <a:alphaModFix/>
            </a:blip>
            <a:stretch>
              <a:fillRect/>
            </a:stretch>
          </p:blipFill>
          <p:spPr>
            <a:xfrm flipH="1">
              <a:off x="139798" y="4644606"/>
              <a:ext cx="297375" cy="297364"/>
            </a:xfrm>
            <a:prstGeom prst="rect">
              <a:avLst/>
            </a:prstGeom>
            <a:noFill/>
            <a:ln>
              <a:noFill/>
            </a:ln>
            <a:effectLst>
              <a:outerShdw blurRad="57150" dist="19050" dir="5400000" algn="bl" rotWithShape="0">
                <a:schemeClr val="accent4"/>
              </a:outerShdw>
            </a:effectLst>
          </p:spPr>
        </p:pic>
      </p:grpSp>
    </p:spTree>
    <p:extLst>
      <p:ext uri="{BB962C8B-B14F-4D97-AF65-F5344CB8AC3E}">
        <p14:creationId xmlns:p14="http://schemas.microsoft.com/office/powerpoint/2010/main" val="2004122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A3E911-4804-107D-8D61-E8148A6A2C1A}"/>
              </a:ext>
            </a:extLst>
          </p:cNvPr>
          <p:cNvSpPr>
            <a:spLocks noGrp="1"/>
          </p:cNvSpPr>
          <p:nvPr>
            <p:ph type="dt" sz="half" idx="10"/>
          </p:nvPr>
        </p:nvSpPr>
        <p:spPr/>
        <p:txBody>
          <a:bodyPr/>
          <a:lstStyle/>
          <a:p>
            <a:fld id="{2F02DBC2-5286-4B77-948A-8F59187D65D5}" type="datetimeFigureOut">
              <a:rPr lang="en-US" smtClean="0"/>
              <a:t>3/8/2024</a:t>
            </a:fld>
            <a:endParaRPr lang="en-US"/>
          </a:p>
        </p:txBody>
      </p:sp>
      <p:sp>
        <p:nvSpPr>
          <p:cNvPr id="3" name="Footer Placeholder 2">
            <a:extLst>
              <a:ext uri="{FF2B5EF4-FFF2-40B4-BE49-F238E27FC236}">
                <a16:creationId xmlns:a16="http://schemas.microsoft.com/office/drawing/2014/main" id="{694FC67B-2F83-07BD-42F0-EEC730A992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10A4D5-573E-1EA2-F87C-715EF8F32CB0}"/>
              </a:ext>
            </a:extLst>
          </p:cNvPr>
          <p:cNvSpPr>
            <a:spLocks noGrp="1"/>
          </p:cNvSpPr>
          <p:nvPr>
            <p:ph type="sldNum" sz="quarter" idx="12"/>
          </p:nvPr>
        </p:nvSpPr>
        <p:spPr/>
        <p:txBody>
          <a:bodyPr/>
          <a:lstStyle/>
          <a:p>
            <a:fld id="{2C2856E7-455D-49C2-BE30-EB3C6765A9EF}" type="slidenum">
              <a:rPr lang="en-US" smtClean="0"/>
              <a:t>‹#›</a:t>
            </a:fld>
            <a:endParaRPr lang="en-US"/>
          </a:p>
        </p:txBody>
      </p:sp>
    </p:spTree>
    <p:extLst>
      <p:ext uri="{BB962C8B-B14F-4D97-AF65-F5344CB8AC3E}">
        <p14:creationId xmlns:p14="http://schemas.microsoft.com/office/powerpoint/2010/main" val="991613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E8929-A4B7-2383-2DE3-5A43B34A63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5B4CBE-BABC-1BBC-088B-524690FFBC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8F9EAC-1B66-45EA-D79C-981095592E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54B676-981D-E192-CEB0-95037DAB0481}"/>
              </a:ext>
            </a:extLst>
          </p:cNvPr>
          <p:cNvSpPr>
            <a:spLocks noGrp="1"/>
          </p:cNvSpPr>
          <p:nvPr>
            <p:ph type="dt" sz="half" idx="10"/>
          </p:nvPr>
        </p:nvSpPr>
        <p:spPr/>
        <p:txBody>
          <a:bodyPr/>
          <a:lstStyle/>
          <a:p>
            <a:fld id="{2F02DBC2-5286-4B77-948A-8F59187D65D5}" type="datetimeFigureOut">
              <a:rPr lang="en-US" smtClean="0"/>
              <a:t>3/8/2024</a:t>
            </a:fld>
            <a:endParaRPr lang="en-US"/>
          </a:p>
        </p:txBody>
      </p:sp>
      <p:sp>
        <p:nvSpPr>
          <p:cNvPr id="6" name="Footer Placeholder 5">
            <a:extLst>
              <a:ext uri="{FF2B5EF4-FFF2-40B4-BE49-F238E27FC236}">
                <a16:creationId xmlns:a16="http://schemas.microsoft.com/office/drawing/2014/main" id="{343EE48B-FCCE-8682-4D9F-AB4223AA18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27EE00-870C-7028-7637-BD45547CFB37}"/>
              </a:ext>
            </a:extLst>
          </p:cNvPr>
          <p:cNvSpPr>
            <a:spLocks noGrp="1"/>
          </p:cNvSpPr>
          <p:nvPr>
            <p:ph type="sldNum" sz="quarter" idx="12"/>
          </p:nvPr>
        </p:nvSpPr>
        <p:spPr/>
        <p:txBody>
          <a:bodyPr/>
          <a:lstStyle/>
          <a:p>
            <a:fld id="{2C2856E7-455D-49C2-BE30-EB3C6765A9EF}" type="slidenum">
              <a:rPr lang="en-US" smtClean="0"/>
              <a:t>‹#›</a:t>
            </a:fld>
            <a:endParaRPr lang="en-US"/>
          </a:p>
        </p:txBody>
      </p:sp>
    </p:spTree>
    <p:extLst>
      <p:ext uri="{BB962C8B-B14F-4D97-AF65-F5344CB8AC3E}">
        <p14:creationId xmlns:p14="http://schemas.microsoft.com/office/powerpoint/2010/main" val="390923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95B0B-BB67-224B-6D4E-0AC12C85C9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DF0B3C-69DE-47EA-0229-4FFBD4D4B1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CBC0CF-39A1-4F9F-848F-D3B2D361FD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3F4A7D-528E-92EC-E47F-70E67438F727}"/>
              </a:ext>
            </a:extLst>
          </p:cNvPr>
          <p:cNvSpPr>
            <a:spLocks noGrp="1"/>
          </p:cNvSpPr>
          <p:nvPr>
            <p:ph type="dt" sz="half" idx="10"/>
          </p:nvPr>
        </p:nvSpPr>
        <p:spPr/>
        <p:txBody>
          <a:bodyPr/>
          <a:lstStyle/>
          <a:p>
            <a:fld id="{2F02DBC2-5286-4B77-948A-8F59187D65D5}" type="datetimeFigureOut">
              <a:rPr lang="en-US" smtClean="0"/>
              <a:t>3/8/2024</a:t>
            </a:fld>
            <a:endParaRPr lang="en-US"/>
          </a:p>
        </p:txBody>
      </p:sp>
      <p:sp>
        <p:nvSpPr>
          <p:cNvPr id="6" name="Footer Placeholder 5">
            <a:extLst>
              <a:ext uri="{FF2B5EF4-FFF2-40B4-BE49-F238E27FC236}">
                <a16:creationId xmlns:a16="http://schemas.microsoft.com/office/drawing/2014/main" id="{74573816-D9B3-18F2-FD27-F3FC8DA9F5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671B1E-672B-4486-E93B-A2272C72D30F}"/>
              </a:ext>
            </a:extLst>
          </p:cNvPr>
          <p:cNvSpPr>
            <a:spLocks noGrp="1"/>
          </p:cNvSpPr>
          <p:nvPr>
            <p:ph type="sldNum" sz="quarter" idx="12"/>
          </p:nvPr>
        </p:nvSpPr>
        <p:spPr/>
        <p:txBody>
          <a:bodyPr/>
          <a:lstStyle/>
          <a:p>
            <a:fld id="{2C2856E7-455D-49C2-BE30-EB3C6765A9EF}" type="slidenum">
              <a:rPr lang="en-US" smtClean="0"/>
              <a:t>‹#›</a:t>
            </a:fld>
            <a:endParaRPr lang="en-US"/>
          </a:p>
        </p:txBody>
      </p:sp>
    </p:spTree>
    <p:extLst>
      <p:ext uri="{BB962C8B-B14F-4D97-AF65-F5344CB8AC3E}">
        <p14:creationId xmlns:p14="http://schemas.microsoft.com/office/powerpoint/2010/main" val="3118761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theme" Target="../theme/theme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BE2232-6E70-00FE-09BF-30202E1357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2A1C73-3568-7402-3418-D1765F4903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DAC365-63CB-2AAF-308B-66D1D7C76B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02DBC2-5286-4B77-948A-8F59187D65D5}" type="datetimeFigureOut">
              <a:rPr lang="en-US" smtClean="0"/>
              <a:t>3/8/2024</a:t>
            </a:fld>
            <a:endParaRPr lang="en-US"/>
          </a:p>
        </p:txBody>
      </p:sp>
      <p:sp>
        <p:nvSpPr>
          <p:cNvPr id="5" name="Footer Placeholder 4">
            <a:extLst>
              <a:ext uri="{FF2B5EF4-FFF2-40B4-BE49-F238E27FC236}">
                <a16:creationId xmlns:a16="http://schemas.microsoft.com/office/drawing/2014/main" id="{D3EA34C2-08E6-7536-DC7D-93E91F68B0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D863EA4-869A-696F-FC3A-395ACAB7B7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2856E7-455D-49C2-BE30-EB3C6765A9EF}" type="slidenum">
              <a:rPr lang="en-US" smtClean="0"/>
              <a:t>‹#›</a:t>
            </a:fld>
            <a:endParaRPr lang="en-US"/>
          </a:p>
        </p:txBody>
      </p:sp>
    </p:spTree>
    <p:extLst>
      <p:ext uri="{BB962C8B-B14F-4D97-AF65-F5344CB8AC3E}">
        <p14:creationId xmlns:p14="http://schemas.microsoft.com/office/powerpoint/2010/main" val="3009174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100000">
              <a:schemeClr val="dk2"/>
            </a:gs>
          </a:gsLst>
          <a:lin ang="18900044"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800" y="593367"/>
            <a:ext cx="10290400" cy="7636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200"/>
              <a:buFont typeface="Orbitron"/>
              <a:buNone/>
              <a:defRPr sz="3200" b="1">
                <a:solidFill>
                  <a:schemeClr val="dk1"/>
                </a:solidFill>
                <a:latin typeface="Orbitron"/>
                <a:ea typeface="Orbitron"/>
                <a:cs typeface="Orbitron"/>
                <a:sym typeface="Orbitron"/>
              </a:defRPr>
            </a:lvl1pPr>
            <a:lvl2pPr lvl="1"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2pPr>
            <a:lvl3pPr lvl="2"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3pPr>
            <a:lvl4pPr lvl="3"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4pPr>
            <a:lvl5pPr lvl="4"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5pPr>
            <a:lvl6pPr lvl="5"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6pPr>
            <a:lvl7pPr lvl="6"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7pPr>
            <a:lvl8pPr lvl="7"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8pPr>
            <a:lvl9pPr lvl="8" rtl="0">
              <a:spcBef>
                <a:spcPts val="0"/>
              </a:spcBef>
              <a:spcAft>
                <a:spcPts val="0"/>
              </a:spcAft>
              <a:buClr>
                <a:schemeClr val="dk1"/>
              </a:buClr>
              <a:buSzPts val="3500"/>
              <a:buFont typeface="Cuprum"/>
              <a:buNone/>
              <a:defRPr sz="3500" b="1">
                <a:solidFill>
                  <a:schemeClr val="dk1"/>
                </a:solidFill>
                <a:latin typeface="Cuprum"/>
                <a:ea typeface="Cuprum"/>
                <a:cs typeface="Cuprum"/>
                <a:sym typeface="Cuprum"/>
              </a:defRPr>
            </a:lvl9pPr>
          </a:lstStyle>
          <a:p>
            <a:endParaRPr/>
          </a:p>
        </p:txBody>
      </p:sp>
      <p:sp>
        <p:nvSpPr>
          <p:cNvPr id="7" name="Google Shape;7;p1"/>
          <p:cNvSpPr txBox="1">
            <a:spLocks noGrp="1"/>
          </p:cNvSpPr>
          <p:nvPr>
            <p:ph type="body" idx="1"/>
          </p:nvPr>
        </p:nvSpPr>
        <p:spPr>
          <a:xfrm>
            <a:off x="950800" y="1536633"/>
            <a:ext cx="10290400" cy="45552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1pPr>
            <a:lvl2pPr marL="914400" lvl="1"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2pPr>
            <a:lvl3pPr marL="1371600" lvl="2"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3pPr>
            <a:lvl4pPr marL="1828800" lvl="3"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4pPr>
            <a:lvl5pPr marL="2286000" lvl="4"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5pPr>
            <a:lvl6pPr marL="2743200" lvl="5"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6pPr>
            <a:lvl7pPr marL="3200400" lvl="6"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7pPr>
            <a:lvl8pPr marL="3657600" lvl="7"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8pPr>
            <a:lvl9pPr marL="4114800" lvl="8" indent="-317500">
              <a:lnSpc>
                <a:spcPct val="100000"/>
              </a:lnSpc>
              <a:spcBef>
                <a:spcPts val="0"/>
              </a:spcBef>
              <a:spcAft>
                <a:spcPts val="0"/>
              </a:spcAft>
              <a:buClr>
                <a:schemeClr val="dk1"/>
              </a:buClr>
              <a:buSzPts val="1400"/>
              <a:buFont typeface="Archivo Light"/>
              <a:buChar char="■"/>
              <a:defRPr>
                <a:solidFill>
                  <a:schemeClr val="dk1"/>
                </a:solidFill>
                <a:latin typeface="Archivo Light"/>
                <a:ea typeface="Archivo Light"/>
                <a:cs typeface="Archivo Light"/>
                <a:sym typeface="Archivo Light"/>
              </a:defRPr>
            </a:lvl9pPr>
          </a:lstStyle>
          <a:p>
            <a:endParaRPr/>
          </a:p>
        </p:txBody>
      </p:sp>
    </p:spTree>
    <p:extLst>
      <p:ext uri="{BB962C8B-B14F-4D97-AF65-F5344CB8AC3E}">
        <p14:creationId xmlns:p14="http://schemas.microsoft.com/office/powerpoint/2010/main" val="2596695889"/>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0967" y="593367"/>
            <a:ext cx="10290000"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athway Extreme SemiBold"/>
              <a:buNone/>
              <a:defRPr sz="3000">
                <a:solidFill>
                  <a:schemeClr val="dk1"/>
                </a:solidFill>
                <a:latin typeface="Pathway Extreme SemiBold"/>
                <a:ea typeface="Pathway Extreme SemiBold"/>
                <a:cs typeface="Pathway Extreme SemiBold"/>
                <a:sym typeface="Pathway Extreme SemiBold"/>
              </a:defRPr>
            </a:lvl1pPr>
            <a:lvl2pPr lvl="1" rtl="0">
              <a:spcBef>
                <a:spcPts val="0"/>
              </a:spcBef>
              <a:spcAft>
                <a:spcPts val="0"/>
              </a:spcAft>
              <a:buClr>
                <a:schemeClr val="dk1"/>
              </a:buClr>
              <a:buSzPts val="3000"/>
              <a:buFont typeface="Pathway Extreme SemiBold"/>
              <a:buNone/>
              <a:defRPr sz="3000">
                <a:solidFill>
                  <a:schemeClr val="dk1"/>
                </a:solidFill>
                <a:latin typeface="Pathway Extreme SemiBold"/>
                <a:ea typeface="Pathway Extreme SemiBold"/>
                <a:cs typeface="Pathway Extreme SemiBold"/>
                <a:sym typeface="Pathway Extreme SemiBold"/>
              </a:defRPr>
            </a:lvl2pPr>
            <a:lvl3pPr lvl="2" rtl="0">
              <a:spcBef>
                <a:spcPts val="0"/>
              </a:spcBef>
              <a:spcAft>
                <a:spcPts val="0"/>
              </a:spcAft>
              <a:buClr>
                <a:schemeClr val="dk1"/>
              </a:buClr>
              <a:buSzPts val="3000"/>
              <a:buFont typeface="Pathway Extreme SemiBold"/>
              <a:buNone/>
              <a:defRPr sz="3000">
                <a:solidFill>
                  <a:schemeClr val="dk1"/>
                </a:solidFill>
                <a:latin typeface="Pathway Extreme SemiBold"/>
                <a:ea typeface="Pathway Extreme SemiBold"/>
                <a:cs typeface="Pathway Extreme SemiBold"/>
                <a:sym typeface="Pathway Extreme SemiBold"/>
              </a:defRPr>
            </a:lvl3pPr>
            <a:lvl4pPr lvl="3" rtl="0">
              <a:spcBef>
                <a:spcPts val="0"/>
              </a:spcBef>
              <a:spcAft>
                <a:spcPts val="0"/>
              </a:spcAft>
              <a:buClr>
                <a:schemeClr val="dk1"/>
              </a:buClr>
              <a:buSzPts val="3000"/>
              <a:buFont typeface="Pathway Extreme SemiBold"/>
              <a:buNone/>
              <a:defRPr sz="3000">
                <a:solidFill>
                  <a:schemeClr val="dk1"/>
                </a:solidFill>
                <a:latin typeface="Pathway Extreme SemiBold"/>
                <a:ea typeface="Pathway Extreme SemiBold"/>
                <a:cs typeface="Pathway Extreme SemiBold"/>
                <a:sym typeface="Pathway Extreme SemiBold"/>
              </a:defRPr>
            </a:lvl4pPr>
            <a:lvl5pPr lvl="4" rtl="0">
              <a:spcBef>
                <a:spcPts val="0"/>
              </a:spcBef>
              <a:spcAft>
                <a:spcPts val="0"/>
              </a:spcAft>
              <a:buClr>
                <a:schemeClr val="dk1"/>
              </a:buClr>
              <a:buSzPts val="3000"/>
              <a:buFont typeface="Pathway Extreme SemiBold"/>
              <a:buNone/>
              <a:defRPr sz="3000">
                <a:solidFill>
                  <a:schemeClr val="dk1"/>
                </a:solidFill>
                <a:latin typeface="Pathway Extreme SemiBold"/>
                <a:ea typeface="Pathway Extreme SemiBold"/>
                <a:cs typeface="Pathway Extreme SemiBold"/>
                <a:sym typeface="Pathway Extreme SemiBold"/>
              </a:defRPr>
            </a:lvl5pPr>
            <a:lvl6pPr lvl="5" rtl="0">
              <a:spcBef>
                <a:spcPts val="0"/>
              </a:spcBef>
              <a:spcAft>
                <a:spcPts val="0"/>
              </a:spcAft>
              <a:buClr>
                <a:schemeClr val="dk1"/>
              </a:buClr>
              <a:buSzPts val="3000"/>
              <a:buFont typeface="Pathway Extreme SemiBold"/>
              <a:buNone/>
              <a:defRPr sz="3000">
                <a:solidFill>
                  <a:schemeClr val="dk1"/>
                </a:solidFill>
                <a:latin typeface="Pathway Extreme SemiBold"/>
                <a:ea typeface="Pathway Extreme SemiBold"/>
                <a:cs typeface="Pathway Extreme SemiBold"/>
                <a:sym typeface="Pathway Extreme SemiBold"/>
              </a:defRPr>
            </a:lvl6pPr>
            <a:lvl7pPr lvl="6" rtl="0">
              <a:spcBef>
                <a:spcPts val="0"/>
              </a:spcBef>
              <a:spcAft>
                <a:spcPts val="0"/>
              </a:spcAft>
              <a:buClr>
                <a:schemeClr val="dk1"/>
              </a:buClr>
              <a:buSzPts val="3000"/>
              <a:buFont typeface="Pathway Extreme SemiBold"/>
              <a:buNone/>
              <a:defRPr sz="3000">
                <a:solidFill>
                  <a:schemeClr val="dk1"/>
                </a:solidFill>
                <a:latin typeface="Pathway Extreme SemiBold"/>
                <a:ea typeface="Pathway Extreme SemiBold"/>
                <a:cs typeface="Pathway Extreme SemiBold"/>
                <a:sym typeface="Pathway Extreme SemiBold"/>
              </a:defRPr>
            </a:lvl7pPr>
            <a:lvl8pPr lvl="7" rtl="0">
              <a:spcBef>
                <a:spcPts val="0"/>
              </a:spcBef>
              <a:spcAft>
                <a:spcPts val="0"/>
              </a:spcAft>
              <a:buClr>
                <a:schemeClr val="dk1"/>
              </a:buClr>
              <a:buSzPts val="3000"/>
              <a:buFont typeface="Pathway Extreme SemiBold"/>
              <a:buNone/>
              <a:defRPr sz="3000">
                <a:solidFill>
                  <a:schemeClr val="dk1"/>
                </a:solidFill>
                <a:latin typeface="Pathway Extreme SemiBold"/>
                <a:ea typeface="Pathway Extreme SemiBold"/>
                <a:cs typeface="Pathway Extreme SemiBold"/>
                <a:sym typeface="Pathway Extreme SemiBold"/>
              </a:defRPr>
            </a:lvl8pPr>
            <a:lvl9pPr lvl="8" rtl="0">
              <a:spcBef>
                <a:spcPts val="0"/>
              </a:spcBef>
              <a:spcAft>
                <a:spcPts val="0"/>
              </a:spcAft>
              <a:buClr>
                <a:schemeClr val="dk1"/>
              </a:buClr>
              <a:buSzPts val="3000"/>
              <a:buFont typeface="Pathway Extreme SemiBold"/>
              <a:buNone/>
              <a:defRPr sz="3000">
                <a:solidFill>
                  <a:schemeClr val="dk1"/>
                </a:solidFill>
                <a:latin typeface="Pathway Extreme SemiBold"/>
                <a:ea typeface="Pathway Extreme SemiBold"/>
                <a:cs typeface="Pathway Extreme SemiBold"/>
                <a:sym typeface="Pathway Extreme SemiBold"/>
              </a:defRPr>
            </a:lvl9pPr>
          </a:lstStyle>
          <a:p>
            <a:endParaRPr/>
          </a:p>
        </p:txBody>
      </p:sp>
      <p:sp>
        <p:nvSpPr>
          <p:cNvPr id="7" name="Google Shape;7;p1"/>
          <p:cNvSpPr txBox="1">
            <a:spLocks noGrp="1"/>
          </p:cNvSpPr>
          <p:nvPr>
            <p:ph type="body" idx="1"/>
          </p:nvPr>
        </p:nvSpPr>
        <p:spPr>
          <a:xfrm>
            <a:off x="950967" y="1536633"/>
            <a:ext cx="10290000"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marL="914400" lvl="1" indent="-3048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marL="1371600" lvl="2" indent="-3048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marL="1828800" lvl="3" indent="-3048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marL="2286000" lvl="4" indent="-3048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marL="2743200" lvl="5" indent="-3048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marL="3200400" lvl="6" indent="-3048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marL="3657600" lvl="7" indent="-3048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marL="4114800" lvl="8" indent="-304800">
              <a:lnSpc>
                <a:spcPct val="100000"/>
              </a:lnSpc>
              <a:spcBef>
                <a:spcPts val="1600"/>
              </a:spcBef>
              <a:spcAft>
                <a:spcPts val="160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a:endParaRPr/>
          </a:p>
        </p:txBody>
      </p:sp>
    </p:spTree>
    <p:extLst>
      <p:ext uri="{BB962C8B-B14F-4D97-AF65-F5344CB8AC3E}">
        <p14:creationId xmlns:p14="http://schemas.microsoft.com/office/powerpoint/2010/main" val="4197896147"/>
      </p:ext>
    </p:extLst>
  </p:cSld>
  <p:clrMap bg1="lt1" tx1="dk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7" r:id="rId5"/>
    <p:sldLayoutId id="2147483698" r:id="rId6"/>
    <p:sldLayoutId id="2147483699" r:id="rId7"/>
    <p:sldLayoutId id="2147483700" r:id="rId8"/>
    <p:sldLayoutId id="2147483701"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2" r:id="rId18"/>
    <p:sldLayoutId id="2147483713" r:id="rId19"/>
    <p:sldLayoutId id="2147483714" r:id="rId20"/>
    <p:sldLayoutId id="2147483715" r:id="rId21"/>
    <p:sldLayoutId id="2147483716"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7.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3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4.png"/></Relationships>
</file>

<file path=ppt/slides/_rels/slide4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61.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1.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42.xml"/><Relationship Id="rId5" Type="http://schemas.openxmlformats.org/officeDocument/2006/relationships/image" Target="../media/image2.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42.xml"/><Relationship Id="rId5" Type="http://schemas.openxmlformats.org/officeDocument/2006/relationships/image" Target="../media/image2.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42.xml"/><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42.xml"/><Relationship Id="rId5" Type="http://schemas.openxmlformats.org/officeDocument/2006/relationships/image" Target="../media/image2.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42.xml"/><Relationship Id="rId5" Type="http://schemas.openxmlformats.org/officeDocument/2006/relationships/image" Target="../media/image2.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42.xml"/><Relationship Id="rId5" Type="http://schemas.openxmlformats.org/officeDocument/2006/relationships/image" Target="../media/image2.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5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3.wdp"/><Relationship Id="rId7"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12.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2F1881-68EF-8F32-1764-BB623C6D3721}"/>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EF515BDC-4394-1048-DD9D-CE4D947C5D4D}"/>
              </a:ext>
            </a:extLst>
          </p:cNvPr>
          <p:cNvPicPr>
            <a:picLocks noChangeAspect="1"/>
          </p:cNvPicPr>
          <p:nvPr/>
        </p:nvPicPr>
        <p:blipFill rotWithShape="1">
          <a:blip r:embed="rId2">
            <a:extLst>
              <a:ext uri="{28A0092B-C50C-407E-A947-70E740481C1C}">
                <a14:useLocalDpi xmlns:a14="http://schemas.microsoft.com/office/drawing/2010/main" val="0"/>
              </a:ext>
            </a:extLst>
          </a:blip>
          <a:srcRect t="15746"/>
          <a:stretch/>
        </p:blipFill>
        <p:spPr>
          <a:xfrm>
            <a:off x="20" y="1282"/>
            <a:ext cx="12191980" cy="6856718"/>
          </a:xfrm>
          <a:prstGeom prst="rect">
            <a:avLst/>
          </a:prstGeom>
        </p:spPr>
      </p:pic>
      <p:sp>
        <p:nvSpPr>
          <p:cNvPr id="3" name="TextBox 2">
            <a:extLst>
              <a:ext uri="{FF2B5EF4-FFF2-40B4-BE49-F238E27FC236}">
                <a16:creationId xmlns:a16="http://schemas.microsoft.com/office/drawing/2014/main" id="{DFAAB557-E620-DE83-E8FF-43F8057EBE02}"/>
              </a:ext>
            </a:extLst>
          </p:cNvPr>
          <p:cNvSpPr txBox="1"/>
          <p:nvPr/>
        </p:nvSpPr>
        <p:spPr>
          <a:xfrm>
            <a:off x="-5410200" y="2006600"/>
            <a:ext cx="5144357" cy="2385268"/>
          </a:xfrm>
          <a:prstGeom prst="rect">
            <a:avLst/>
          </a:prstGeom>
          <a:noFill/>
        </p:spPr>
        <p:txBody>
          <a:bodyPr wrap="none" rtlCol="0">
            <a:spAutoFit/>
          </a:bodyPr>
          <a:lstStyle/>
          <a:p>
            <a:pPr>
              <a:spcAft>
                <a:spcPts val="600"/>
              </a:spcAft>
            </a:pPr>
            <a:r>
              <a:rPr lang="en-US" sz="7200">
                <a:solidFill>
                  <a:schemeClr val="bg1"/>
                </a:solidFill>
                <a:latin typeface="Roseritta" pitchFamily="2" charset="0"/>
              </a:rPr>
              <a:t>What is </a:t>
            </a:r>
          </a:p>
          <a:p>
            <a:pPr>
              <a:spcAft>
                <a:spcPts val="600"/>
              </a:spcAft>
            </a:pPr>
            <a:r>
              <a:rPr lang="en-US" sz="7200">
                <a:solidFill>
                  <a:schemeClr val="bg1"/>
                </a:solidFill>
                <a:latin typeface="Roseritta" pitchFamily="2" charset="0"/>
              </a:rPr>
              <a:t>Riyadh Air ?</a:t>
            </a:r>
            <a:endParaRPr lang="en-US" sz="3200">
              <a:solidFill>
                <a:schemeClr val="bg1"/>
              </a:solidFill>
              <a:latin typeface="Roseritta" pitchFamily="2" charset="0"/>
            </a:endParaRPr>
          </a:p>
        </p:txBody>
      </p:sp>
    </p:spTree>
    <p:extLst>
      <p:ext uri="{BB962C8B-B14F-4D97-AF65-F5344CB8AC3E}">
        <p14:creationId xmlns:p14="http://schemas.microsoft.com/office/powerpoint/2010/main" val="3032657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714"/>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320668-BE77-BAED-E08F-787771461844}"/>
              </a:ext>
            </a:extLst>
          </p:cNvPr>
          <p:cNvSpPr txBox="1"/>
          <p:nvPr/>
        </p:nvSpPr>
        <p:spPr>
          <a:xfrm>
            <a:off x="3480541" y="2705725"/>
            <a:ext cx="5230919" cy="1446550"/>
          </a:xfrm>
          <a:prstGeom prst="rect">
            <a:avLst/>
          </a:prstGeom>
          <a:noFill/>
        </p:spPr>
        <p:txBody>
          <a:bodyPr wrap="none" rtlCol="0" anchor="ctr">
            <a:spAutoFit/>
          </a:bodyPr>
          <a:lstStyle/>
          <a:p>
            <a:r>
              <a:rPr lang="en-US" sz="8800" dirty="0">
                <a:solidFill>
                  <a:schemeClr val="bg1"/>
                </a:solidFill>
                <a:latin typeface="Nawar Font" panose="00000500000000000000" pitchFamily="50" charset="-78"/>
                <a:cs typeface="Nawar Font" panose="00000500000000000000" pitchFamily="50" charset="-78"/>
              </a:rPr>
              <a:t>THE TEAM</a:t>
            </a:r>
          </a:p>
        </p:txBody>
      </p:sp>
    </p:spTree>
    <p:extLst>
      <p:ext uri="{BB962C8B-B14F-4D97-AF65-F5344CB8AC3E}">
        <p14:creationId xmlns:p14="http://schemas.microsoft.com/office/powerpoint/2010/main" val="1861358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714"/>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320668-BE77-BAED-E08F-787771461844}"/>
              </a:ext>
            </a:extLst>
          </p:cNvPr>
          <p:cNvSpPr txBox="1"/>
          <p:nvPr/>
        </p:nvSpPr>
        <p:spPr>
          <a:xfrm>
            <a:off x="4454365" y="394958"/>
            <a:ext cx="3283271" cy="923330"/>
          </a:xfrm>
          <a:prstGeom prst="rect">
            <a:avLst/>
          </a:prstGeom>
          <a:noFill/>
        </p:spPr>
        <p:txBody>
          <a:bodyPr wrap="none" rtlCol="0" anchor="ctr">
            <a:spAutoFit/>
          </a:bodyPr>
          <a:lstStyle/>
          <a:p>
            <a:r>
              <a:rPr lang="en-US" sz="5400" dirty="0">
                <a:solidFill>
                  <a:schemeClr val="bg1"/>
                </a:solidFill>
                <a:latin typeface="Nawar Font" panose="00000500000000000000" pitchFamily="50" charset="-78"/>
                <a:cs typeface="Nawar Font" panose="00000500000000000000" pitchFamily="50" charset="-78"/>
              </a:rPr>
              <a:t>THE TEAM</a:t>
            </a:r>
          </a:p>
        </p:txBody>
      </p:sp>
      <p:sp>
        <p:nvSpPr>
          <p:cNvPr id="3" name="Rectangle: Rounded Corners 2">
            <a:extLst>
              <a:ext uri="{FF2B5EF4-FFF2-40B4-BE49-F238E27FC236}">
                <a16:creationId xmlns:a16="http://schemas.microsoft.com/office/drawing/2014/main" id="{29BD6E69-44FA-7F43-B67B-4D9C6F352009}"/>
              </a:ext>
            </a:extLst>
          </p:cNvPr>
          <p:cNvSpPr/>
          <p:nvPr/>
        </p:nvSpPr>
        <p:spPr>
          <a:xfrm>
            <a:off x="3144498" y="2771777"/>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22A63E01-BA07-9A78-A50F-E1F276A52F3A}"/>
              </a:ext>
            </a:extLst>
          </p:cNvPr>
          <p:cNvSpPr/>
          <p:nvPr/>
        </p:nvSpPr>
        <p:spPr>
          <a:xfrm>
            <a:off x="8224097" y="2765051"/>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319F121B-8885-5CCF-0618-98E4FF3876C9}"/>
              </a:ext>
            </a:extLst>
          </p:cNvPr>
          <p:cNvSpPr/>
          <p:nvPr/>
        </p:nvSpPr>
        <p:spPr>
          <a:xfrm>
            <a:off x="6858340" y="2771775"/>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8257E3F1-B841-4B8E-3748-9D0FA2C50147}"/>
              </a:ext>
            </a:extLst>
          </p:cNvPr>
          <p:cNvSpPr/>
          <p:nvPr/>
        </p:nvSpPr>
        <p:spPr>
          <a:xfrm>
            <a:off x="4390881" y="2771775"/>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94DEA59F-3626-A323-8F41-3145D167E0B1}"/>
              </a:ext>
            </a:extLst>
          </p:cNvPr>
          <p:cNvSpPr/>
          <p:nvPr/>
        </p:nvSpPr>
        <p:spPr>
          <a:xfrm>
            <a:off x="5624273" y="2771775"/>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FCC35F1D-5947-9179-A673-A11C0A16B668}"/>
              </a:ext>
            </a:extLst>
          </p:cNvPr>
          <p:cNvSpPr/>
          <p:nvPr/>
        </p:nvSpPr>
        <p:spPr>
          <a:xfrm>
            <a:off x="3581400" y="1269207"/>
            <a:ext cx="2483644" cy="1435894"/>
          </a:xfrm>
          <a:custGeom>
            <a:avLst/>
            <a:gdLst>
              <a:gd name="connsiteX0" fmla="*/ 2486025 w 2486025"/>
              <a:gd name="connsiteY0" fmla="*/ 0 h 1443037"/>
              <a:gd name="connsiteX1" fmla="*/ 2476500 w 2486025"/>
              <a:gd name="connsiteY1" fmla="*/ 576262 h 1443037"/>
              <a:gd name="connsiteX2" fmla="*/ 2214563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8167"/>
              <a:gd name="connsiteY0" fmla="*/ 0 h 1443037"/>
              <a:gd name="connsiteX1" fmla="*/ 2476500 w 2488167"/>
              <a:gd name="connsiteY1" fmla="*/ 576262 h 1443037"/>
              <a:gd name="connsiteX2" fmla="*/ 2286000 w 2488167"/>
              <a:gd name="connsiteY2" fmla="*/ 795337 h 1443037"/>
              <a:gd name="connsiteX3" fmla="*/ 319088 w 2488167"/>
              <a:gd name="connsiteY3" fmla="*/ 800100 h 1443037"/>
              <a:gd name="connsiteX4" fmla="*/ 14288 w 2488167"/>
              <a:gd name="connsiteY4" fmla="*/ 1000125 h 1443037"/>
              <a:gd name="connsiteX5" fmla="*/ 0 w 2488167"/>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3644 w 2483644"/>
              <a:gd name="connsiteY0" fmla="*/ 0 h 1435894"/>
              <a:gd name="connsiteX1" fmla="*/ 2476500 w 2483644"/>
              <a:gd name="connsiteY1" fmla="*/ 569119 h 1435894"/>
              <a:gd name="connsiteX2" fmla="*/ 2286000 w 2483644"/>
              <a:gd name="connsiteY2" fmla="*/ 788194 h 1435894"/>
              <a:gd name="connsiteX3" fmla="*/ 319088 w 2483644"/>
              <a:gd name="connsiteY3" fmla="*/ 792957 h 1435894"/>
              <a:gd name="connsiteX4" fmla="*/ 14288 w 2483644"/>
              <a:gd name="connsiteY4" fmla="*/ 992982 h 1435894"/>
              <a:gd name="connsiteX5" fmla="*/ 0 w 2483644"/>
              <a:gd name="connsiteY5" fmla="*/ 1435894 h 14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3644" h="1435894">
                <a:moveTo>
                  <a:pt x="2483644" y="0"/>
                </a:moveTo>
                <a:cubicBezTo>
                  <a:pt x="2481263" y="189706"/>
                  <a:pt x="2478881" y="379413"/>
                  <a:pt x="2476500" y="569119"/>
                </a:cubicBezTo>
                <a:cubicBezTo>
                  <a:pt x="2467770" y="746920"/>
                  <a:pt x="2485231" y="765175"/>
                  <a:pt x="2286000" y="788194"/>
                </a:cubicBezTo>
                <a:lnTo>
                  <a:pt x="319088" y="792957"/>
                </a:lnTo>
                <a:cubicBezTo>
                  <a:pt x="55563" y="802482"/>
                  <a:pt x="11112" y="759620"/>
                  <a:pt x="14288" y="992982"/>
                </a:cubicBezTo>
                <a:lnTo>
                  <a:pt x="0" y="1435894"/>
                </a:lnTo>
              </a:path>
            </a:pathLst>
          </a:custGeom>
          <a:noFill/>
          <a:ln w="28575" cap="rnd">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4F99FE5B-E706-A546-3307-B5F3CE87C22A}"/>
              </a:ext>
            </a:extLst>
          </p:cNvPr>
          <p:cNvSpPr/>
          <p:nvPr/>
        </p:nvSpPr>
        <p:spPr>
          <a:xfrm>
            <a:off x="4816078" y="1269207"/>
            <a:ext cx="1248966" cy="1435894"/>
          </a:xfrm>
          <a:custGeom>
            <a:avLst/>
            <a:gdLst>
              <a:gd name="connsiteX0" fmla="*/ 2486025 w 2486025"/>
              <a:gd name="connsiteY0" fmla="*/ 0 h 1443037"/>
              <a:gd name="connsiteX1" fmla="*/ 2476500 w 2486025"/>
              <a:gd name="connsiteY1" fmla="*/ 576262 h 1443037"/>
              <a:gd name="connsiteX2" fmla="*/ 2214563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8167"/>
              <a:gd name="connsiteY0" fmla="*/ 0 h 1443037"/>
              <a:gd name="connsiteX1" fmla="*/ 2476500 w 2488167"/>
              <a:gd name="connsiteY1" fmla="*/ 576262 h 1443037"/>
              <a:gd name="connsiteX2" fmla="*/ 2286000 w 2488167"/>
              <a:gd name="connsiteY2" fmla="*/ 795337 h 1443037"/>
              <a:gd name="connsiteX3" fmla="*/ 319088 w 2488167"/>
              <a:gd name="connsiteY3" fmla="*/ 800100 h 1443037"/>
              <a:gd name="connsiteX4" fmla="*/ 14288 w 2488167"/>
              <a:gd name="connsiteY4" fmla="*/ 1000125 h 1443037"/>
              <a:gd name="connsiteX5" fmla="*/ 0 w 2488167"/>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3644 w 2483644"/>
              <a:gd name="connsiteY0" fmla="*/ 0 h 1435894"/>
              <a:gd name="connsiteX1" fmla="*/ 2476500 w 2483644"/>
              <a:gd name="connsiteY1" fmla="*/ 569119 h 1435894"/>
              <a:gd name="connsiteX2" fmla="*/ 2286000 w 2483644"/>
              <a:gd name="connsiteY2" fmla="*/ 788194 h 1435894"/>
              <a:gd name="connsiteX3" fmla="*/ 319088 w 2483644"/>
              <a:gd name="connsiteY3" fmla="*/ 792957 h 1435894"/>
              <a:gd name="connsiteX4" fmla="*/ 14288 w 2483644"/>
              <a:gd name="connsiteY4" fmla="*/ 992982 h 1435894"/>
              <a:gd name="connsiteX5" fmla="*/ 0 w 2483644"/>
              <a:gd name="connsiteY5" fmla="*/ 1435894 h 14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3644" h="1435894">
                <a:moveTo>
                  <a:pt x="2483644" y="0"/>
                </a:moveTo>
                <a:cubicBezTo>
                  <a:pt x="2481263" y="189706"/>
                  <a:pt x="2478881" y="379413"/>
                  <a:pt x="2476500" y="569119"/>
                </a:cubicBezTo>
                <a:cubicBezTo>
                  <a:pt x="2467770" y="746920"/>
                  <a:pt x="2485231" y="765175"/>
                  <a:pt x="2286000" y="788194"/>
                </a:cubicBezTo>
                <a:lnTo>
                  <a:pt x="319088" y="792957"/>
                </a:lnTo>
                <a:cubicBezTo>
                  <a:pt x="55563" y="802482"/>
                  <a:pt x="11112" y="759620"/>
                  <a:pt x="14288" y="992982"/>
                </a:cubicBezTo>
                <a:lnTo>
                  <a:pt x="0" y="1435894"/>
                </a:lnTo>
              </a:path>
            </a:pathLst>
          </a:custGeom>
          <a:noFill/>
          <a:ln w="28575" cap="rnd">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Straight Connector 16">
            <a:extLst>
              <a:ext uri="{FF2B5EF4-FFF2-40B4-BE49-F238E27FC236}">
                <a16:creationId xmlns:a16="http://schemas.microsoft.com/office/drawing/2014/main" id="{BF1332D8-F433-F26A-50A3-F804F7F8927D}"/>
              </a:ext>
            </a:extLst>
          </p:cNvPr>
          <p:cNvCxnSpPr>
            <a:cxnSpLocks/>
          </p:cNvCxnSpPr>
          <p:nvPr/>
        </p:nvCxnSpPr>
        <p:spPr>
          <a:xfrm>
            <a:off x="6057900" y="1667435"/>
            <a:ext cx="0" cy="988359"/>
          </a:xfrm>
          <a:prstGeom prst="line">
            <a:avLst/>
          </a:prstGeom>
          <a:ln w="28575"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DE2E6EA4-4EF8-C01C-9E72-D419105E2F16}"/>
              </a:ext>
            </a:extLst>
          </p:cNvPr>
          <p:cNvSpPr/>
          <p:nvPr/>
        </p:nvSpPr>
        <p:spPr>
          <a:xfrm flipH="1">
            <a:off x="6073378" y="1269207"/>
            <a:ext cx="2575322" cy="1435894"/>
          </a:xfrm>
          <a:custGeom>
            <a:avLst/>
            <a:gdLst>
              <a:gd name="connsiteX0" fmla="*/ 2486025 w 2486025"/>
              <a:gd name="connsiteY0" fmla="*/ 0 h 1443037"/>
              <a:gd name="connsiteX1" fmla="*/ 2476500 w 2486025"/>
              <a:gd name="connsiteY1" fmla="*/ 576262 h 1443037"/>
              <a:gd name="connsiteX2" fmla="*/ 2214563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8167"/>
              <a:gd name="connsiteY0" fmla="*/ 0 h 1443037"/>
              <a:gd name="connsiteX1" fmla="*/ 2476500 w 2488167"/>
              <a:gd name="connsiteY1" fmla="*/ 576262 h 1443037"/>
              <a:gd name="connsiteX2" fmla="*/ 2286000 w 2488167"/>
              <a:gd name="connsiteY2" fmla="*/ 795337 h 1443037"/>
              <a:gd name="connsiteX3" fmla="*/ 319088 w 2488167"/>
              <a:gd name="connsiteY3" fmla="*/ 800100 h 1443037"/>
              <a:gd name="connsiteX4" fmla="*/ 14288 w 2488167"/>
              <a:gd name="connsiteY4" fmla="*/ 1000125 h 1443037"/>
              <a:gd name="connsiteX5" fmla="*/ 0 w 2488167"/>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3644 w 2483644"/>
              <a:gd name="connsiteY0" fmla="*/ 0 h 1435894"/>
              <a:gd name="connsiteX1" fmla="*/ 2476500 w 2483644"/>
              <a:gd name="connsiteY1" fmla="*/ 569119 h 1435894"/>
              <a:gd name="connsiteX2" fmla="*/ 2286000 w 2483644"/>
              <a:gd name="connsiteY2" fmla="*/ 788194 h 1435894"/>
              <a:gd name="connsiteX3" fmla="*/ 319088 w 2483644"/>
              <a:gd name="connsiteY3" fmla="*/ 792957 h 1435894"/>
              <a:gd name="connsiteX4" fmla="*/ 14288 w 2483644"/>
              <a:gd name="connsiteY4" fmla="*/ 992982 h 1435894"/>
              <a:gd name="connsiteX5" fmla="*/ 0 w 2483644"/>
              <a:gd name="connsiteY5" fmla="*/ 1435894 h 14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3644" h="1435894">
                <a:moveTo>
                  <a:pt x="2483644" y="0"/>
                </a:moveTo>
                <a:cubicBezTo>
                  <a:pt x="2481263" y="189706"/>
                  <a:pt x="2478881" y="379413"/>
                  <a:pt x="2476500" y="569119"/>
                </a:cubicBezTo>
                <a:cubicBezTo>
                  <a:pt x="2467770" y="746920"/>
                  <a:pt x="2485231" y="765175"/>
                  <a:pt x="2286000" y="788194"/>
                </a:cubicBezTo>
                <a:lnTo>
                  <a:pt x="319088" y="792957"/>
                </a:lnTo>
                <a:cubicBezTo>
                  <a:pt x="55563" y="802482"/>
                  <a:pt x="11112" y="759620"/>
                  <a:pt x="14288" y="992982"/>
                </a:cubicBezTo>
                <a:lnTo>
                  <a:pt x="0" y="1435894"/>
                </a:lnTo>
              </a:path>
            </a:pathLst>
          </a:custGeom>
          <a:noFill/>
          <a:ln w="28575" cap="rnd">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71CE7D7F-9A5D-AB90-18AD-2209AB61724E}"/>
              </a:ext>
            </a:extLst>
          </p:cNvPr>
          <p:cNvSpPr/>
          <p:nvPr/>
        </p:nvSpPr>
        <p:spPr>
          <a:xfrm flipH="1">
            <a:off x="6073378" y="1269207"/>
            <a:ext cx="1248966" cy="1435894"/>
          </a:xfrm>
          <a:custGeom>
            <a:avLst/>
            <a:gdLst>
              <a:gd name="connsiteX0" fmla="*/ 2486025 w 2486025"/>
              <a:gd name="connsiteY0" fmla="*/ 0 h 1443037"/>
              <a:gd name="connsiteX1" fmla="*/ 2476500 w 2486025"/>
              <a:gd name="connsiteY1" fmla="*/ 576262 h 1443037"/>
              <a:gd name="connsiteX2" fmla="*/ 2214563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8167"/>
              <a:gd name="connsiteY0" fmla="*/ 0 h 1443037"/>
              <a:gd name="connsiteX1" fmla="*/ 2476500 w 2488167"/>
              <a:gd name="connsiteY1" fmla="*/ 576262 h 1443037"/>
              <a:gd name="connsiteX2" fmla="*/ 2286000 w 2488167"/>
              <a:gd name="connsiteY2" fmla="*/ 795337 h 1443037"/>
              <a:gd name="connsiteX3" fmla="*/ 319088 w 2488167"/>
              <a:gd name="connsiteY3" fmla="*/ 800100 h 1443037"/>
              <a:gd name="connsiteX4" fmla="*/ 14288 w 2488167"/>
              <a:gd name="connsiteY4" fmla="*/ 1000125 h 1443037"/>
              <a:gd name="connsiteX5" fmla="*/ 0 w 2488167"/>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6025 w 2486025"/>
              <a:gd name="connsiteY0" fmla="*/ 0 h 1443037"/>
              <a:gd name="connsiteX1" fmla="*/ 2476500 w 2486025"/>
              <a:gd name="connsiteY1" fmla="*/ 576262 h 1443037"/>
              <a:gd name="connsiteX2" fmla="*/ 2286000 w 2486025"/>
              <a:gd name="connsiteY2" fmla="*/ 795337 h 1443037"/>
              <a:gd name="connsiteX3" fmla="*/ 319088 w 2486025"/>
              <a:gd name="connsiteY3" fmla="*/ 800100 h 1443037"/>
              <a:gd name="connsiteX4" fmla="*/ 14288 w 2486025"/>
              <a:gd name="connsiteY4" fmla="*/ 1000125 h 1443037"/>
              <a:gd name="connsiteX5" fmla="*/ 0 w 2486025"/>
              <a:gd name="connsiteY5" fmla="*/ 1443037 h 1443037"/>
              <a:gd name="connsiteX0" fmla="*/ 2483644 w 2483644"/>
              <a:gd name="connsiteY0" fmla="*/ 0 h 1435894"/>
              <a:gd name="connsiteX1" fmla="*/ 2476500 w 2483644"/>
              <a:gd name="connsiteY1" fmla="*/ 569119 h 1435894"/>
              <a:gd name="connsiteX2" fmla="*/ 2286000 w 2483644"/>
              <a:gd name="connsiteY2" fmla="*/ 788194 h 1435894"/>
              <a:gd name="connsiteX3" fmla="*/ 319088 w 2483644"/>
              <a:gd name="connsiteY3" fmla="*/ 792957 h 1435894"/>
              <a:gd name="connsiteX4" fmla="*/ 14288 w 2483644"/>
              <a:gd name="connsiteY4" fmla="*/ 992982 h 1435894"/>
              <a:gd name="connsiteX5" fmla="*/ 0 w 2483644"/>
              <a:gd name="connsiteY5" fmla="*/ 1435894 h 143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3644" h="1435894">
                <a:moveTo>
                  <a:pt x="2483644" y="0"/>
                </a:moveTo>
                <a:cubicBezTo>
                  <a:pt x="2481263" y="189706"/>
                  <a:pt x="2478881" y="379413"/>
                  <a:pt x="2476500" y="569119"/>
                </a:cubicBezTo>
                <a:cubicBezTo>
                  <a:pt x="2467770" y="746920"/>
                  <a:pt x="2485231" y="765175"/>
                  <a:pt x="2286000" y="788194"/>
                </a:cubicBezTo>
                <a:lnTo>
                  <a:pt x="319088" y="792957"/>
                </a:lnTo>
                <a:cubicBezTo>
                  <a:pt x="55563" y="802482"/>
                  <a:pt x="11112" y="759620"/>
                  <a:pt x="14288" y="992982"/>
                </a:cubicBezTo>
                <a:lnTo>
                  <a:pt x="0" y="1435894"/>
                </a:lnTo>
              </a:path>
            </a:pathLst>
          </a:custGeom>
          <a:noFill/>
          <a:ln w="28575" cap="rnd">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descr="A person wearing a headdress&#10;&#10;Description automatically generated">
            <a:extLst>
              <a:ext uri="{FF2B5EF4-FFF2-40B4-BE49-F238E27FC236}">
                <a16:creationId xmlns:a16="http://schemas.microsoft.com/office/drawing/2014/main" id="{86C894B0-0ED3-3CD7-7BCC-568D7FCED7E9}"/>
              </a:ext>
            </a:extLst>
          </p:cNvPr>
          <p:cNvPicPr>
            <a:picLocks noChangeAspect="1"/>
          </p:cNvPicPr>
          <p:nvPr/>
        </p:nvPicPr>
        <p:blipFill rotWithShape="1">
          <a:blip r:embed="rId2">
            <a:alphaModFix amt="0"/>
            <a:extLst>
              <a:ext uri="{28A0092B-C50C-407E-A947-70E740481C1C}">
                <a14:useLocalDpi xmlns:a14="http://schemas.microsoft.com/office/drawing/2010/main" val="0"/>
              </a:ext>
            </a:extLst>
          </a:blip>
          <a:srcRect l="33971" r="35030"/>
          <a:stretch/>
        </p:blipFill>
        <p:spPr>
          <a:xfrm>
            <a:off x="3169811" y="2865878"/>
            <a:ext cx="844105" cy="27230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5" name="TextBox 24">
            <a:extLst>
              <a:ext uri="{FF2B5EF4-FFF2-40B4-BE49-F238E27FC236}">
                <a16:creationId xmlns:a16="http://schemas.microsoft.com/office/drawing/2014/main" id="{4D3358F1-187F-8A74-2BB0-912DFAB71806}"/>
              </a:ext>
            </a:extLst>
          </p:cNvPr>
          <p:cNvSpPr txBox="1"/>
          <p:nvPr/>
        </p:nvSpPr>
        <p:spPr>
          <a:xfrm rot="16200000">
            <a:off x="3773165" y="3963293"/>
            <a:ext cx="2085827" cy="369332"/>
          </a:xfrm>
          <a:prstGeom prst="rect">
            <a:avLst/>
          </a:prstGeom>
          <a:noFill/>
        </p:spPr>
        <p:txBody>
          <a:bodyPr wrap="none" rtlCol="0">
            <a:spAutoFit/>
          </a:bodyPr>
          <a:lstStyle/>
          <a:p>
            <a:r>
              <a:rPr lang="en-US" b="1" dirty="0">
                <a:solidFill>
                  <a:srgbClr val="4F7B31"/>
                </a:solidFill>
                <a:latin typeface="Nawar Font" panose="00000500000000000000" pitchFamily="50" charset="-78"/>
                <a:cs typeface="Nawar Font" panose="00000500000000000000" pitchFamily="50" charset="-78"/>
              </a:rPr>
              <a:t>RIYADH ALTHABIT</a:t>
            </a:r>
          </a:p>
        </p:txBody>
      </p:sp>
      <p:pic>
        <p:nvPicPr>
          <p:cNvPr id="31" name="Picture 30" descr="A person wearing a red and white headdress&#10;&#10;Description automatically generated">
            <a:extLst>
              <a:ext uri="{FF2B5EF4-FFF2-40B4-BE49-F238E27FC236}">
                <a16:creationId xmlns:a16="http://schemas.microsoft.com/office/drawing/2014/main" id="{F1869AE5-B97D-D882-1FBF-E598D0B1E7AE}"/>
              </a:ext>
            </a:extLst>
          </p:cNvPr>
          <p:cNvPicPr>
            <a:picLocks noChangeAspect="1"/>
          </p:cNvPicPr>
          <p:nvPr/>
        </p:nvPicPr>
        <p:blipFill rotWithShape="1">
          <a:blip r:embed="rId3">
            <a:alphaModFix amt="0"/>
            <a:extLst>
              <a:ext uri="{28A0092B-C50C-407E-A947-70E740481C1C}">
                <a14:useLocalDpi xmlns:a14="http://schemas.microsoft.com/office/drawing/2010/main" val="0"/>
              </a:ext>
            </a:extLst>
          </a:blip>
          <a:srcRect l="31541" r="31541"/>
          <a:stretch/>
        </p:blipFill>
        <p:spPr>
          <a:xfrm>
            <a:off x="4434479" y="3041621"/>
            <a:ext cx="846440" cy="22927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Picture 29" descr="A person in a car&#10;&#10;Description automatically generated">
            <a:extLst>
              <a:ext uri="{FF2B5EF4-FFF2-40B4-BE49-F238E27FC236}">
                <a16:creationId xmlns:a16="http://schemas.microsoft.com/office/drawing/2014/main" id="{C598A8B9-FE4D-1DEE-A44D-51E1CA0A664A}"/>
              </a:ext>
            </a:extLst>
          </p:cNvPr>
          <p:cNvPicPr>
            <a:picLocks noChangeAspect="1"/>
          </p:cNvPicPr>
          <p:nvPr/>
        </p:nvPicPr>
        <p:blipFill rotWithShape="1">
          <a:blip r:embed="rId4">
            <a:alphaModFix amt="0"/>
            <a:extLst>
              <a:ext uri="{28A0092B-C50C-407E-A947-70E740481C1C}">
                <a14:useLocalDpi xmlns:a14="http://schemas.microsoft.com/office/drawing/2010/main" val="0"/>
              </a:ext>
            </a:extLst>
          </a:blip>
          <a:srcRect l="30888" r="41570"/>
          <a:stretch/>
        </p:blipFill>
        <p:spPr>
          <a:xfrm>
            <a:off x="5694124" y="2965075"/>
            <a:ext cx="758507" cy="25280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TextBox 25">
            <a:extLst>
              <a:ext uri="{FF2B5EF4-FFF2-40B4-BE49-F238E27FC236}">
                <a16:creationId xmlns:a16="http://schemas.microsoft.com/office/drawing/2014/main" id="{82140DE9-1096-278B-8F10-59CD4E269F26}"/>
              </a:ext>
            </a:extLst>
          </p:cNvPr>
          <p:cNvSpPr txBox="1"/>
          <p:nvPr/>
        </p:nvSpPr>
        <p:spPr>
          <a:xfrm rot="16200000">
            <a:off x="4914247" y="3963292"/>
            <a:ext cx="2318263" cy="369332"/>
          </a:xfrm>
          <a:prstGeom prst="rect">
            <a:avLst/>
          </a:prstGeom>
          <a:noFill/>
        </p:spPr>
        <p:txBody>
          <a:bodyPr wrap="none" rtlCol="0">
            <a:spAutoFit/>
          </a:bodyPr>
          <a:lstStyle/>
          <a:p>
            <a:r>
              <a:rPr lang="en-US" b="1" dirty="0">
                <a:solidFill>
                  <a:srgbClr val="4F7B31"/>
                </a:solidFill>
                <a:latin typeface="Nawar Font" panose="00000500000000000000" pitchFamily="50" charset="-78"/>
                <a:cs typeface="Nawar Font" panose="00000500000000000000" pitchFamily="50" charset="-78"/>
              </a:rPr>
              <a:t>SULTAN ALQAHTANI</a:t>
            </a:r>
          </a:p>
        </p:txBody>
      </p:sp>
      <p:pic>
        <p:nvPicPr>
          <p:cNvPr id="32" name="Picture 31" descr="A black silhouette of a person&#10;&#10;Description automatically generated">
            <a:extLst>
              <a:ext uri="{FF2B5EF4-FFF2-40B4-BE49-F238E27FC236}">
                <a16:creationId xmlns:a16="http://schemas.microsoft.com/office/drawing/2014/main" id="{C34C3B0C-3909-F8D6-6C03-956BBD10FEDF}"/>
              </a:ext>
            </a:extLst>
          </p:cNvPr>
          <p:cNvPicPr>
            <a:picLocks noChangeAspect="1"/>
          </p:cNvPicPr>
          <p:nvPr/>
        </p:nvPicPr>
        <p:blipFill rotWithShape="1">
          <a:blip r:embed="rId5">
            <a:alphaModFix amt="0"/>
            <a:extLst>
              <a:ext uri="{28A0092B-C50C-407E-A947-70E740481C1C}">
                <a14:useLocalDpi xmlns:a14="http://schemas.microsoft.com/office/drawing/2010/main" val="0"/>
              </a:ext>
            </a:extLst>
          </a:blip>
          <a:srcRect l="34313" r="34313"/>
          <a:stretch/>
        </p:blipFill>
        <p:spPr>
          <a:xfrm>
            <a:off x="6956857" y="2965075"/>
            <a:ext cx="788954" cy="2514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4" name="TextBox 23">
            <a:extLst>
              <a:ext uri="{FF2B5EF4-FFF2-40B4-BE49-F238E27FC236}">
                <a16:creationId xmlns:a16="http://schemas.microsoft.com/office/drawing/2014/main" id="{F3D0CA95-1F64-26FB-A96D-00F051B66565}"/>
              </a:ext>
            </a:extLst>
          </p:cNvPr>
          <p:cNvSpPr txBox="1"/>
          <p:nvPr/>
        </p:nvSpPr>
        <p:spPr>
          <a:xfrm rot="16200000">
            <a:off x="2263571" y="3966884"/>
            <a:ext cx="2635658" cy="369332"/>
          </a:xfrm>
          <a:prstGeom prst="rect">
            <a:avLst/>
          </a:prstGeom>
          <a:noFill/>
        </p:spPr>
        <p:txBody>
          <a:bodyPr wrap="none" rtlCol="0">
            <a:spAutoFit/>
          </a:bodyPr>
          <a:lstStyle/>
          <a:p>
            <a:r>
              <a:rPr lang="en-US" b="1" dirty="0">
                <a:solidFill>
                  <a:srgbClr val="4F7B31"/>
                </a:solidFill>
                <a:latin typeface="Nawar Font" panose="00000500000000000000" pitchFamily="50" charset="-78"/>
                <a:cs typeface="Nawar Font" panose="00000500000000000000" pitchFamily="50" charset="-78"/>
              </a:rPr>
              <a:t>MOHAMMED ALESHAWI</a:t>
            </a:r>
          </a:p>
        </p:txBody>
      </p:sp>
      <p:pic>
        <p:nvPicPr>
          <p:cNvPr id="33" name="Picture 32" descr="A person with glasses and a headdress&#10;&#10;Description automatically generated">
            <a:extLst>
              <a:ext uri="{FF2B5EF4-FFF2-40B4-BE49-F238E27FC236}">
                <a16:creationId xmlns:a16="http://schemas.microsoft.com/office/drawing/2014/main" id="{15105192-1BBA-499B-DDA7-F8D387F1C1D7}"/>
              </a:ext>
            </a:extLst>
          </p:cNvPr>
          <p:cNvPicPr>
            <a:picLocks noChangeAspect="1"/>
          </p:cNvPicPr>
          <p:nvPr/>
        </p:nvPicPr>
        <p:blipFill rotWithShape="1">
          <a:blip r:embed="rId6">
            <a:alphaModFix amt="0"/>
            <a:extLst>
              <a:ext uri="{28A0092B-C50C-407E-A947-70E740481C1C}">
                <a14:useLocalDpi xmlns:a14="http://schemas.microsoft.com/office/drawing/2010/main" val="0"/>
              </a:ext>
            </a:extLst>
          </a:blip>
          <a:srcRect l="37910" r="33368"/>
          <a:stretch/>
        </p:blipFill>
        <p:spPr>
          <a:xfrm>
            <a:off x="8224097" y="2988826"/>
            <a:ext cx="765262" cy="24456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8" name="TextBox 27">
            <a:extLst>
              <a:ext uri="{FF2B5EF4-FFF2-40B4-BE49-F238E27FC236}">
                <a16:creationId xmlns:a16="http://schemas.microsoft.com/office/drawing/2014/main" id="{4C2AD71B-5CDB-5DFF-D0EE-53EB92856326}"/>
              </a:ext>
            </a:extLst>
          </p:cNvPr>
          <p:cNvSpPr txBox="1"/>
          <p:nvPr/>
        </p:nvSpPr>
        <p:spPr>
          <a:xfrm rot="16200000">
            <a:off x="7698467" y="3963293"/>
            <a:ext cx="1816523" cy="369332"/>
          </a:xfrm>
          <a:prstGeom prst="rect">
            <a:avLst/>
          </a:prstGeom>
          <a:noFill/>
        </p:spPr>
        <p:txBody>
          <a:bodyPr wrap="none" rtlCol="0">
            <a:spAutoFit/>
          </a:bodyPr>
          <a:lstStyle/>
          <a:p>
            <a:r>
              <a:rPr lang="en-US" b="1" dirty="0">
                <a:solidFill>
                  <a:srgbClr val="4F7B31"/>
                </a:solidFill>
                <a:latin typeface="Nawar Font" panose="00000500000000000000" pitchFamily="50" charset="-78"/>
                <a:cs typeface="Nawar Font" panose="00000500000000000000" pitchFamily="50" charset="-78"/>
              </a:rPr>
              <a:t>SAUD ALAOTIBI</a:t>
            </a:r>
          </a:p>
        </p:txBody>
      </p:sp>
      <p:sp>
        <p:nvSpPr>
          <p:cNvPr id="35" name="TextBox 34">
            <a:extLst>
              <a:ext uri="{FF2B5EF4-FFF2-40B4-BE49-F238E27FC236}">
                <a16:creationId xmlns:a16="http://schemas.microsoft.com/office/drawing/2014/main" id="{338B01EC-A771-3171-B29E-93B2D5398C24}"/>
              </a:ext>
            </a:extLst>
          </p:cNvPr>
          <p:cNvSpPr txBox="1"/>
          <p:nvPr/>
        </p:nvSpPr>
        <p:spPr>
          <a:xfrm rot="16200000">
            <a:off x="2264290" y="3966884"/>
            <a:ext cx="2635658"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MOHAMMED ALESHAWI</a:t>
            </a:r>
          </a:p>
        </p:txBody>
      </p:sp>
      <p:sp>
        <p:nvSpPr>
          <p:cNvPr id="36" name="TextBox 35">
            <a:extLst>
              <a:ext uri="{FF2B5EF4-FFF2-40B4-BE49-F238E27FC236}">
                <a16:creationId xmlns:a16="http://schemas.microsoft.com/office/drawing/2014/main" id="{1D88E347-665D-7FC8-B5FA-D6CAE3B3638C}"/>
              </a:ext>
            </a:extLst>
          </p:cNvPr>
          <p:cNvSpPr txBox="1"/>
          <p:nvPr/>
        </p:nvSpPr>
        <p:spPr>
          <a:xfrm rot="16200000">
            <a:off x="3785250" y="3966883"/>
            <a:ext cx="2085827"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RIYADH ALTHABIT</a:t>
            </a:r>
          </a:p>
        </p:txBody>
      </p:sp>
      <p:sp>
        <p:nvSpPr>
          <p:cNvPr id="37" name="TextBox 36">
            <a:extLst>
              <a:ext uri="{FF2B5EF4-FFF2-40B4-BE49-F238E27FC236}">
                <a16:creationId xmlns:a16="http://schemas.microsoft.com/office/drawing/2014/main" id="{F253A373-5735-8F26-5D1D-7B2ECDB7D7ED}"/>
              </a:ext>
            </a:extLst>
          </p:cNvPr>
          <p:cNvSpPr txBox="1"/>
          <p:nvPr/>
        </p:nvSpPr>
        <p:spPr>
          <a:xfrm rot="16200000">
            <a:off x="4916766" y="3971075"/>
            <a:ext cx="2318263"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SULTAN ALQAHTANI</a:t>
            </a:r>
          </a:p>
        </p:txBody>
      </p:sp>
      <p:sp>
        <p:nvSpPr>
          <p:cNvPr id="39" name="TextBox 38">
            <a:extLst>
              <a:ext uri="{FF2B5EF4-FFF2-40B4-BE49-F238E27FC236}">
                <a16:creationId xmlns:a16="http://schemas.microsoft.com/office/drawing/2014/main" id="{29B8A569-D08C-35E0-3BC9-713C489B8FEF}"/>
              </a:ext>
            </a:extLst>
          </p:cNvPr>
          <p:cNvSpPr txBox="1"/>
          <p:nvPr/>
        </p:nvSpPr>
        <p:spPr>
          <a:xfrm rot="16200000">
            <a:off x="7698467" y="3963291"/>
            <a:ext cx="1816523"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SAUD ALAOTIBI</a:t>
            </a:r>
          </a:p>
        </p:txBody>
      </p:sp>
      <p:sp>
        <p:nvSpPr>
          <p:cNvPr id="27" name="TextBox 26">
            <a:extLst>
              <a:ext uri="{FF2B5EF4-FFF2-40B4-BE49-F238E27FC236}">
                <a16:creationId xmlns:a16="http://schemas.microsoft.com/office/drawing/2014/main" id="{8DA10E3C-09A5-465B-53EF-60DED81F5924}"/>
              </a:ext>
            </a:extLst>
          </p:cNvPr>
          <p:cNvSpPr txBox="1"/>
          <p:nvPr/>
        </p:nvSpPr>
        <p:spPr>
          <a:xfrm rot="16200000">
            <a:off x="6266607" y="3963292"/>
            <a:ext cx="2111475" cy="369332"/>
          </a:xfrm>
          <a:prstGeom prst="rect">
            <a:avLst/>
          </a:prstGeom>
          <a:noFill/>
        </p:spPr>
        <p:txBody>
          <a:bodyPr wrap="none" rtlCol="0">
            <a:spAutoFit/>
          </a:bodyPr>
          <a:lstStyle/>
          <a:p>
            <a:r>
              <a:rPr lang="en-US" b="1" dirty="0">
                <a:solidFill>
                  <a:srgbClr val="4F7B31"/>
                </a:solidFill>
                <a:latin typeface="Nawar Font" panose="00000500000000000000" pitchFamily="50" charset="-78"/>
                <a:cs typeface="Nawar Font" panose="00000500000000000000" pitchFamily="50" charset="-78"/>
              </a:rPr>
              <a:t>YAZEED ALOSAIMI</a:t>
            </a:r>
          </a:p>
        </p:txBody>
      </p:sp>
      <p:sp>
        <p:nvSpPr>
          <p:cNvPr id="38" name="TextBox 37">
            <a:extLst>
              <a:ext uri="{FF2B5EF4-FFF2-40B4-BE49-F238E27FC236}">
                <a16:creationId xmlns:a16="http://schemas.microsoft.com/office/drawing/2014/main" id="{6546DE9D-FF44-4CAC-50DF-A9D867032A85}"/>
              </a:ext>
            </a:extLst>
          </p:cNvPr>
          <p:cNvSpPr txBox="1"/>
          <p:nvPr/>
        </p:nvSpPr>
        <p:spPr>
          <a:xfrm rot="16200000">
            <a:off x="6263056" y="3966882"/>
            <a:ext cx="2111475"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YAZEED ALOSAIMI</a:t>
            </a:r>
          </a:p>
        </p:txBody>
      </p:sp>
    </p:spTree>
    <p:extLst>
      <p:ext uri="{BB962C8B-B14F-4D97-AF65-F5344CB8AC3E}">
        <p14:creationId xmlns:p14="http://schemas.microsoft.com/office/powerpoint/2010/main" val="3681536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1000"/>
                                        <p:tgtEl>
                                          <p:spTgt spid="14"/>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22" presetClass="entr" presetSubtype="1" fill="hold" grpId="0" nodeType="withEffect">
                                  <p:stCondLst>
                                    <p:cond delay="70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par>
                                <p:cTn id="14" presetID="10" presetClass="entr" presetSubtype="0" fill="hold" grpId="0" nodeType="withEffect">
                                  <p:stCondLst>
                                    <p:cond delay="16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22" presetClass="entr" presetSubtype="1" fill="hold" nodeType="withEffect">
                                  <p:stCondLst>
                                    <p:cond delay="150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1000"/>
                                        <p:tgtEl>
                                          <p:spTgt spid="17"/>
                                        </p:tgtEl>
                                      </p:cBhvr>
                                    </p:animEffect>
                                  </p:childTnLst>
                                </p:cTn>
                              </p:par>
                              <p:par>
                                <p:cTn id="20" presetID="10" presetClass="entr" presetSubtype="0" fill="hold" grpId="0" nodeType="withEffect">
                                  <p:stCondLst>
                                    <p:cond delay="220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22" presetClass="entr" presetSubtype="1" fill="hold" grpId="0" nodeType="withEffect">
                                  <p:stCondLst>
                                    <p:cond delay="2000"/>
                                  </p:stCondLst>
                                  <p:childTnLst>
                                    <p:set>
                                      <p:cBhvr>
                                        <p:cTn id="24" dur="1" fill="hold">
                                          <p:stCondLst>
                                            <p:cond delay="0"/>
                                          </p:stCondLst>
                                        </p:cTn>
                                        <p:tgtEl>
                                          <p:spTgt spid="22"/>
                                        </p:tgtEl>
                                        <p:attrNameLst>
                                          <p:attrName>style.visibility</p:attrName>
                                        </p:attrNameLst>
                                      </p:cBhvr>
                                      <p:to>
                                        <p:strVal val="visible"/>
                                      </p:to>
                                    </p:set>
                                    <p:animEffect transition="in" filter="wipe(up)">
                                      <p:cBhvr>
                                        <p:cTn id="25" dur="1000"/>
                                        <p:tgtEl>
                                          <p:spTgt spid="22"/>
                                        </p:tgtEl>
                                      </p:cBhvr>
                                    </p:animEffect>
                                  </p:childTnLst>
                                </p:cTn>
                              </p:par>
                              <p:par>
                                <p:cTn id="26" presetID="10" presetClass="entr" presetSubtype="0" fill="hold" grpId="0" nodeType="withEffect">
                                  <p:stCondLst>
                                    <p:cond delay="270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22" presetClass="entr" presetSubtype="1" fill="hold" grpId="0" nodeType="withEffect">
                                  <p:stCondLst>
                                    <p:cond delay="2600"/>
                                  </p:stCondLst>
                                  <p:childTnLst>
                                    <p:set>
                                      <p:cBhvr>
                                        <p:cTn id="30" dur="1" fill="hold">
                                          <p:stCondLst>
                                            <p:cond delay="0"/>
                                          </p:stCondLst>
                                        </p:cTn>
                                        <p:tgtEl>
                                          <p:spTgt spid="21"/>
                                        </p:tgtEl>
                                        <p:attrNameLst>
                                          <p:attrName>style.visibility</p:attrName>
                                        </p:attrNameLst>
                                      </p:cBhvr>
                                      <p:to>
                                        <p:strVal val="visible"/>
                                      </p:to>
                                    </p:set>
                                    <p:animEffect transition="in" filter="wipe(up)">
                                      <p:cBhvr>
                                        <p:cTn id="31" dur="1000"/>
                                        <p:tgtEl>
                                          <p:spTgt spid="21"/>
                                        </p:tgtEl>
                                      </p:cBhvr>
                                    </p:animEffect>
                                  </p:childTnLst>
                                </p:cTn>
                              </p:par>
                              <p:par>
                                <p:cTn id="32" presetID="10" presetClass="entr" presetSubtype="0" fill="hold" grpId="0" nodeType="withEffect">
                                  <p:stCondLst>
                                    <p:cond delay="340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1" grpId="0" animBg="1"/>
      <p:bldP spid="22" grpId="0" animBg="1"/>
      <p:bldP spid="35" grpId="0"/>
      <p:bldP spid="36" grpId="0"/>
      <p:bldP spid="37" grpId="0"/>
      <p:bldP spid="39"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714"/>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320668-BE77-BAED-E08F-787771461844}"/>
              </a:ext>
            </a:extLst>
          </p:cNvPr>
          <p:cNvSpPr txBox="1"/>
          <p:nvPr/>
        </p:nvSpPr>
        <p:spPr>
          <a:xfrm>
            <a:off x="4454365" y="394958"/>
            <a:ext cx="3283271" cy="923330"/>
          </a:xfrm>
          <a:prstGeom prst="rect">
            <a:avLst/>
          </a:prstGeom>
          <a:noFill/>
        </p:spPr>
        <p:txBody>
          <a:bodyPr wrap="none" rtlCol="0" anchor="ctr">
            <a:spAutoFit/>
          </a:bodyPr>
          <a:lstStyle/>
          <a:p>
            <a:r>
              <a:rPr lang="en-US" sz="5400" dirty="0">
                <a:solidFill>
                  <a:schemeClr val="bg1"/>
                </a:solidFill>
                <a:latin typeface="Nawar Font" panose="00000500000000000000" pitchFamily="50" charset="-78"/>
                <a:cs typeface="Nawar Font" panose="00000500000000000000" pitchFamily="50" charset="-78"/>
              </a:rPr>
              <a:t>THE TEAM</a:t>
            </a:r>
          </a:p>
        </p:txBody>
      </p:sp>
      <p:sp>
        <p:nvSpPr>
          <p:cNvPr id="3" name="Rectangle: Rounded Corners 2">
            <a:extLst>
              <a:ext uri="{FF2B5EF4-FFF2-40B4-BE49-F238E27FC236}">
                <a16:creationId xmlns:a16="http://schemas.microsoft.com/office/drawing/2014/main" id="{29BD6E69-44FA-7F43-B67B-4D9C6F352009}"/>
              </a:ext>
            </a:extLst>
          </p:cNvPr>
          <p:cNvSpPr/>
          <p:nvPr/>
        </p:nvSpPr>
        <p:spPr>
          <a:xfrm>
            <a:off x="139080" y="2771775"/>
            <a:ext cx="7176120"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94DEA59F-3626-A323-8F41-3145D167E0B1}"/>
              </a:ext>
            </a:extLst>
          </p:cNvPr>
          <p:cNvSpPr/>
          <p:nvPr/>
        </p:nvSpPr>
        <p:spPr>
          <a:xfrm>
            <a:off x="11117587" y="2771775"/>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4C2AD71B-5CDB-5DFF-D0EE-53EB92856326}"/>
              </a:ext>
            </a:extLst>
          </p:cNvPr>
          <p:cNvSpPr txBox="1"/>
          <p:nvPr/>
        </p:nvSpPr>
        <p:spPr>
          <a:xfrm rot="16200000">
            <a:off x="10650096" y="3963293"/>
            <a:ext cx="1816523"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SAUD ALAOTIBI</a:t>
            </a:r>
          </a:p>
        </p:txBody>
      </p:sp>
      <p:sp>
        <p:nvSpPr>
          <p:cNvPr id="8" name="Rectangle: Rounded Corners 7">
            <a:extLst>
              <a:ext uri="{FF2B5EF4-FFF2-40B4-BE49-F238E27FC236}">
                <a16:creationId xmlns:a16="http://schemas.microsoft.com/office/drawing/2014/main" id="{A13F4850-223B-ABD3-375F-99E190AEBFA8}"/>
              </a:ext>
            </a:extLst>
          </p:cNvPr>
          <p:cNvSpPr/>
          <p:nvPr/>
        </p:nvSpPr>
        <p:spPr>
          <a:xfrm>
            <a:off x="7770142" y="2771775"/>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187BC655-8147-6D2A-A37D-5E3C194B6443}"/>
              </a:ext>
            </a:extLst>
          </p:cNvPr>
          <p:cNvSpPr/>
          <p:nvPr/>
        </p:nvSpPr>
        <p:spPr>
          <a:xfrm>
            <a:off x="8927221" y="2771775"/>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594D5BC-0132-7D09-89B5-EB80E6154556}"/>
              </a:ext>
            </a:extLst>
          </p:cNvPr>
          <p:cNvSpPr txBox="1"/>
          <p:nvPr/>
        </p:nvSpPr>
        <p:spPr>
          <a:xfrm rot="16200000">
            <a:off x="8208861" y="3963292"/>
            <a:ext cx="2318263"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SULTAN ALQAHTANI</a:t>
            </a:r>
          </a:p>
        </p:txBody>
      </p:sp>
      <p:sp>
        <p:nvSpPr>
          <p:cNvPr id="5" name="Rectangle: Rounded Corners 4">
            <a:extLst>
              <a:ext uri="{FF2B5EF4-FFF2-40B4-BE49-F238E27FC236}">
                <a16:creationId xmlns:a16="http://schemas.microsoft.com/office/drawing/2014/main" id="{2B4EDFD4-6FC1-0AD7-2FD5-C1FA1415E17F}"/>
              </a:ext>
            </a:extLst>
          </p:cNvPr>
          <p:cNvSpPr/>
          <p:nvPr/>
        </p:nvSpPr>
        <p:spPr>
          <a:xfrm>
            <a:off x="10022404" y="2771775"/>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01F21BC-5675-C3B6-20E2-CAF5272B1914}"/>
              </a:ext>
            </a:extLst>
          </p:cNvPr>
          <p:cNvSpPr txBox="1"/>
          <p:nvPr/>
        </p:nvSpPr>
        <p:spPr>
          <a:xfrm rot="16200000">
            <a:off x="9407437" y="3963293"/>
            <a:ext cx="2111475"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YAZEED ALOSAIMI</a:t>
            </a:r>
          </a:p>
        </p:txBody>
      </p:sp>
      <p:sp>
        <p:nvSpPr>
          <p:cNvPr id="24" name="TextBox 23">
            <a:extLst>
              <a:ext uri="{FF2B5EF4-FFF2-40B4-BE49-F238E27FC236}">
                <a16:creationId xmlns:a16="http://schemas.microsoft.com/office/drawing/2014/main" id="{F3D0CA95-1F64-26FB-A96D-00F051B66565}"/>
              </a:ext>
            </a:extLst>
          </p:cNvPr>
          <p:cNvSpPr txBox="1"/>
          <p:nvPr/>
        </p:nvSpPr>
        <p:spPr>
          <a:xfrm rot="16200000">
            <a:off x="-936400" y="3961077"/>
            <a:ext cx="2635658"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MOHAMMED ALESHAWI</a:t>
            </a:r>
          </a:p>
        </p:txBody>
      </p:sp>
      <p:pic>
        <p:nvPicPr>
          <p:cNvPr id="6" name="Picture 5" descr="A person wearing a headdress&#10;&#10;Description automatically generated">
            <a:extLst>
              <a:ext uri="{FF2B5EF4-FFF2-40B4-BE49-F238E27FC236}">
                <a16:creationId xmlns:a16="http://schemas.microsoft.com/office/drawing/2014/main" id="{7EA0C984-C028-ABD2-F63D-252C54189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173" y="2988826"/>
            <a:ext cx="2601787" cy="26017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Box 11">
            <a:extLst>
              <a:ext uri="{FF2B5EF4-FFF2-40B4-BE49-F238E27FC236}">
                <a16:creationId xmlns:a16="http://schemas.microsoft.com/office/drawing/2014/main" id="{00F273C1-482C-D84C-D24A-0E4FB425B70C}"/>
              </a:ext>
            </a:extLst>
          </p:cNvPr>
          <p:cNvSpPr txBox="1"/>
          <p:nvPr/>
        </p:nvSpPr>
        <p:spPr>
          <a:xfrm>
            <a:off x="4094304" y="2988826"/>
            <a:ext cx="2446504" cy="523220"/>
          </a:xfrm>
          <a:prstGeom prst="rect">
            <a:avLst/>
          </a:prstGeom>
          <a:noFill/>
        </p:spPr>
        <p:txBody>
          <a:bodyPr wrap="none" rtlCol="0">
            <a:spAutoFit/>
          </a:bodyPr>
          <a:lstStyle/>
          <a:p>
            <a:r>
              <a:rPr lang="en-US" sz="2800" b="1" dirty="0">
                <a:solidFill>
                  <a:srgbClr val="D4D4D4"/>
                </a:solidFill>
                <a:effectLst/>
                <a:latin typeface="Nawar Font" panose="00000500000000000000" pitchFamily="50" charset="-78"/>
                <a:cs typeface="Nawar Font" panose="00000500000000000000" pitchFamily="50" charset="-78"/>
              </a:rPr>
              <a:t>Project Leader</a:t>
            </a:r>
          </a:p>
        </p:txBody>
      </p:sp>
      <p:pic>
        <p:nvPicPr>
          <p:cNvPr id="15" name="Picture 14" descr="A person wearing a red and white headdress&#10;&#10;Description automatically generated">
            <a:extLst>
              <a:ext uri="{FF2B5EF4-FFF2-40B4-BE49-F238E27FC236}">
                <a16:creationId xmlns:a16="http://schemas.microsoft.com/office/drawing/2014/main" id="{6F1E9170-9B56-A657-7B73-5BB976045C62}"/>
              </a:ext>
            </a:extLst>
          </p:cNvPr>
          <p:cNvPicPr>
            <a:picLocks noChangeAspect="1"/>
          </p:cNvPicPr>
          <p:nvPr/>
        </p:nvPicPr>
        <p:blipFill rotWithShape="1">
          <a:blip r:embed="rId3">
            <a:alphaModFix amt="0"/>
            <a:extLst>
              <a:ext uri="{28A0092B-C50C-407E-A947-70E740481C1C}">
                <a14:useLocalDpi xmlns:a14="http://schemas.microsoft.com/office/drawing/2010/main" val="0"/>
              </a:ext>
            </a:extLst>
          </a:blip>
          <a:srcRect l="31541" r="31541"/>
          <a:stretch/>
        </p:blipFill>
        <p:spPr>
          <a:xfrm>
            <a:off x="7785614" y="2988826"/>
            <a:ext cx="846440" cy="22927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90B31742-2097-7752-EB85-7C0A4A475F3D}"/>
              </a:ext>
            </a:extLst>
          </p:cNvPr>
          <p:cNvSpPr txBox="1"/>
          <p:nvPr/>
        </p:nvSpPr>
        <p:spPr>
          <a:xfrm>
            <a:off x="3213091" y="3619544"/>
            <a:ext cx="4208930" cy="1754326"/>
          </a:xfrm>
          <a:prstGeom prst="rect">
            <a:avLst/>
          </a:prstGeom>
          <a:noFill/>
        </p:spPr>
        <p:txBody>
          <a:bodyPr wrap="square" rtlCol="0">
            <a:spAutoFit/>
          </a:bodyPr>
          <a:lstStyle/>
          <a:p>
            <a:r>
              <a:rPr lang="en-US" dirty="0">
                <a:solidFill>
                  <a:srgbClr val="D4D4D4"/>
                </a:solidFill>
                <a:effectLst/>
                <a:latin typeface="Lato" panose="020F0502020204030203" pitchFamily="34" charset="0"/>
                <a:ea typeface="Lato" panose="020F0502020204030203" pitchFamily="34" charset="0"/>
                <a:cs typeface="Lato" panose="020F0502020204030203" pitchFamily="34" charset="0"/>
              </a:rPr>
              <a:t>Leading with expertise, he handles 90% of the coding workload, ensuring on-time, on-budget project delivery. Coordinates teams, defines objectives, and tackles challenges with Stakeholders </a:t>
            </a:r>
          </a:p>
        </p:txBody>
      </p:sp>
      <p:sp>
        <p:nvSpPr>
          <p:cNvPr id="9" name="TextBox 8">
            <a:extLst>
              <a:ext uri="{FF2B5EF4-FFF2-40B4-BE49-F238E27FC236}">
                <a16:creationId xmlns:a16="http://schemas.microsoft.com/office/drawing/2014/main" id="{2D691E97-A979-7CCD-B85C-2D00466ED7F4}"/>
              </a:ext>
            </a:extLst>
          </p:cNvPr>
          <p:cNvSpPr txBox="1"/>
          <p:nvPr/>
        </p:nvSpPr>
        <p:spPr>
          <a:xfrm rot="16200000">
            <a:off x="7152075" y="3963293"/>
            <a:ext cx="2085827"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RIYADH ALTHABIT</a:t>
            </a:r>
          </a:p>
        </p:txBody>
      </p:sp>
    </p:spTree>
    <p:extLst>
      <p:ext uri="{BB962C8B-B14F-4D97-AF65-F5344CB8AC3E}">
        <p14:creationId xmlns:p14="http://schemas.microsoft.com/office/powerpoint/2010/main" val="1024192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714"/>
        </a:solidFill>
        <a:effectLst/>
      </p:bgPr>
    </p:bg>
    <p:spTree>
      <p:nvGrpSpPr>
        <p:cNvPr id="1" name="">
          <a:extLst>
            <a:ext uri="{FF2B5EF4-FFF2-40B4-BE49-F238E27FC236}">
              <a16:creationId xmlns:a16="http://schemas.microsoft.com/office/drawing/2014/main" id="{BDFF29F9-C1B8-E598-A28F-4341E2E5008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A431ED-B5B0-3D84-9C68-DDA319661D80}"/>
              </a:ext>
            </a:extLst>
          </p:cNvPr>
          <p:cNvSpPr txBox="1"/>
          <p:nvPr/>
        </p:nvSpPr>
        <p:spPr>
          <a:xfrm>
            <a:off x="4454365" y="394958"/>
            <a:ext cx="3283271" cy="923330"/>
          </a:xfrm>
          <a:prstGeom prst="rect">
            <a:avLst/>
          </a:prstGeom>
          <a:noFill/>
        </p:spPr>
        <p:txBody>
          <a:bodyPr wrap="none" rtlCol="0" anchor="ctr">
            <a:spAutoFit/>
          </a:bodyPr>
          <a:lstStyle/>
          <a:p>
            <a:r>
              <a:rPr lang="en-US" sz="5400" dirty="0">
                <a:solidFill>
                  <a:schemeClr val="bg1"/>
                </a:solidFill>
                <a:latin typeface="Nawar Font" panose="00000500000000000000" pitchFamily="50" charset="-78"/>
                <a:cs typeface="Nawar Font" panose="00000500000000000000" pitchFamily="50" charset="-78"/>
              </a:rPr>
              <a:t>THE TEAM</a:t>
            </a:r>
          </a:p>
        </p:txBody>
      </p:sp>
      <p:sp>
        <p:nvSpPr>
          <p:cNvPr id="3" name="Rectangle: Rounded Corners 2">
            <a:extLst>
              <a:ext uri="{FF2B5EF4-FFF2-40B4-BE49-F238E27FC236}">
                <a16:creationId xmlns:a16="http://schemas.microsoft.com/office/drawing/2014/main" id="{B10DD1FB-1AF6-797C-D958-08B0F7225AF6}"/>
              </a:ext>
            </a:extLst>
          </p:cNvPr>
          <p:cNvSpPr/>
          <p:nvPr/>
        </p:nvSpPr>
        <p:spPr>
          <a:xfrm>
            <a:off x="139080" y="2771775"/>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5FAD890D-DCAB-EFE8-CA2D-1B9ED35446D8}"/>
              </a:ext>
            </a:extLst>
          </p:cNvPr>
          <p:cNvSpPr/>
          <p:nvPr/>
        </p:nvSpPr>
        <p:spPr>
          <a:xfrm>
            <a:off x="11117587" y="2771775"/>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3EADB711-1245-E6D3-3757-51AD46849962}"/>
              </a:ext>
            </a:extLst>
          </p:cNvPr>
          <p:cNvSpPr txBox="1"/>
          <p:nvPr/>
        </p:nvSpPr>
        <p:spPr>
          <a:xfrm rot="16200000">
            <a:off x="10650096" y="3963293"/>
            <a:ext cx="1816523"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SAUD ALAOTIBI</a:t>
            </a:r>
          </a:p>
        </p:txBody>
      </p:sp>
      <p:sp>
        <p:nvSpPr>
          <p:cNvPr id="8" name="Rectangle: Rounded Corners 7">
            <a:extLst>
              <a:ext uri="{FF2B5EF4-FFF2-40B4-BE49-F238E27FC236}">
                <a16:creationId xmlns:a16="http://schemas.microsoft.com/office/drawing/2014/main" id="{AAE944D2-F7CD-18EC-58E7-1A68176517E8}"/>
              </a:ext>
            </a:extLst>
          </p:cNvPr>
          <p:cNvSpPr/>
          <p:nvPr/>
        </p:nvSpPr>
        <p:spPr>
          <a:xfrm>
            <a:off x="1234262" y="2771775"/>
            <a:ext cx="7414437"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CEE60EEF-9148-3043-7FC0-7D45F5C981B4}"/>
              </a:ext>
            </a:extLst>
          </p:cNvPr>
          <p:cNvSpPr txBox="1"/>
          <p:nvPr/>
        </p:nvSpPr>
        <p:spPr>
          <a:xfrm rot="16200000">
            <a:off x="501246" y="3963293"/>
            <a:ext cx="2085827"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RIYADH ALTHABIT</a:t>
            </a:r>
          </a:p>
        </p:txBody>
      </p:sp>
      <p:sp>
        <p:nvSpPr>
          <p:cNvPr id="4" name="Rectangle: Rounded Corners 3">
            <a:extLst>
              <a:ext uri="{FF2B5EF4-FFF2-40B4-BE49-F238E27FC236}">
                <a16:creationId xmlns:a16="http://schemas.microsoft.com/office/drawing/2014/main" id="{0D6AE6A9-A84F-9B36-1C56-79C7E49D506D}"/>
              </a:ext>
            </a:extLst>
          </p:cNvPr>
          <p:cNvSpPr/>
          <p:nvPr/>
        </p:nvSpPr>
        <p:spPr>
          <a:xfrm>
            <a:off x="8927221" y="2771775"/>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5FEBEE4F-21C7-7DBD-0A70-301E75F44308}"/>
              </a:ext>
            </a:extLst>
          </p:cNvPr>
          <p:cNvSpPr/>
          <p:nvPr/>
        </p:nvSpPr>
        <p:spPr>
          <a:xfrm>
            <a:off x="10022404" y="2771775"/>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85C88FCB-39B2-8E6B-D430-667B3CA3E4BD}"/>
              </a:ext>
            </a:extLst>
          </p:cNvPr>
          <p:cNvSpPr txBox="1"/>
          <p:nvPr/>
        </p:nvSpPr>
        <p:spPr>
          <a:xfrm rot="16200000">
            <a:off x="9407437" y="3963293"/>
            <a:ext cx="2111475"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YAZEED ALOSAIMI</a:t>
            </a:r>
          </a:p>
        </p:txBody>
      </p:sp>
      <p:sp>
        <p:nvSpPr>
          <p:cNvPr id="24" name="TextBox 23">
            <a:extLst>
              <a:ext uri="{FF2B5EF4-FFF2-40B4-BE49-F238E27FC236}">
                <a16:creationId xmlns:a16="http://schemas.microsoft.com/office/drawing/2014/main" id="{E56B4AC7-F81A-E026-5B61-400C5D493C63}"/>
              </a:ext>
            </a:extLst>
          </p:cNvPr>
          <p:cNvSpPr txBox="1"/>
          <p:nvPr/>
        </p:nvSpPr>
        <p:spPr>
          <a:xfrm rot="16200000">
            <a:off x="-737977" y="3963292"/>
            <a:ext cx="2635658"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MOHAMMED ALESHAWI</a:t>
            </a:r>
          </a:p>
        </p:txBody>
      </p:sp>
      <p:pic>
        <p:nvPicPr>
          <p:cNvPr id="14" name="Picture 13" descr="A person wearing a red and white headdress&#10;&#10;Description automatically generated">
            <a:extLst>
              <a:ext uri="{FF2B5EF4-FFF2-40B4-BE49-F238E27FC236}">
                <a16:creationId xmlns:a16="http://schemas.microsoft.com/office/drawing/2014/main" id="{C23697E5-FFD1-B225-C1B5-18CF5867C3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8826" y="3014349"/>
            <a:ext cx="2292741" cy="22927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TextBox 14">
            <a:extLst>
              <a:ext uri="{FF2B5EF4-FFF2-40B4-BE49-F238E27FC236}">
                <a16:creationId xmlns:a16="http://schemas.microsoft.com/office/drawing/2014/main" id="{AAC598AC-88F1-E90D-60AB-1ECCE56DBA52}"/>
              </a:ext>
            </a:extLst>
          </p:cNvPr>
          <p:cNvSpPr txBox="1"/>
          <p:nvPr/>
        </p:nvSpPr>
        <p:spPr>
          <a:xfrm>
            <a:off x="4962182" y="3017548"/>
            <a:ext cx="2361544" cy="523220"/>
          </a:xfrm>
          <a:prstGeom prst="rect">
            <a:avLst/>
          </a:prstGeom>
          <a:noFill/>
        </p:spPr>
        <p:txBody>
          <a:bodyPr wrap="none" rtlCol="0">
            <a:spAutoFit/>
          </a:bodyPr>
          <a:lstStyle/>
          <a:p>
            <a:r>
              <a:rPr lang="en-US" sz="2800" b="1" dirty="0">
                <a:solidFill>
                  <a:srgbClr val="D4D4D4"/>
                </a:solidFill>
                <a:effectLst/>
                <a:latin typeface="Nawar Font" panose="00000500000000000000" pitchFamily="50" charset="-78"/>
                <a:cs typeface="Nawar Font" panose="00000500000000000000" pitchFamily="50" charset="-78"/>
              </a:rPr>
              <a:t>Team Member</a:t>
            </a:r>
          </a:p>
        </p:txBody>
      </p:sp>
      <p:sp>
        <p:nvSpPr>
          <p:cNvPr id="16" name="TextBox 15">
            <a:extLst>
              <a:ext uri="{FF2B5EF4-FFF2-40B4-BE49-F238E27FC236}">
                <a16:creationId xmlns:a16="http://schemas.microsoft.com/office/drawing/2014/main" id="{BF4A7BA2-AFA4-9911-C987-02AD21E4383C}"/>
              </a:ext>
            </a:extLst>
          </p:cNvPr>
          <p:cNvSpPr txBox="1"/>
          <p:nvPr/>
        </p:nvSpPr>
        <p:spPr>
          <a:xfrm>
            <a:off x="4390900" y="3513728"/>
            <a:ext cx="4208930" cy="1477328"/>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Inspiring precision and collaboration in coding and documentation, he leads with a visionary project idea, ensuring on-time, on-budget delivery </a:t>
            </a:r>
          </a:p>
        </p:txBody>
      </p:sp>
      <p:pic>
        <p:nvPicPr>
          <p:cNvPr id="17" name="Picture 16" descr="A person in a car&#10;&#10;Description automatically generated">
            <a:extLst>
              <a:ext uri="{FF2B5EF4-FFF2-40B4-BE49-F238E27FC236}">
                <a16:creationId xmlns:a16="http://schemas.microsoft.com/office/drawing/2014/main" id="{91DFB1E0-6688-1010-E076-6DE0027C6F61}"/>
              </a:ext>
            </a:extLst>
          </p:cNvPr>
          <p:cNvPicPr>
            <a:picLocks noChangeAspect="1"/>
          </p:cNvPicPr>
          <p:nvPr/>
        </p:nvPicPr>
        <p:blipFill rotWithShape="1">
          <a:blip r:embed="rId3">
            <a:alphaModFix amt="0"/>
            <a:extLst>
              <a:ext uri="{28A0092B-C50C-407E-A947-70E740481C1C}">
                <a14:useLocalDpi xmlns:a14="http://schemas.microsoft.com/office/drawing/2010/main" val="0"/>
              </a:ext>
            </a:extLst>
          </a:blip>
          <a:srcRect l="30888" r="41570"/>
          <a:stretch/>
        </p:blipFill>
        <p:spPr>
          <a:xfrm>
            <a:off x="8988738" y="2937741"/>
            <a:ext cx="758507" cy="25280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Box 9">
            <a:extLst>
              <a:ext uri="{FF2B5EF4-FFF2-40B4-BE49-F238E27FC236}">
                <a16:creationId xmlns:a16="http://schemas.microsoft.com/office/drawing/2014/main" id="{70FFAFB3-6333-3D70-B2F0-E8C53939DB1F}"/>
              </a:ext>
            </a:extLst>
          </p:cNvPr>
          <p:cNvSpPr txBox="1"/>
          <p:nvPr/>
        </p:nvSpPr>
        <p:spPr>
          <a:xfrm rot="16200000">
            <a:off x="8208059" y="3963292"/>
            <a:ext cx="2319866"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SULTAN ALQAHTANI</a:t>
            </a:r>
          </a:p>
        </p:txBody>
      </p:sp>
    </p:spTree>
    <p:extLst>
      <p:ext uri="{BB962C8B-B14F-4D97-AF65-F5344CB8AC3E}">
        <p14:creationId xmlns:p14="http://schemas.microsoft.com/office/powerpoint/2010/main" val="1404953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714"/>
        </a:solidFill>
        <a:effectLst/>
      </p:bgPr>
    </p:bg>
    <p:spTree>
      <p:nvGrpSpPr>
        <p:cNvPr id="1" name="">
          <a:extLst>
            <a:ext uri="{FF2B5EF4-FFF2-40B4-BE49-F238E27FC236}">
              <a16:creationId xmlns:a16="http://schemas.microsoft.com/office/drawing/2014/main" id="{BB181870-F006-21A7-B499-4CB90E957B8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9F1BEDF-CA24-33FB-F1DD-59BEA5ABD4EE}"/>
              </a:ext>
            </a:extLst>
          </p:cNvPr>
          <p:cNvSpPr txBox="1"/>
          <p:nvPr/>
        </p:nvSpPr>
        <p:spPr>
          <a:xfrm>
            <a:off x="4454365" y="394958"/>
            <a:ext cx="3283271" cy="923330"/>
          </a:xfrm>
          <a:prstGeom prst="rect">
            <a:avLst/>
          </a:prstGeom>
          <a:noFill/>
        </p:spPr>
        <p:txBody>
          <a:bodyPr wrap="none" rtlCol="0" anchor="ctr">
            <a:spAutoFit/>
          </a:bodyPr>
          <a:lstStyle/>
          <a:p>
            <a:r>
              <a:rPr lang="en-US" sz="5400" dirty="0">
                <a:solidFill>
                  <a:schemeClr val="bg1"/>
                </a:solidFill>
                <a:latin typeface="Nawar Font" panose="00000500000000000000" pitchFamily="50" charset="-78"/>
                <a:cs typeface="Nawar Font" panose="00000500000000000000" pitchFamily="50" charset="-78"/>
              </a:rPr>
              <a:t>THE TEAM</a:t>
            </a:r>
          </a:p>
        </p:txBody>
      </p:sp>
      <p:sp>
        <p:nvSpPr>
          <p:cNvPr id="3" name="Rectangle: Rounded Corners 2">
            <a:extLst>
              <a:ext uri="{FF2B5EF4-FFF2-40B4-BE49-F238E27FC236}">
                <a16:creationId xmlns:a16="http://schemas.microsoft.com/office/drawing/2014/main" id="{363B8A12-9538-28D7-C284-9AD971841AC8}"/>
              </a:ext>
            </a:extLst>
          </p:cNvPr>
          <p:cNvSpPr/>
          <p:nvPr/>
        </p:nvSpPr>
        <p:spPr>
          <a:xfrm>
            <a:off x="139080" y="2771775"/>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E318AFAC-3343-B443-72B3-511879BD2640}"/>
              </a:ext>
            </a:extLst>
          </p:cNvPr>
          <p:cNvSpPr/>
          <p:nvPr/>
        </p:nvSpPr>
        <p:spPr>
          <a:xfrm>
            <a:off x="11117587" y="2771775"/>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3C487ED8-4114-AD28-FDEB-74EB20A30D9F}"/>
              </a:ext>
            </a:extLst>
          </p:cNvPr>
          <p:cNvSpPr txBox="1"/>
          <p:nvPr/>
        </p:nvSpPr>
        <p:spPr>
          <a:xfrm rot="16200000">
            <a:off x="10650096" y="3963293"/>
            <a:ext cx="1816523"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SAUD ALAOTIBI</a:t>
            </a:r>
          </a:p>
        </p:txBody>
      </p:sp>
      <p:sp>
        <p:nvSpPr>
          <p:cNvPr id="8" name="Rectangle: Rounded Corners 7">
            <a:extLst>
              <a:ext uri="{FF2B5EF4-FFF2-40B4-BE49-F238E27FC236}">
                <a16:creationId xmlns:a16="http://schemas.microsoft.com/office/drawing/2014/main" id="{0B9ED7B9-13A7-4677-0A38-17604220259A}"/>
              </a:ext>
            </a:extLst>
          </p:cNvPr>
          <p:cNvSpPr/>
          <p:nvPr/>
        </p:nvSpPr>
        <p:spPr>
          <a:xfrm>
            <a:off x="1234264" y="2771775"/>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379417F-27A1-3F35-9184-3EEAD9D356DD}"/>
              </a:ext>
            </a:extLst>
          </p:cNvPr>
          <p:cNvSpPr txBox="1"/>
          <p:nvPr/>
        </p:nvSpPr>
        <p:spPr>
          <a:xfrm rot="16200000">
            <a:off x="632122" y="3963293"/>
            <a:ext cx="2085827"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RIYADH ALTHABIT</a:t>
            </a:r>
          </a:p>
        </p:txBody>
      </p:sp>
      <p:sp>
        <p:nvSpPr>
          <p:cNvPr id="4" name="Rectangle: Rounded Corners 3">
            <a:extLst>
              <a:ext uri="{FF2B5EF4-FFF2-40B4-BE49-F238E27FC236}">
                <a16:creationId xmlns:a16="http://schemas.microsoft.com/office/drawing/2014/main" id="{4A418193-4FEC-72A2-6B19-8F49EA212FC3}"/>
              </a:ext>
            </a:extLst>
          </p:cNvPr>
          <p:cNvSpPr/>
          <p:nvPr/>
        </p:nvSpPr>
        <p:spPr>
          <a:xfrm>
            <a:off x="2371909" y="2771775"/>
            <a:ext cx="7394389"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41C8B055-1A7C-23EF-ED0A-0353B5EBF58A}"/>
              </a:ext>
            </a:extLst>
          </p:cNvPr>
          <p:cNvSpPr/>
          <p:nvPr/>
        </p:nvSpPr>
        <p:spPr>
          <a:xfrm>
            <a:off x="10022404" y="2771775"/>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a:extLst>
              <a:ext uri="{FF2B5EF4-FFF2-40B4-BE49-F238E27FC236}">
                <a16:creationId xmlns:a16="http://schemas.microsoft.com/office/drawing/2014/main" id="{88791FEF-0DF2-02CB-1E60-4B0C9DD2C047}"/>
              </a:ext>
            </a:extLst>
          </p:cNvPr>
          <p:cNvSpPr txBox="1"/>
          <p:nvPr/>
        </p:nvSpPr>
        <p:spPr>
          <a:xfrm rot="16200000">
            <a:off x="-737977" y="3963292"/>
            <a:ext cx="2635658"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MOHAMMED ALESHAWI</a:t>
            </a:r>
          </a:p>
        </p:txBody>
      </p:sp>
      <p:sp>
        <p:nvSpPr>
          <p:cNvPr id="10" name="TextBox 9">
            <a:extLst>
              <a:ext uri="{FF2B5EF4-FFF2-40B4-BE49-F238E27FC236}">
                <a16:creationId xmlns:a16="http://schemas.microsoft.com/office/drawing/2014/main" id="{1DF7FF8D-67DB-67CC-4C95-5DBFA2CB0720}"/>
              </a:ext>
            </a:extLst>
          </p:cNvPr>
          <p:cNvSpPr txBox="1"/>
          <p:nvPr/>
        </p:nvSpPr>
        <p:spPr>
          <a:xfrm rot="16200000">
            <a:off x="1652748" y="3963292"/>
            <a:ext cx="2319866"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SULTAN ALQAHTANI</a:t>
            </a:r>
          </a:p>
        </p:txBody>
      </p:sp>
      <p:sp>
        <p:nvSpPr>
          <p:cNvPr id="6" name="TextBox 5">
            <a:extLst>
              <a:ext uri="{FF2B5EF4-FFF2-40B4-BE49-F238E27FC236}">
                <a16:creationId xmlns:a16="http://schemas.microsoft.com/office/drawing/2014/main" id="{ABB56ABD-E07C-3C55-40DD-C3DC71EB43E9}"/>
              </a:ext>
            </a:extLst>
          </p:cNvPr>
          <p:cNvSpPr txBox="1"/>
          <p:nvPr/>
        </p:nvSpPr>
        <p:spPr>
          <a:xfrm>
            <a:off x="6373268" y="2988827"/>
            <a:ext cx="2361544" cy="523220"/>
          </a:xfrm>
          <a:prstGeom prst="rect">
            <a:avLst/>
          </a:prstGeom>
          <a:noFill/>
        </p:spPr>
        <p:txBody>
          <a:bodyPr wrap="none" rtlCol="0">
            <a:spAutoFit/>
          </a:bodyPr>
          <a:lstStyle/>
          <a:p>
            <a:r>
              <a:rPr lang="en-US" sz="2800" b="1" dirty="0">
                <a:solidFill>
                  <a:srgbClr val="D4D4D4"/>
                </a:solidFill>
                <a:effectLst/>
                <a:latin typeface="Nawar Font" panose="00000500000000000000" pitchFamily="50" charset="-78"/>
                <a:cs typeface="Nawar Font" panose="00000500000000000000" pitchFamily="50" charset="-78"/>
              </a:rPr>
              <a:t>Team Member</a:t>
            </a:r>
          </a:p>
        </p:txBody>
      </p:sp>
      <p:sp>
        <p:nvSpPr>
          <p:cNvPr id="12" name="TextBox 11">
            <a:extLst>
              <a:ext uri="{FF2B5EF4-FFF2-40B4-BE49-F238E27FC236}">
                <a16:creationId xmlns:a16="http://schemas.microsoft.com/office/drawing/2014/main" id="{8CD43CA7-101B-C91B-C33A-2FD285F00143}"/>
              </a:ext>
            </a:extLst>
          </p:cNvPr>
          <p:cNvSpPr txBox="1"/>
          <p:nvPr/>
        </p:nvSpPr>
        <p:spPr>
          <a:xfrm>
            <a:off x="5994013" y="3698425"/>
            <a:ext cx="3242757" cy="1200329"/>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Elevating projects through adept coding and polished presentation skills.</a:t>
            </a:r>
          </a:p>
        </p:txBody>
      </p:sp>
      <p:pic>
        <p:nvPicPr>
          <p:cNvPr id="13" name="Picture 12" descr="A person in a car&#10;&#10;Description automatically generated">
            <a:extLst>
              <a:ext uri="{FF2B5EF4-FFF2-40B4-BE49-F238E27FC236}">
                <a16:creationId xmlns:a16="http://schemas.microsoft.com/office/drawing/2014/main" id="{F66AB757-A48B-E2DC-A58E-39BDE013FB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3103" y="2988827"/>
            <a:ext cx="2594814" cy="23819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descr="A black silhouette of a person&#10;&#10;Description automatically generated">
            <a:extLst>
              <a:ext uri="{FF2B5EF4-FFF2-40B4-BE49-F238E27FC236}">
                <a16:creationId xmlns:a16="http://schemas.microsoft.com/office/drawing/2014/main" id="{A1B67271-DF21-127E-E9EC-19312D51DD6A}"/>
              </a:ext>
            </a:extLst>
          </p:cNvPr>
          <p:cNvPicPr>
            <a:picLocks noChangeAspect="1"/>
          </p:cNvPicPr>
          <p:nvPr/>
        </p:nvPicPr>
        <p:blipFill rotWithShape="1">
          <a:blip r:embed="rId3">
            <a:alphaModFix amt="0"/>
            <a:extLst>
              <a:ext uri="{28A0092B-C50C-407E-A947-70E740481C1C}">
                <a14:useLocalDpi xmlns:a14="http://schemas.microsoft.com/office/drawing/2010/main" val="0"/>
              </a:ext>
            </a:extLst>
          </a:blip>
          <a:srcRect l="34313" r="34313"/>
          <a:stretch/>
        </p:blipFill>
        <p:spPr>
          <a:xfrm>
            <a:off x="10076678" y="2971799"/>
            <a:ext cx="788954" cy="2514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1039119D-FADB-F47B-8D68-DF90FC9D73E5}"/>
              </a:ext>
            </a:extLst>
          </p:cNvPr>
          <p:cNvSpPr txBox="1"/>
          <p:nvPr/>
        </p:nvSpPr>
        <p:spPr>
          <a:xfrm rot="16200000">
            <a:off x="9407437" y="3963293"/>
            <a:ext cx="2111475"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YAZEED ALOSAIMI</a:t>
            </a:r>
          </a:p>
        </p:txBody>
      </p:sp>
    </p:spTree>
    <p:extLst>
      <p:ext uri="{BB962C8B-B14F-4D97-AF65-F5344CB8AC3E}">
        <p14:creationId xmlns:p14="http://schemas.microsoft.com/office/powerpoint/2010/main" val="495194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714"/>
        </a:solidFill>
        <a:effectLst/>
      </p:bgPr>
    </p:bg>
    <p:spTree>
      <p:nvGrpSpPr>
        <p:cNvPr id="1" name="">
          <a:extLst>
            <a:ext uri="{FF2B5EF4-FFF2-40B4-BE49-F238E27FC236}">
              <a16:creationId xmlns:a16="http://schemas.microsoft.com/office/drawing/2014/main" id="{06610707-05A0-75C2-A0A5-40ADE91EF7D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0081CFB-1FBA-70A2-08A9-954A0878334F}"/>
              </a:ext>
            </a:extLst>
          </p:cNvPr>
          <p:cNvSpPr txBox="1"/>
          <p:nvPr/>
        </p:nvSpPr>
        <p:spPr>
          <a:xfrm>
            <a:off x="4454365" y="394958"/>
            <a:ext cx="3283271" cy="923330"/>
          </a:xfrm>
          <a:prstGeom prst="rect">
            <a:avLst/>
          </a:prstGeom>
          <a:noFill/>
        </p:spPr>
        <p:txBody>
          <a:bodyPr wrap="none" rtlCol="0" anchor="ctr">
            <a:spAutoFit/>
          </a:bodyPr>
          <a:lstStyle/>
          <a:p>
            <a:r>
              <a:rPr lang="en-US" sz="5400" dirty="0">
                <a:solidFill>
                  <a:schemeClr val="bg1"/>
                </a:solidFill>
                <a:latin typeface="Nawar Font" panose="00000500000000000000" pitchFamily="50" charset="-78"/>
                <a:cs typeface="Nawar Font" panose="00000500000000000000" pitchFamily="50" charset="-78"/>
              </a:rPr>
              <a:t>THE TEAM</a:t>
            </a:r>
          </a:p>
        </p:txBody>
      </p:sp>
      <p:sp>
        <p:nvSpPr>
          <p:cNvPr id="3" name="Rectangle: Rounded Corners 2">
            <a:extLst>
              <a:ext uri="{FF2B5EF4-FFF2-40B4-BE49-F238E27FC236}">
                <a16:creationId xmlns:a16="http://schemas.microsoft.com/office/drawing/2014/main" id="{6E142867-6741-1604-A7B8-D4E5216ECD93}"/>
              </a:ext>
            </a:extLst>
          </p:cNvPr>
          <p:cNvSpPr/>
          <p:nvPr/>
        </p:nvSpPr>
        <p:spPr>
          <a:xfrm>
            <a:off x="139080" y="2771775"/>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ACE5569E-A7D9-479E-E2AA-45C9A872E965}"/>
              </a:ext>
            </a:extLst>
          </p:cNvPr>
          <p:cNvSpPr/>
          <p:nvPr/>
        </p:nvSpPr>
        <p:spPr>
          <a:xfrm>
            <a:off x="11117587" y="2771775"/>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41D31541-5D89-EEF4-E752-0A3D045CE66E}"/>
              </a:ext>
            </a:extLst>
          </p:cNvPr>
          <p:cNvSpPr/>
          <p:nvPr/>
        </p:nvSpPr>
        <p:spPr>
          <a:xfrm>
            <a:off x="1234264" y="2771775"/>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6B277304-A2E3-F07A-6C73-D3ECD236A812}"/>
              </a:ext>
            </a:extLst>
          </p:cNvPr>
          <p:cNvSpPr txBox="1"/>
          <p:nvPr/>
        </p:nvSpPr>
        <p:spPr>
          <a:xfrm rot="16200000">
            <a:off x="632122" y="3963293"/>
            <a:ext cx="2085827"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RIYADH ALTHABIT</a:t>
            </a:r>
          </a:p>
        </p:txBody>
      </p:sp>
      <p:sp>
        <p:nvSpPr>
          <p:cNvPr id="4" name="Rectangle: Rounded Corners 3">
            <a:extLst>
              <a:ext uri="{FF2B5EF4-FFF2-40B4-BE49-F238E27FC236}">
                <a16:creationId xmlns:a16="http://schemas.microsoft.com/office/drawing/2014/main" id="{A5E59B01-861E-EC23-F134-0362BA7DB70C}"/>
              </a:ext>
            </a:extLst>
          </p:cNvPr>
          <p:cNvSpPr/>
          <p:nvPr/>
        </p:nvSpPr>
        <p:spPr>
          <a:xfrm>
            <a:off x="2371909" y="2771775"/>
            <a:ext cx="881543"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7433CC1D-7901-B846-2910-9A43DCD6B221}"/>
              </a:ext>
            </a:extLst>
          </p:cNvPr>
          <p:cNvSpPr/>
          <p:nvPr/>
        </p:nvSpPr>
        <p:spPr>
          <a:xfrm>
            <a:off x="3509554" y="2771775"/>
            <a:ext cx="7351927"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643D2561-9DF5-4D43-4B6C-8A45B568D04A}"/>
              </a:ext>
            </a:extLst>
          </p:cNvPr>
          <p:cNvSpPr txBox="1"/>
          <p:nvPr/>
        </p:nvSpPr>
        <p:spPr>
          <a:xfrm rot="16200000">
            <a:off x="2894588" y="3963293"/>
            <a:ext cx="2111475"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YAZEED ALOSAIMI</a:t>
            </a:r>
          </a:p>
        </p:txBody>
      </p:sp>
      <p:sp>
        <p:nvSpPr>
          <p:cNvPr id="24" name="TextBox 23">
            <a:extLst>
              <a:ext uri="{FF2B5EF4-FFF2-40B4-BE49-F238E27FC236}">
                <a16:creationId xmlns:a16="http://schemas.microsoft.com/office/drawing/2014/main" id="{924D1940-D4E9-E7DA-C5D3-1B1B4E589E42}"/>
              </a:ext>
            </a:extLst>
          </p:cNvPr>
          <p:cNvSpPr txBox="1"/>
          <p:nvPr/>
        </p:nvSpPr>
        <p:spPr>
          <a:xfrm rot="16200000">
            <a:off x="-737977" y="3963292"/>
            <a:ext cx="2635658"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MOHAMMED ALESHAWI</a:t>
            </a:r>
          </a:p>
        </p:txBody>
      </p:sp>
      <p:sp>
        <p:nvSpPr>
          <p:cNvPr id="10" name="TextBox 9">
            <a:extLst>
              <a:ext uri="{FF2B5EF4-FFF2-40B4-BE49-F238E27FC236}">
                <a16:creationId xmlns:a16="http://schemas.microsoft.com/office/drawing/2014/main" id="{8AA4CFBB-1BE6-C39B-7748-758168CD6F2C}"/>
              </a:ext>
            </a:extLst>
          </p:cNvPr>
          <p:cNvSpPr txBox="1"/>
          <p:nvPr/>
        </p:nvSpPr>
        <p:spPr>
          <a:xfrm rot="16200000">
            <a:off x="1652748" y="3963292"/>
            <a:ext cx="2319866"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SULTAN ALQAHTANI</a:t>
            </a:r>
          </a:p>
        </p:txBody>
      </p:sp>
      <p:sp>
        <p:nvSpPr>
          <p:cNvPr id="14" name="TextBox 13">
            <a:extLst>
              <a:ext uri="{FF2B5EF4-FFF2-40B4-BE49-F238E27FC236}">
                <a16:creationId xmlns:a16="http://schemas.microsoft.com/office/drawing/2014/main" id="{C55199C5-CF5D-0FB8-808D-E3ED556C2DC8}"/>
              </a:ext>
            </a:extLst>
          </p:cNvPr>
          <p:cNvSpPr txBox="1"/>
          <p:nvPr/>
        </p:nvSpPr>
        <p:spPr>
          <a:xfrm>
            <a:off x="7399082" y="2905780"/>
            <a:ext cx="2361544" cy="523220"/>
          </a:xfrm>
          <a:prstGeom prst="rect">
            <a:avLst/>
          </a:prstGeom>
          <a:noFill/>
        </p:spPr>
        <p:txBody>
          <a:bodyPr wrap="none" rtlCol="0">
            <a:spAutoFit/>
          </a:bodyPr>
          <a:lstStyle/>
          <a:p>
            <a:r>
              <a:rPr lang="en-US" sz="2800" b="1" dirty="0">
                <a:solidFill>
                  <a:srgbClr val="D4D4D4"/>
                </a:solidFill>
                <a:effectLst/>
                <a:latin typeface="Nawar Font" panose="00000500000000000000" pitchFamily="50" charset="-78"/>
                <a:cs typeface="Nawar Font" panose="00000500000000000000" pitchFamily="50" charset="-78"/>
              </a:rPr>
              <a:t>Team Member</a:t>
            </a:r>
          </a:p>
        </p:txBody>
      </p:sp>
      <p:sp>
        <p:nvSpPr>
          <p:cNvPr id="15" name="TextBox 14">
            <a:extLst>
              <a:ext uri="{FF2B5EF4-FFF2-40B4-BE49-F238E27FC236}">
                <a16:creationId xmlns:a16="http://schemas.microsoft.com/office/drawing/2014/main" id="{D7DE2E2D-DFD7-D68D-61EC-224D7699C235}"/>
              </a:ext>
            </a:extLst>
          </p:cNvPr>
          <p:cNvSpPr txBox="1"/>
          <p:nvPr/>
        </p:nvSpPr>
        <p:spPr>
          <a:xfrm>
            <a:off x="6652551" y="3341435"/>
            <a:ext cx="4208930" cy="2031325"/>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Expert in coding, project ideation, and thorough documentation for seamless project success. Transforming concepts into visually appealing and functional front-end solutions.</a:t>
            </a:r>
          </a:p>
        </p:txBody>
      </p:sp>
      <p:pic>
        <p:nvPicPr>
          <p:cNvPr id="17" name="Picture 16" descr="A black silhouette of a person&#10;&#10;Description automatically generated">
            <a:extLst>
              <a:ext uri="{FF2B5EF4-FFF2-40B4-BE49-F238E27FC236}">
                <a16:creationId xmlns:a16="http://schemas.microsoft.com/office/drawing/2014/main" id="{9EEE98E2-C662-D96E-5F44-CAA997734E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7468" y="2988025"/>
            <a:ext cx="2361544" cy="23615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descr="A person with glasses and a headdress&#10;&#10;Description automatically generated">
            <a:extLst>
              <a:ext uri="{FF2B5EF4-FFF2-40B4-BE49-F238E27FC236}">
                <a16:creationId xmlns:a16="http://schemas.microsoft.com/office/drawing/2014/main" id="{A498D10F-E8AC-8E6F-1B40-E1538480797B}"/>
              </a:ext>
            </a:extLst>
          </p:cNvPr>
          <p:cNvPicPr>
            <a:picLocks noChangeAspect="1"/>
          </p:cNvPicPr>
          <p:nvPr/>
        </p:nvPicPr>
        <p:blipFill rotWithShape="1">
          <a:blip r:embed="rId3">
            <a:alphaModFix amt="0"/>
            <a:extLst>
              <a:ext uri="{28A0092B-C50C-407E-A947-70E740481C1C}">
                <a14:useLocalDpi xmlns:a14="http://schemas.microsoft.com/office/drawing/2010/main" val="0"/>
              </a:ext>
            </a:extLst>
          </a:blip>
          <a:srcRect l="37910" r="33368"/>
          <a:stretch/>
        </p:blipFill>
        <p:spPr>
          <a:xfrm>
            <a:off x="11175727" y="2948843"/>
            <a:ext cx="765262" cy="24456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8" name="TextBox 27">
            <a:extLst>
              <a:ext uri="{FF2B5EF4-FFF2-40B4-BE49-F238E27FC236}">
                <a16:creationId xmlns:a16="http://schemas.microsoft.com/office/drawing/2014/main" id="{BCA798C6-C7F2-153B-8E0E-A9B53BC34C16}"/>
              </a:ext>
            </a:extLst>
          </p:cNvPr>
          <p:cNvSpPr txBox="1"/>
          <p:nvPr/>
        </p:nvSpPr>
        <p:spPr>
          <a:xfrm rot="16200000">
            <a:off x="10650098" y="3963293"/>
            <a:ext cx="1816523"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SAUD ALAOTIBI</a:t>
            </a:r>
          </a:p>
        </p:txBody>
      </p:sp>
    </p:spTree>
    <p:extLst>
      <p:ext uri="{BB962C8B-B14F-4D97-AF65-F5344CB8AC3E}">
        <p14:creationId xmlns:p14="http://schemas.microsoft.com/office/powerpoint/2010/main" val="1602607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714"/>
        </a:solidFill>
        <a:effectLst/>
      </p:bgPr>
    </p:bg>
    <p:spTree>
      <p:nvGrpSpPr>
        <p:cNvPr id="1" name="">
          <a:extLst>
            <a:ext uri="{FF2B5EF4-FFF2-40B4-BE49-F238E27FC236}">
              <a16:creationId xmlns:a16="http://schemas.microsoft.com/office/drawing/2014/main" id="{CE7A537E-6853-355A-1762-49A53F5F6BE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D52E21A-C0F2-B60A-15C8-FD7C29E523D2}"/>
              </a:ext>
            </a:extLst>
          </p:cNvPr>
          <p:cNvSpPr txBox="1"/>
          <p:nvPr/>
        </p:nvSpPr>
        <p:spPr>
          <a:xfrm>
            <a:off x="4454365" y="394958"/>
            <a:ext cx="3283271" cy="923330"/>
          </a:xfrm>
          <a:prstGeom prst="rect">
            <a:avLst/>
          </a:prstGeom>
          <a:noFill/>
        </p:spPr>
        <p:txBody>
          <a:bodyPr wrap="none" rtlCol="0" anchor="ctr">
            <a:spAutoFit/>
          </a:bodyPr>
          <a:lstStyle/>
          <a:p>
            <a:r>
              <a:rPr lang="en-US" sz="5400" dirty="0">
                <a:solidFill>
                  <a:schemeClr val="bg1"/>
                </a:solidFill>
                <a:latin typeface="Nawar Font" panose="00000500000000000000" pitchFamily="50" charset="-78"/>
                <a:cs typeface="Nawar Font" panose="00000500000000000000" pitchFamily="50" charset="-78"/>
              </a:rPr>
              <a:t>THE TEAM</a:t>
            </a:r>
          </a:p>
        </p:txBody>
      </p:sp>
      <p:sp>
        <p:nvSpPr>
          <p:cNvPr id="3" name="Rectangle: Rounded Corners 2">
            <a:extLst>
              <a:ext uri="{FF2B5EF4-FFF2-40B4-BE49-F238E27FC236}">
                <a16:creationId xmlns:a16="http://schemas.microsoft.com/office/drawing/2014/main" id="{F44BF4D3-18C1-3035-3B23-BAE0ED91668D}"/>
              </a:ext>
            </a:extLst>
          </p:cNvPr>
          <p:cNvSpPr/>
          <p:nvPr/>
        </p:nvSpPr>
        <p:spPr>
          <a:xfrm>
            <a:off x="139080" y="2771775"/>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A34DDF6A-CFA4-4728-5636-512A6AD4D27A}"/>
              </a:ext>
            </a:extLst>
          </p:cNvPr>
          <p:cNvSpPr/>
          <p:nvPr/>
        </p:nvSpPr>
        <p:spPr>
          <a:xfrm>
            <a:off x="4700991" y="2771775"/>
            <a:ext cx="7351929"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Rounded Corners 7">
            <a:extLst>
              <a:ext uri="{FF2B5EF4-FFF2-40B4-BE49-F238E27FC236}">
                <a16:creationId xmlns:a16="http://schemas.microsoft.com/office/drawing/2014/main" id="{641F9A6E-3E4D-1D13-5DD3-BC2347B083CC}"/>
              </a:ext>
            </a:extLst>
          </p:cNvPr>
          <p:cNvSpPr/>
          <p:nvPr/>
        </p:nvSpPr>
        <p:spPr>
          <a:xfrm>
            <a:off x="1234264" y="2771775"/>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9D8FE23-3DF3-F7AC-1EE7-FE1633925350}"/>
              </a:ext>
            </a:extLst>
          </p:cNvPr>
          <p:cNvSpPr txBox="1"/>
          <p:nvPr/>
        </p:nvSpPr>
        <p:spPr>
          <a:xfrm rot="16200000">
            <a:off x="632122" y="3963293"/>
            <a:ext cx="2085827"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RIYADH ALTHABIT</a:t>
            </a:r>
          </a:p>
        </p:txBody>
      </p:sp>
      <p:sp>
        <p:nvSpPr>
          <p:cNvPr id="4" name="Rectangle: Rounded Corners 3">
            <a:extLst>
              <a:ext uri="{FF2B5EF4-FFF2-40B4-BE49-F238E27FC236}">
                <a16:creationId xmlns:a16="http://schemas.microsoft.com/office/drawing/2014/main" id="{8134004A-D49A-2400-A87B-AE5FA3A8A00F}"/>
              </a:ext>
            </a:extLst>
          </p:cNvPr>
          <p:cNvSpPr/>
          <p:nvPr/>
        </p:nvSpPr>
        <p:spPr>
          <a:xfrm>
            <a:off x="2371909" y="2771775"/>
            <a:ext cx="881543"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BB845959-A940-6103-8EF2-B5C55E69560F}"/>
              </a:ext>
            </a:extLst>
          </p:cNvPr>
          <p:cNvSpPr/>
          <p:nvPr/>
        </p:nvSpPr>
        <p:spPr>
          <a:xfrm>
            <a:off x="3509555" y="2771775"/>
            <a:ext cx="881542" cy="2914648"/>
          </a:xfrm>
          <a:prstGeom prst="round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A04D040-C3DD-109B-93E3-D3B0FB659D2F}"/>
              </a:ext>
            </a:extLst>
          </p:cNvPr>
          <p:cNvSpPr txBox="1"/>
          <p:nvPr/>
        </p:nvSpPr>
        <p:spPr>
          <a:xfrm rot="16200000">
            <a:off x="2894588" y="3963293"/>
            <a:ext cx="2111475"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YAZEED ALOSAIMI</a:t>
            </a:r>
          </a:p>
        </p:txBody>
      </p:sp>
      <p:sp>
        <p:nvSpPr>
          <p:cNvPr id="24" name="TextBox 23">
            <a:extLst>
              <a:ext uri="{FF2B5EF4-FFF2-40B4-BE49-F238E27FC236}">
                <a16:creationId xmlns:a16="http://schemas.microsoft.com/office/drawing/2014/main" id="{B938BD84-9722-885C-A516-EF3DD7B18883}"/>
              </a:ext>
            </a:extLst>
          </p:cNvPr>
          <p:cNvSpPr txBox="1"/>
          <p:nvPr/>
        </p:nvSpPr>
        <p:spPr>
          <a:xfrm rot="16200000">
            <a:off x="-737977" y="3963292"/>
            <a:ext cx="2635658"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MOHAMMED ALESHAWI</a:t>
            </a:r>
          </a:p>
        </p:txBody>
      </p:sp>
      <p:sp>
        <p:nvSpPr>
          <p:cNvPr id="10" name="TextBox 9">
            <a:extLst>
              <a:ext uri="{FF2B5EF4-FFF2-40B4-BE49-F238E27FC236}">
                <a16:creationId xmlns:a16="http://schemas.microsoft.com/office/drawing/2014/main" id="{0139EED3-1501-6AE8-0A59-15EDAF22AA30}"/>
              </a:ext>
            </a:extLst>
          </p:cNvPr>
          <p:cNvSpPr txBox="1"/>
          <p:nvPr/>
        </p:nvSpPr>
        <p:spPr>
          <a:xfrm rot="16200000">
            <a:off x="1652748" y="3963292"/>
            <a:ext cx="2319866"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SULTAN ALQAHTANI</a:t>
            </a:r>
          </a:p>
        </p:txBody>
      </p:sp>
      <p:sp>
        <p:nvSpPr>
          <p:cNvPr id="28" name="TextBox 27">
            <a:extLst>
              <a:ext uri="{FF2B5EF4-FFF2-40B4-BE49-F238E27FC236}">
                <a16:creationId xmlns:a16="http://schemas.microsoft.com/office/drawing/2014/main" id="{57E34DB4-766C-41BD-0019-8DD4CE24693C}"/>
              </a:ext>
            </a:extLst>
          </p:cNvPr>
          <p:cNvSpPr txBox="1"/>
          <p:nvPr/>
        </p:nvSpPr>
        <p:spPr>
          <a:xfrm rot="16200000">
            <a:off x="4143280" y="3963293"/>
            <a:ext cx="1816523" cy="369332"/>
          </a:xfrm>
          <a:prstGeom prst="rect">
            <a:avLst/>
          </a:prstGeom>
          <a:noFill/>
        </p:spPr>
        <p:txBody>
          <a:bodyPr wrap="none" rtlCol="0">
            <a:spAutoFit/>
          </a:bodyPr>
          <a:lstStyle/>
          <a:p>
            <a:r>
              <a:rPr lang="en-US" b="1" dirty="0">
                <a:solidFill>
                  <a:schemeClr val="bg1"/>
                </a:solidFill>
                <a:latin typeface="Nawar Font" panose="00000500000000000000" pitchFamily="50" charset="-78"/>
                <a:cs typeface="Nawar Font" panose="00000500000000000000" pitchFamily="50" charset="-78"/>
              </a:rPr>
              <a:t>SAUD ALAOTIBI</a:t>
            </a:r>
          </a:p>
        </p:txBody>
      </p:sp>
      <p:sp>
        <p:nvSpPr>
          <p:cNvPr id="6" name="TextBox 5">
            <a:extLst>
              <a:ext uri="{FF2B5EF4-FFF2-40B4-BE49-F238E27FC236}">
                <a16:creationId xmlns:a16="http://schemas.microsoft.com/office/drawing/2014/main" id="{CBA0A4D4-B1F4-E4DC-0C17-C99532F31645}"/>
              </a:ext>
            </a:extLst>
          </p:cNvPr>
          <p:cNvSpPr txBox="1"/>
          <p:nvPr/>
        </p:nvSpPr>
        <p:spPr>
          <a:xfrm>
            <a:off x="9168282" y="3105045"/>
            <a:ext cx="2361544" cy="523220"/>
          </a:xfrm>
          <a:prstGeom prst="rect">
            <a:avLst/>
          </a:prstGeom>
          <a:noFill/>
        </p:spPr>
        <p:txBody>
          <a:bodyPr wrap="none" rtlCol="0">
            <a:spAutoFit/>
          </a:bodyPr>
          <a:lstStyle/>
          <a:p>
            <a:r>
              <a:rPr lang="en-US" sz="2800" b="1" dirty="0">
                <a:solidFill>
                  <a:srgbClr val="D4D4D4"/>
                </a:solidFill>
                <a:effectLst/>
                <a:latin typeface="Nawar Font" panose="00000500000000000000" pitchFamily="50" charset="-78"/>
                <a:cs typeface="Nawar Font" panose="00000500000000000000" pitchFamily="50" charset="-78"/>
              </a:rPr>
              <a:t>Team Member</a:t>
            </a:r>
          </a:p>
        </p:txBody>
      </p:sp>
      <p:sp>
        <p:nvSpPr>
          <p:cNvPr id="12" name="TextBox 11">
            <a:extLst>
              <a:ext uri="{FF2B5EF4-FFF2-40B4-BE49-F238E27FC236}">
                <a16:creationId xmlns:a16="http://schemas.microsoft.com/office/drawing/2014/main" id="{787554B4-CF7E-5EE0-FA33-760E35A484FF}"/>
              </a:ext>
            </a:extLst>
          </p:cNvPr>
          <p:cNvSpPr txBox="1"/>
          <p:nvPr/>
        </p:nvSpPr>
        <p:spPr>
          <a:xfrm>
            <a:off x="8925503" y="3784883"/>
            <a:ext cx="3293301" cy="923330"/>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Crafting compelling presentations with creativity and finesse.</a:t>
            </a:r>
          </a:p>
        </p:txBody>
      </p:sp>
      <p:pic>
        <p:nvPicPr>
          <p:cNvPr id="13" name="Picture 12" descr="A person with glasses and a headdress&#10;&#10;Description automatically generated">
            <a:extLst>
              <a:ext uri="{FF2B5EF4-FFF2-40B4-BE49-F238E27FC236}">
                <a16:creationId xmlns:a16="http://schemas.microsoft.com/office/drawing/2014/main" id="{27EAA1CF-B59E-E0AB-A6BE-0E09FB13AA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9176" y="2988025"/>
            <a:ext cx="2664290" cy="244568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19097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lock Arc 3"/>
          <p:cNvSpPr/>
          <p:nvPr/>
        </p:nvSpPr>
        <p:spPr>
          <a:xfrm>
            <a:off x="3022600" y="330200"/>
            <a:ext cx="2768600" cy="3073400"/>
          </a:xfrm>
          <a:prstGeom prst="blockArc">
            <a:avLst>
              <a:gd name="adj1" fmla="val 47429"/>
              <a:gd name="adj2" fmla="val 5379717"/>
              <a:gd name="adj3" fmla="val 1100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5" name="TextBox 24"/>
          <p:cNvSpPr txBox="1"/>
          <p:nvPr/>
        </p:nvSpPr>
        <p:spPr>
          <a:xfrm>
            <a:off x="1356360" y="2252073"/>
            <a:ext cx="3718560" cy="646331"/>
          </a:xfrm>
          <a:prstGeom prst="rect">
            <a:avLst/>
          </a:prstGeom>
          <a:noFill/>
        </p:spPr>
        <p:txBody>
          <a:bodyPr wrap="square" rtlCol="0">
            <a:spAutoFit/>
          </a:bodyPr>
          <a:lstStyle/>
          <a:p>
            <a:pPr algn="r"/>
            <a:r>
              <a:rPr lang="en-IN" b="1" dirty="0">
                <a:solidFill>
                  <a:srgbClr val="00B050"/>
                </a:solidFill>
                <a:latin typeface="Century Gothic" panose="020B0502020202020204" pitchFamily="34" charset="0"/>
              </a:rPr>
              <a:t>KEY </a:t>
            </a:r>
            <a:r>
              <a:rPr lang="en-US" b="1" dirty="0">
                <a:solidFill>
                  <a:srgbClr val="00B050"/>
                </a:solidFill>
                <a:latin typeface="Century Gothic" panose="020B0502020202020204" pitchFamily="34" charset="0"/>
              </a:rPr>
              <a:t>FEATURES</a:t>
            </a:r>
            <a:endParaRPr lang="en-IN" b="1" dirty="0">
              <a:solidFill>
                <a:srgbClr val="00B050"/>
              </a:solidFill>
              <a:latin typeface="Century Gothic" panose="020B0502020202020204" pitchFamily="34" charset="0"/>
            </a:endParaRPr>
          </a:p>
          <a:p>
            <a:pPr algn="r"/>
            <a:endParaRPr lang="en-IN" dirty="0">
              <a:latin typeface="Century Gothic" panose="020B0502020202020204" pitchFamily="34" charset="0"/>
            </a:endParaRPr>
          </a:p>
        </p:txBody>
      </p:sp>
      <p:sp>
        <p:nvSpPr>
          <p:cNvPr id="29" name="TextBox 28"/>
          <p:cNvSpPr txBox="1"/>
          <p:nvPr/>
        </p:nvSpPr>
        <p:spPr>
          <a:xfrm>
            <a:off x="6741160" y="2252074"/>
            <a:ext cx="3718560" cy="646331"/>
          </a:xfrm>
          <a:prstGeom prst="rect">
            <a:avLst/>
          </a:prstGeom>
          <a:noFill/>
        </p:spPr>
        <p:txBody>
          <a:bodyPr wrap="square" rtlCol="0">
            <a:spAutoFit/>
          </a:bodyPr>
          <a:lstStyle/>
          <a:p>
            <a:r>
              <a:rPr lang="en-IN" b="1" dirty="0">
                <a:solidFill>
                  <a:schemeClr val="tx1">
                    <a:lumMod val="65000"/>
                    <a:lumOff val="35000"/>
                  </a:schemeClr>
                </a:solidFill>
                <a:latin typeface="Century Gothic" panose="020B0502020202020204" pitchFamily="34" charset="0"/>
              </a:rPr>
              <a:t>USERS AND </a:t>
            </a:r>
            <a:r>
              <a:rPr lang="en-US" b="1" dirty="0">
                <a:solidFill>
                  <a:schemeClr val="tx1">
                    <a:lumMod val="65000"/>
                    <a:lumOff val="35000"/>
                  </a:schemeClr>
                </a:solidFill>
                <a:latin typeface="Century Gothic" panose="020B0502020202020204" pitchFamily="34" charset="0"/>
              </a:rPr>
              <a:t>STAKEHOLDERS </a:t>
            </a:r>
            <a:endParaRPr lang="en-IN" b="1" dirty="0">
              <a:solidFill>
                <a:schemeClr val="tx1">
                  <a:lumMod val="65000"/>
                  <a:lumOff val="35000"/>
                </a:schemeClr>
              </a:solidFill>
              <a:latin typeface="Century Gothic" panose="020B0502020202020204" pitchFamily="34" charset="0"/>
            </a:endParaRPr>
          </a:p>
          <a:p>
            <a:endParaRPr lang="en-IN" dirty="0">
              <a:latin typeface="Century Gothic" panose="020B0502020202020204" pitchFamily="34" charset="0"/>
            </a:endParaRPr>
          </a:p>
        </p:txBody>
      </p:sp>
      <p:sp>
        <p:nvSpPr>
          <p:cNvPr id="30" name="TextBox 29"/>
          <p:cNvSpPr txBox="1"/>
          <p:nvPr/>
        </p:nvSpPr>
        <p:spPr>
          <a:xfrm>
            <a:off x="1356360" y="4164236"/>
            <a:ext cx="3718560" cy="646331"/>
          </a:xfrm>
          <a:prstGeom prst="rect">
            <a:avLst/>
          </a:prstGeom>
          <a:noFill/>
        </p:spPr>
        <p:txBody>
          <a:bodyPr wrap="square" rtlCol="0">
            <a:spAutoFit/>
          </a:bodyPr>
          <a:lstStyle/>
          <a:p>
            <a:pPr algn="r"/>
            <a:r>
              <a:rPr lang="en-US" b="1" dirty="0">
                <a:solidFill>
                  <a:srgbClr val="C00000"/>
                </a:solidFill>
                <a:latin typeface="Century Gothic" panose="020B0502020202020204" pitchFamily="34" charset="0"/>
              </a:rPr>
              <a:t>LIMITATIONS </a:t>
            </a:r>
            <a:endParaRPr lang="en-IN" b="1" dirty="0">
              <a:solidFill>
                <a:srgbClr val="C00000"/>
              </a:solidFill>
              <a:latin typeface="Century Gothic" panose="020B0502020202020204" pitchFamily="34" charset="0"/>
            </a:endParaRPr>
          </a:p>
          <a:p>
            <a:pPr algn="r"/>
            <a:endParaRPr lang="en-IN" dirty="0">
              <a:latin typeface="Century Gothic" panose="020B0502020202020204" pitchFamily="34" charset="0"/>
            </a:endParaRPr>
          </a:p>
        </p:txBody>
      </p:sp>
      <p:sp>
        <p:nvSpPr>
          <p:cNvPr id="31" name="TextBox 30"/>
          <p:cNvSpPr txBox="1"/>
          <p:nvPr/>
        </p:nvSpPr>
        <p:spPr>
          <a:xfrm>
            <a:off x="6741160" y="4164236"/>
            <a:ext cx="3718560" cy="646331"/>
          </a:xfrm>
          <a:prstGeom prst="rect">
            <a:avLst/>
          </a:prstGeom>
          <a:noFill/>
        </p:spPr>
        <p:txBody>
          <a:bodyPr wrap="square" rtlCol="0">
            <a:spAutoFit/>
          </a:bodyPr>
          <a:lstStyle/>
          <a:p>
            <a:r>
              <a:rPr lang="en-US" b="1" dirty="0">
                <a:solidFill>
                  <a:srgbClr val="0070C0"/>
                </a:solidFill>
                <a:latin typeface="Century Gothic" panose="020B0502020202020204" pitchFamily="34" charset="0"/>
              </a:rPr>
              <a:t>INTERACTIONS</a:t>
            </a:r>
            <a:endParaRPr lang="en-IN" b="1" dirty="0">
              <a:solidFill>
                <a:srgbClr val="0070C0"/>
              </a:solidFill>
              <a:latin typeface="Century Gothic" panose="020B0502020202020204" pitchFamily="34" charset="0"/>
            </a:endParaRPr>
          </a:p>
          <a:p>
            <a:endParaRPr lang="en-IN" dirty="0">
              <a:latin typeface="Century Gothic" panose="020B0502020202020204" pitchFamily="34" charset="0"/>
            </a:endParaRPr>
          </a:p>
        </p:txBody>
      </p:sp>
      <p:sp>
        <p:nvSpPr>
          <p:cNvPr id="32" name="Block Arc 31"/>
          <p:cNvSpPr/>
          <p:nvPr/>
        </p:nvSpPr>
        <p:spPr>
          <a:xfrm flipH="1">
            <a:off x="5791200" y="330200"/>
            <a:ext cx="2768600" cy="3073400"/>
          </a:xfrm>
          <a:prstGeom prst="blockArc">
            <a:avLst>
              <a:gd name="adj1" fmla="val 47429"/>
              <a:gd name="adj2" fmla="val 5379717"/>
              <a:gd name="adj3" fmla="val 1100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3" name="Block Arc 32"/>
          <p:cNvSpPr/>
          <p:nvPr/>
        </p:nvSpPr>
        <p:spPr>
          <a:xfrm flipV="1">
            <a:off x="3022600" y="3403600"/>
            <a:ext cx="2768600" cy="3073400"/>
          </a:xfrm>
          <a:prstGeom prst="blockArc">
            <a:avLst>
              <a:gd name="adj1" fmla="val 47429"/>
              <a:gd name="adj2" fmla="val 5379717"/>
              <a:gd name="adj3" fmla="val 1100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4" name="Block Arc 33"/>
          <p:cNvSpPr/>
          <p:nvPr/>
        </p:nvSpPr>
        <p:spPr>
          <a:xfrm flipH="1" flipV="1">
            <a:off x="5791200" y="3403600"/>
            <a:ext cx="2768600" cy="3073400"/>
          </a:xfrm>
          <a:prstGeom prst="blockArc">
            <a:avLst>
              <a:gd name="adj1" fmla="val 47429"/>
              <a:gd name="adj2" fmla="val 5379717"/>
              <a:gd name="adj3" fmla="val 1100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5" name="Block Arc 34"/>
          <p:cNvSpPr/>
          <p:nvPr/>
        </p:nvSpPr>
        <p:spPr>
          <a:xfrm>
            <a:off x="3022600" y="330200"/>
            <a:ext cx="2768600" cy="3073400"/>
          </a:xfrm>
          <a:prstGeom prst="blockArc">
            <a:avLst>
              <a:gd name="adj1" fmla="val 47429"/>
              <a:gd name="adj2" fmla="val 5379717"/>
              <a:gd name="adj3" fmla="val 11009"/>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6" name="Block Arc 35"/>
          <p:cNvSpPr/>
          <p:nvPr/>
        </p:nvSpPr>
        <p:spPr>
          <a:xfrm flipH="1">
            <a:off x="5791200" y="330200"/>
            <a:ext cx="2768600" cy="3073400"/>
          </a:xfrm>
          <a:prstGeom prst="blockArc">
            <a:avLst>
              <a:gd name="adj1" fmla="val 47429"/>
              <a:gd name="adj2" fmla="val 5379717"/>
              <a:gd name="adj3" fmla="val 11009"/>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7" name="Block Arc 36"/>
          <p:cNvSpPr/>
          <p:nvPr/>
        </p:nvSpPr>
        <p:spPr>
          <a:xfrm flipV="1">
            <a:off x="3022600" y="3403600"/>
            <a:ext cx="2768600" cy="3073400"/>
          </a:xfrm>
          <a:prstGeom prst="blockArc">
            <a:avLst>
              <a:gd name="adj1" fmla="val 47429"/>
              <a:gd name="adj2" fmla="val 5379717"/>
              <a:gd name="adj3" fmla="val 1100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8" name="Block Arc 37"/>
          <p:cNvSpPr/>
          <p:nvPr/>
        </p:nvSpPr>
        <p:spPr>
          <a:xfrm flipH="1" flipV="1">
            <a:off x="5791200" y="3403600"/>
            <a:ext cx="2768600" cy="3073400"/>
          </a:xfrm>
          <a:prstGeom prst="blockArc">
            <a:avLst>
              <a:gd name="adj1" fmla="val 47429"/>
              <a:gd name="adj2" fmla="val 5379717"/>
              <a:gd name="adj3" fmla="val 1100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Rectangle 4"/>
          <p:cNvSpPr/>
          <p:nvPr/>
        </p:nvSpPr>
        <p:spPr>
          <a:xfrm>
            <a:off x="5191277" y="3058452"/>
            <a:ext cx="1099981" cy="646331"/>
          </a:xfrm>
          <a:prstGeom prst="rect">
            <a:avLst/>
          </a:prstGeom>
        </p:spPr>
        <p:txBody>
          <a:bodyPr wrap="none">
            <a:spAutoFit/>
          </a:bodyPr>
          <a:lstStyle/>
          <a:p>
            <a:r>
              <a:rPr lang="en-IN" sz="3600" b="1" dirty="0">
                <a:latin typeface="Century Gothic" panose="020B0502020202020204" pitchFamily="34" charset="0"/>
              </a:rPr>
              <a:t>KUIL</a:t>
            </a:r>
            <a:endParaRPr lang="en-GB" sz="3600" dirty="0"/>
          </a:p>
        </p:txBody>
      </p:sp>
      <p:sp>
        <p:nvSpPr>
          <p:cNvPr id="2" name="TextBox 1">
            <a:extLst>
              <a:ext uri="{FF2B5EF4-FFF2-40B4-BE49-F238E27FC236}">
                <a16:creationId xmlns:a16="http://schemas.microsoft.com/office/drawing/2014/main" id="{5E4E1D29-35A2-5C84-1CA6-F2FDA44E99D7}"/>
              </a:ext>
            </a:extLst>
          </p:cNvPr>
          <p:cNvSpPr txBox="1"/>
          <p:nvPr/>
        </p:nvSpPr>
        <p:spPr>
          <a:xfrm>
            <a:off x="4360227" y="506306"/>
            <a:ext cx="2861945" cy="523220"/>
          </a:xfrm>
          <a:prstGeom prst="rect">
            <a:avLst/>
          </a:prstGeom>
          <a:noFill/>
        </p:spPr>
        <p:txBody>
          <a:bodyPr wrap="square" rtlCol="0">
            <a:spAutoFit/>
          </a:bodyPr>
          <a:lstStyle/>
          <a:p>
            <a:r>
              <a:rPr lang="en-US" sz="2800" b="1" dirty="0">
                <a:latin typeface="Century Gothic" panose="020B0502020202020204" pitchFamily="34" charset="0"/>
              </a:rPr>
              <a:t>System Scope</a:t>
            </a:r>
            <a:endParaRPr lang="en-IN" sz="2800" b="1" dirty="0">
              <a:latin typeface="Century Gothic" panose="020B0502020202020204" pitchFamily="34" charset="0"/>
            </a:endParaRPr>
          </a:p>
        </p:txBody>
      </p:sp>
    </p:spTree>
    <p:extLst>
      <p:ext uri="{BB962C8B-B14F-4D97-AF65-F5344CB8AC3E}">
        <p14:creationId xmlns:p14="http://schemas.microsoft.com/office/powerpoint/2010/main" val="4016080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anim calcmode="lin" valueType="num">
                                      <p:cBhvr>
                                        <p:cTn id="17" dur="1000" fill="hold"/>
                                        <p:tgtEl>
                                          <p:spTgt spid="25"/>
                                        </p:tgtEl>
                                        <p:attrNameLst>
                                          <p:attrName>ppt_x</p:attrName>
                                        </p:attrNameLst>
                                      </p:cBhvr>
                                      <p:tavLst>
                                        <p:tav tm="0">
                                          <p:val>
                                            <p:strVal val="#ppt_x"/>
                                          </p:val>
                                        </p:tav>
                                        <p:tav tm="100000">
                                          <p:val>
                                            <p:strVal val="#ppt_x"/>
                                          </p:val>
                                        </p:tav>
                                      </p:tavLst>
                                    </p:anim>
                                    <p:anim calcmode="lin" valueType="num">
                                      <p:cBhvr>
                                        <p:cTn id="18" dur="1000" fill="hold"/>
                                        <p:tgtEl>
                                          <p:spTgt spid="25"/>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1" presetClass="entr" presetSubtype="0" fill="hold" grpId="0" nodeType="afterEffect">
                                  <p:stCondLst>
                                    <p:cond delay="1000"/>
                                  </p:stCondLst>
                                  <p:childTnLst>
                                    <p:set>
                                      <p:cBhvr>
                                        <p:cTn id="21" dur="1" fill="hold">
                                          <p:stCondLst>
                                            <p:cond delay="0"/>
                                          </p:stCondLst>
                                        </p:cTn>
                                        <p:tgtEl>
                                          <p:spTgt spid="36"/>
                                        </p:tgtEl>
                                        <p:attrNameLst>
                                          <p:attrName>style.visibility</p:attrName>
                                        </p:attrNameLst>
                                      </p:cBhvr>
                                      <p:to>
                                        <p:strVal val="visible"/>
                                      </p:to>
                                    </p:set>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1000"/>
                                        <p:tgtEl>
                                          <p:spTgt spid="29"/>
                                        </p:tgtEl>
                                      </p:cBhvr>
                                    </p:animEffect>
                                    <p:anim calcmode="lin" valueType="num">
                                      <p:cBhvr>
                                        <p:cTn id="26" dur="1000" fill="hold"/>
                                        <p:tgtEl>
                                          <p:spTgt spid="29"/>
                                        </p:tgtEl>
                                        <p:attrNameLst>
                                          <p:attrName>ppt_x</p:attrName>
                                        </p:attrNameLst>
                                      </p:cBhvr>
                                      <p:tavLst>
                                        <p:tav tm="0">
                                          <p:val>
                                            <p:strVal val="#ppt_x"/>
                                          </p:val>
                                        </p:tav>
                                        <p:tav tm="100000">
                                          <p:val>
                                            <p:strVal val="#ppt_x"/>
                                          </p:val>
                                        </p:tav>
                                      </p:tavLst>
                                    </p:anim>
                                    <p:anim calcmode="lin" valueType="num">
                                      <p:cBhvr>
                                        <p:cTn id="27" dur="1000" fill="hold"/>
                                        <p:tgtEl>
                                          <p:spTgt spid="29"/>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1" presetClass="entr" presetSubtype="0" fill="hold" grpId="0" nodeType="afterEffect">
                                  <p:stCondLst>
                                    <p:cond delay="1000"/>
                                  </p:stCondLst>
                                  <p:childTnLst>
                                    <p:set>
                                      <p:cBhvr>
                                        <p:cTn id="30" dur="1" fill="hold">
                                          <p:stCondLst>
                                            <p:cond delay="0"/>
                                          </p:stCondLst>
                                        </p:cTn>
                                        <p:tgtEl>
                                          <p:spTgt spid="38"/>
                                        </p:tgtEl>
                                        <p:attrNameLst>
                                          <p:attrName>style.visibility</p:attrName>
                                        </p:attrNameLst>
                                      </p:cBhvr>
                                      <p:to>
                                        <p:strVal val="visible"/>
                                      </p:to>
                                    </p:set>
                                  </p:childTnLst>
                                </p:cTn>
                              </p:par>
                            </p:childTnLst>
                          </p:cTn>
                        </p:par>
                        <p:par>
                          <p:cTn id="31" fill="hold">
                            <p:stCondLst>
                              <p:cond delay="5000"/>
                            </p:stCondLst>
                            <p:childTnLst>
                              <p:par>
                                <p:cTn id="32" presetID="42"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1000"/>
                                        <p:tgtEl>
                                          <p:spTgt spid="31"/>
                                        </p:tgtEl>
                                      </p:cBhvr>
                                    </p:animEffect>
                                    <p:anim calcmode="lin" valueType="num">
                                      <p:cBhvr>
                                        <p:cTn id="35" dur="1000" fill="hold"/>
                                        <p:tgtEl>
                                          <p:spTgt spid="31"/>
                                        </p:tgtEl>
                                        <p:attrNameLst>
                                          <p:attrName>ppt_x</p:attrName>
                                        </p:attrNameLst>
                                      </p:cBhvr>
                                      <p:tavLst>
                                        <p:tav tm="0">
                                          <p:val>
                                            <p:strVal val="#ppt_x"/>
                                          </p:val>
                                        </p:tav>
                                        <p:tav tm="100000">
                                          <p:val>
                                            <p:strVal val="#ppt_x"/>
                                          </p:val>
                                        </p:tav>
                                      </p:tavLst>
                                    </p:anim>
                                    <p:anim calcmode="lin" valueType="num">
                                      <p:cBhvr>
                                        <p:cTn id="36" dur="1000" fill="hold"/>
                                        <p:tgtEl>
                                          <p:spTgt spid="31"/>
                                        </p:tgtEl>
                                        <p:attrNameLst>
                                          <p:attrName>ppt_y</p:attrName>
                                        </p:attrNameLst>
                                      </p:cBhvr>
                                      <p:tavLst>
                                        <p:tav tm="0">
                                          <p:val>
                                            <p:strVal val="#ppt_y+.1"/>
                                          </p:val>
                                        </p:tav>
                                        <p:tav tm="100000">
                                          <p:val>
                                            <p:strVal val="#ppt_y"/>
                                          </p:val>
                                        </p:tav>
                                      </p:tavLst>
                                    </p:anim>
                                  </p:childTnLst>
                                </p:cTn>
                              </p:par>
                            </p:childTnLst>
                          </p:cTn>
                        </p:par>
                        <p:par>
                          <p:cTn id="37" fill="hold">
                            <p:stCondLst>
                              <p:cond delay="6000"/>
                            </p:stCondLst>
                            <p:childTnLst>
                              <p:par>
                                <p:cTn id="38" presetID="1" presetClass="entr" presetSubtype="0" fill="hold" grpId="0" nodeType="afterEffect">
                                  <p:stCondLst>
                                    <p:cond delay="1000"/>
                                  </p:stCondLst>
                                  <p:childTnLst>
                                    <p:set>
                                      <p:cBhvr>
                                        <p:cTn id="39" dur="1" fill="hold">
                                          <p:stCondLst>
                                            <p:cond delay="0"/>
                                          </p:stCondLst>
                                        </p:cTn>
                                        <p:tgtEl>
                                          <p:spTgt spid="37"/>
                                        </p:tgtEl>
                                        <p:attrNameLst>
                                          <p:attrName>style.visibility</p:attrName>
                                        </p:attrNameLst>
                                      </p:cBhvr>
                                      <p:to>
                                        <p:strVal val="visible"/>
                                      </p:to>
                                    </p:set>
                                  </p:childTnLst>
                                </p:cTn>
                              </p:par>
                            </p:childTnLst>
                          </p:cTn>
                        </p:par>
                        <p:par>
                          <p:cTn id="40" fill="hold">
                            <p:stCondLst>
                              <p:cond delay="7000"/>
                            </p:stCondLst>
                            <p:childTnLst>
                              <p:par>
                                <p:cTn id="41" presetID="42"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1000"/>
                                        <p:tgtEl>
                                          <p:spTgt spid="30"/>
                                        </p:tgtEl>
                                      </p:cBhvr>
                                    </p:animEffect>
                                    <p:anim calcmode="lin" valueType="num">
                                      <p:cBhvr>
                                        <p:cTn id="44" dur="1000" fill="hold"/>
                                        <p:tgtEl>
                                          <p:spTgt spid="30"/>
                                        </p:tgtEl>
                                        <p:attrNameLst>
                                          <p:attrName>ppt_x</p:attrName>
                                        </p:attrNameLst>
                                      </p:cBhvr>
                                      <p:tavLst>
                                        <p:tav tm="0">
                                          <p:val>
                                            <p:strVal val="#ppt_x"/>
                                          </p:val>
                                        </p:tav>
                                        <p:tav tm="100000">
                                          <p:val>
                                            <p:strVal val="#ppt_x"/>
                                          </p:val>
                                        </p:tav>
                                      </p:tavLst>
                                    </p:anim>
                                    <p:anim calcmode="lin" valueType="num">
                                      <p:cBhvr>
                                        <p:cTn id="4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30" grpId="0"/>
      <p:bldP spid="31" grpId="0"/>
      <p:bldP spid="35" grpId="0" animBg="1"/>
      <p:bldP spid="36" grpId="0" animBg="1"/>
      <p:bldP spid="37" grpId="0" animBg="1"/>
      <p:bldP spid="38"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p:cNvSpPr/>
          <p:nvPr/>
        </p:nvSpPr>
        <p:spPr>
          <a:xfrm rot="2700000">
            <a:off x="1912897" y="934866"/>
            <a:ext cx="1120596" cy="720000"/>
          </a:xfrm>
          <a:custGeom>
            <a:avLst/>
            <a:gdLst>
              <a:gd name="connsiteX0" fmla="*/ 17574 w 1120596"/>
              <a:gd name="connsiteY0" fmla="*/ 17760 h 720000"/>
              <a:gd name="connsiteX1" fmla="*/ 60001 w 1120596"/>
              <a:gd name="connsiteY1" fmla="*/ 186 h 720000"/>
              <a:gd name="connsiteX2" fmla="*/ 299999 w 1120596"/>
              <a:gd name="connsiteY2" fmla="*/ 186 h 720000"/>
              <a:gd name="connsiteX3" fmla="*/ 301266 w 1120596"/>
              <a:gd name="connsiteY3" fmla="*/ 711 h 720000"/>
              <a:gd name="connsiteX4" fmla="*/ 517077 w 1120596"/>
              <a:gd name="connsiteY4" fmla="*/ 711 h 720000"/>
              <a:gd name="connsiteX5" fmla="*/ 520598 w 1120596"/>
              <a:gd name="connsiteY5" fmla="*/ 0 h 720000"/>
              <a:gd name="connsiteX6" fmla="*/ 1000594 w 1120596"/>
              <a:gd name="connsiteY6" fmla="*/ 0 h 720000"/>
              <a:gd name="connsiteX7" fmla="*/ 1120596 w 1120596"/>
              <a:gd name="connsiteY7" fmla="*/ 120002 h 720000"/>
              <a:gd name="connsiteX8" fmla="*/ 1120596 w 1120596"/>
              <a:gd name="connsiteY8" fmla="*/ 599998 h 720000"/>
              <a:gd name="connsiteX9" fmla="*/ 1000593 w 1120596"/>
              <a:gd name="connsiteY9" fmla="*/ 720000 h 720000"/>
              <a:gd name="connsiteX10" fmla="*/ 520598 w 1120596"/>
              <a:gd name="connsiteY10" fmla="*/ 720000 h 720000"/>
              <a:gd name="connsiteX11" fmla="*/ 400595 w 1120596"/>
              <a:gd name="connsiteY11" fmla="*/ 599998 h 720000"/>
              <a:gd name="connsiteX12" fmla="*/ 400595 w 1120596"/>
              <a:gd name="connsiteY12" fmla="*/ 120002 h 720000"/>
              <a:gd name="connsiteX13" fmla="*/ 405630 w 1120596"/>
              <a:gd name="connsiteY13" fmla="*/ 95065 h 720000"/>
              <a:gd name="connsiteX14" fmla="*/ 360000 w 1120596"/>
              <a:gd name="connsiteY14" fmla="*/ 95065 h 720000"/>
              <a:gd name="connsiteX15" fmla="*/ 360000 w 1120596"/>
              <a:gd name="connsiteY15" fmla="*/ 300185 h 720000"/>
              <a:gd name="connsiteX16" fmla="*/ 299999 w 1120596"/>
              <a:gd name="connsiteY16" fmla="*/ 360186 h 720000"/>
              <a:gd name="connsiteX17" fmla="*/ 60001 w 1120596"/>
              <a:gd name="connsiteY17" fmla="*/ 360186 h 720000"/>
              <a:gd name="connsiteX18" fmla="*/ 0 w 1120596"/>
              <a:gd name="connsiteY18" fmla="*/ 300185 h 720000"/>
              <a:gd name="connsiteX19" fmla="*/ 0 w 1120596"/>
              <a:gd name="connsiteY19" fmla="*/ 60187 h 720000"/>
              <a:gd name="connsiteX20" fmla="*/ 17574 w 1120596"/>
              <a:gd name="connsiteY20" fmla="*/ 1776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20596" h="720000">
                <a:moveTo>
                  <a:pt x="17574" y="17760"/>
                </a:moveTo>
                <a:cubicBezTo>
                  <a:pt x="28432" y="6902"/>
                  <a:pt x="43432" y="186"/>
                  <a:pt x="60001" y="186"/>
                </a:cubicBezTo>
                <a:lnTo>
                  <a:pt x="299999" y="186"/>
                </a:lnTo>
                <a:lnTo>
                  <a:pt x="301266" y="711"/>
                </a:lnTo>
                <a:lnTo>
                  <a:pt x="517077" y="711"/>
                </a:lnTo>
                <a:lnTo>
                  <a:pt x="520598" y="0"/>
                </a:lnTo>
                <a:lnTo>
                  <a:pt x="1000594" y="0"/>
                </a:lnTo>
                <a:cubicBezTo>
                  <a:pt x="1066869" y="0"/>
                  <a:pt x="1120596" y="53727"/>
                  <a:pt x="1120596" y="120002"/>
                </a:cubicBezTo>
                <a:lnTo>
                  <a:pt x="1120596" y="599998"/>
                </a:lnTo>
                <a:cubicBezTo>
                  <a:pt x="1120596" y="666273"/>
                  <a:pt x="1066869" y="720000"/>
                  <a:pt x="1000593" y="720000"/>
                </a:cubicBezTo>
                <a:lnTo>
                  <a:pt x="520598" y="720000"/>
                </a:lnTo>
                <a:cubicBezTo>
                  <a:pt x="454323" y="720000"/>
                  <a:pt x="400595" y="666273"/>
                  <a:pt x="400595" y="599998"/>
                </a:cubicBezTo>
                <a:lnTo>
                  <a:pt x="400595" y="120002"/>
                </a:lnTo>
                <a:lnTo>
                  <a:pt x="405630" y="95065"/>
                </a:lnTo>
                <a:lnTo>
                  <a:pt x="360000" y="95065"/>
                </a:lnTo>
                <a:lnTo>
                  <a:pt x="360000" y="300185"/>
                </a:lnTo>
                <a:cubicBezTo>
                  <a:pt x="360000" y="333323"/>
                  <a:pt x="333137" y="360186"/>
                  <a:pt x="299999" y="360186"/>
                </a:cubicBezTo>
                <a:lnTo>
                  <a:pt x="60001" y="360186"/>
                </a:lnTo>
                <a:cubicBezTo>
                  <a:pt x="26863" y="360186"/>
                  <a:pt x="0" y="333323"/>
                  <a:pt x="0" y="300185"/>
                </a:cubicBezTo>
                <a:lnTo>
                  <a:pt x="0" y="60187"/>
                </a:lnTo>
                <a:cubicBezTo>
                  <a:pt x="0" y="43618"/>
                  <a:pt x="6716" y="28618"/>
                  <a:pt x="17574" y="1776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p:cNvSpPr txBox="1"/>
          <p:nvPr/>
        </p:nvSpPr>
        <p:spPr>
          <a:xfrm>
            <a:off x="3520440" y="644117"/>
            <a:ext cx="6835140" cy="1384995"/>
          </a:xfrm>
          <a:prstGeom prst="rect">
            <a:avLst/>
          </a:prstGeom>
          <a:noFill/>
        </p:spPr>
        <p:txBody>
          <a:bodyPr wrap="square" rtlCol="0">
            <a:spAutoFit/>
          </a:bodyPr>
          <a:lstStyle/>
          <a:p>
            <a:r>
              <a:rPr lang="en-IN" b="1" dirty="0">
                <a:solidFill>
                  <a:srgbClr val="00B050"/>
                </a:solidFill>
                <a:latin typeface="Century Gothic" panose="020B0502020202020204" pitchFamily="34" charset="0"/>
              </a:rPr>
              <a:t>KEY </a:t>
            </a:r>
            <a:r>
              <a:rPr lang="en-US" b="1" dirty="0">
                <a:solidFill>
                  <a:srgbClr val="00B050"/>
                </a:solidFill>
                <a:latin typeface="Century Gothic" panose="020B0502020202020204" pitchFamily="34" charset="0"/>
              </a:rPr>
              <a:t>FEATURES</a:t>
            </a:r>
            <a:endParaRPr lang="en-IN" b="1" dirty="0">
              <a:solidFill>
                <a:srgbClr val="00B050"/>
              </a:solidFill>
              <a:latin typeface="Century Gothic" panose="020B0502020202020204" pitchFamily="34" charset="0"/>
            </a:endParaRPr>
          </a:p>
          <a:p>
            <a:endParaRPr lang="en-IN" dirty="0">
              <a:latin typeface="Century Gothic" panose="020B0502020202020204" pitchFamily="34" charset="0"/>
            </a:endParaRPr>
          </a:p>
          <a:p>
            <a:r>
              <a:rPr lang="en-US" sz="1200" dirty="0">
                <a:latin typeface="Century Gothic" panose="020B0502020202020204" pitchFamily="34" charset="0"/>
              </a:rPr>
              <a:t>Users can easily book flights and make reservations.</a:t>
            </a:r>
          </a:p>
          <a:p>
            <a:r>
              <a:rPr lang="en-US" sz="1200" dirty="0">
                <a:latin typeface="Century Gothic" panose="020B0502020202020204" pitchFamily="34" charset="0"/>
              </a:rPr>
              <a:t>Administrators have oversight and control over flight details and reservations.</a:t>
            </a:r>
          </a:p>
          <a:p>
            <a:r>
              <a:rPr lang="en-US" sz="1200" dirty="0">
                <a:latin typeface="Century Gothic" panose="020B0502020202020204" pitchFamily="34" charset="0"/>
              </a:rPr>
              <a:t>Additional features include an appealing homepage, user profiles, currency converter, ratings system, and email notifications.</a:t>
            </a:r>
            <a:endParaRPr lang="en-GB" sz="1200" dirty="0">
              <a:latin typeface="Century Gothic" panose="020B0502020202020204" pitchFamily="34" charset="0"/>
            </a:endParaRPr>
          </a:p>
        </p:txBody>
      </p:sp>
      <p:cxnSp>
        <p:nvCxnSpPr>
          <p:cNvPr id="10" name="Straight Connector 9"/>
          <p:cNvCxnSpPr/>
          <p:nvPr/>
        </p:nvCxnSpPr>
        <p:spPr>
          <a:xfrm>
            <a:off x="3509010" y="1028700"/>
            <a:ext cx="6858000" cy="4572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80751" y="1017270"/>
            <a:ext cx="476412" cy="830997"/>
          </a:xfrm>
          <a:prstGeom prst="rect">
            <a:avLst/>
          </a:prstGeom>
          <a:noFill/>
        </p:spPr>
        <p:txBody>
          <a:bodyPr wrap="none" rtlCol="0">
            <a:spAutoFit/>
          </a:bodyPr>
          <a:lstStyle/>
          <a:p>
            <a:r>
              <a:rPr lang="en-IN" sz="4800" dirty="0">
                <a:solidFill>
                  <a:schemeClr val="bg1"/>
                </a:solidFill>
              </a:rPr>
              <a:t>S</a:t>
            </a:r>
            <a:endParaRPr lang="en-GB" sz="4800" dirty="0">
              <a:solidFill>
                <a:schemeClr val="bg1"/>
              </a:solidFill>
            </a:endParaRPr>
          </a:p>
        </p:txBody>
      </p:sp>
      <p:sp>
        <p:nvSpPr>
          <p:cNvPr id="12" name="Freeform 11"/>
          <p:cNvSpPr/>
          <p:nvPr/>
        </p:nvSpPr>
        <p:spPr>
          <a:xfrm rot="2700000">
            <a:off x="1912897" y="2319861"/>
            <a:ext cx="1120596" cy="720000"/>
          </a:xfrm>
          <a:custGeom>
            <a:avLst/>
            <a:gdLst>
              <a:gd name="connsiteX0" fmla="*/ 17574 w 1120596"/>
              <a:gd name="connsiteY0" fmla="*/ 17760 h 720000"/>
              <a:gd name="connsiteX1" fmla="*/ 60001 w 1120596"/>
              <a:gd name="connsiteY1" fmla="*/ 186 h 720000"/>
              <a:gd name="connsiteX2" fmla="*/ 299999 w 1120596"/>
              <a:gd name="connsiteY2" fmla="*/ 186 h 720000"/>
              <a:gd name="connsiteX3" fmla="*/ 301266 w 1120596"/>
              <a:gd name="connsiteY3" fmla="*/ 711 h 720000"/>
              <a:gd name="connsiteX4" fmla="*/ 517077 w 1120596"/>
              <a:gd name="connsiteY4" fmla="*/ 711 h 720000"/>
              <a:gd name="connsiteX5" fmla="*/ 520598 w 1120596"/>
              <a:gd name="connsiteY5" fmla="*/ 0 h 720000"/>
              <a:gd name="connsiteX6" fmla="*/ 1000594 w 1120596"/>
              <a:gd name="connsiteY6" fmla="*/ 0 h 720000"/>
              <a:gd name="connsiteX7" fmla="*/ 1120596 w 1120596"/>
              <a:gd name="connsiteY7" fmla="*/ 120002 h 720000"/>
              <a:gd name="connsiteX8" fmla="*/ 1120596 w 1120596"/>
              <a:gd name="connsiteY8" fmla="*/ 599998 h 720000"/>
              <a:gd name="connsiteX9" fmla="*/ 1000593 w 1120596"/>
              <a:gd name="connsiteY9" fmla="*/ 720000 h 720000"/>
              <a:gd name="connsiteX10" fmla="*/ 520598 w 1120596"/>
              <a:gd name="connsiteY10" fmla="*/ 720000 h 720000"/>
              <a:gd name="connsiteX11" fmla="*/ 400595 w 1120596"/>
              <a:gd name="connsiteY11" fmla="*/ 599998 h 720000"/>
              <a:gd name="connsiteX12" fmla="*/ 400595 w 1120596"/>
              <a:gd name="connsiteY12" fmla="*/ 120002 h 720000"/>
              <a:gd name="connsiteX13" fmla="*/ 405630 w 1120596"/>
              <a:gd name="connsiteY13" fmla="*/ 95065 h 720000"/>
              <a:gd name="connsiteX14" fmla="*/ 360000 w 1120596"/>
              <a:gd name="connsiteY14" fmla="*/ 95065 h 720000"/>
              <a:gd name="connsiteX15" fmla="*/ 360000 w 1120596"/>
              <a:gd name="connsiteY15" fmla="*/ 300185 h 720000"/>
              <a:gd name="connsiteX16" fmla="*/ 299999 w 1120596"/>
              <a:gd name="connsiteY16" fmla="*/ 360186 h 720000"/>
              <a:gd name="connsiteX17" fmla="*/ 60001 w 1120596"/>
              <a:gd name="connsiteY17" fmla="*/ 360186 h 720000"/>
              <a:gd name="connsiteX18" fmla="*/ 0 w 1120596"/>
              <a:gd name="connsiteY18" fmla="*/ 300185 h 720000"/>
              <a:gd name="connsiteX19" fmla="*/ 0 w 1120596"/>
              <a:gd name="connsiteY19" fmla="*/ 60187 h 720000"/>
              <a:gd name="connsiteX20" fmla="*/ 17574 w 1120596"/>
              <a:gd name="connsiteY20" fmla="*/ 1776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20596" h="720000">
                <a:moveTo>
                  <a:pt x="17574" y="17760"/>
                </a:moveTo>
                <a:cubicBezTo>
                  <a:pt x="28432" y="6902"/>
                  <a:pt x="43432" y="186"/>
                  <a:pt x="60001" y="186"/>
                </a:cubicBezTo>
                <a:lnTo>
                  <a:pt x="299999" y="186"/>
                </a:lnTo>
                <a:lnTo>
                  <a:pt x="301266" y="711"/>
                </a:lnTo>
                <a:lnTo>
                  <a:pt x="517077" y="711"/>
                </a:lnTo>
                <a:lnTo>
                  <a:pt x="520598" y="0"/>
                </a:lnTo>
                <a:lnTo>
                  <a:pt x="1000594" y="0"/>
                </a:lnTo>
                <a:cubicBezTo>
                  <a:pt x="1066869" y="0"/>
                  <a:pt x="1120596" y="53727"/>
                  <a:pt x="1120596" y="120002"/>
                </a:cubicBezTo>
                <a:lnTo>
                  <a:pt x="1120596" y="599998"/>
                </a:lnTo>
                <a:cubicBezTo>
                  <a:pt x="1120596" y="666273"/>
                  <a:pt x="1066869" y="720000"/>
                  <a:pt x="1000593" y="720000"/>
                </a:cubicBezTo>
                <a:lnTo>
                  <a:pt x="520598" y="720000"/>
                </a:lnTo>
                <a:cubicBezTo>
                  <a:pt x="454323" y="720000"/>
                  <a:pt x="400595" y="666273"/>
                  <a:pt x="400595" y="599998"/>
                </a:cubicBezTo>
                <a:lnTo>
                  <a:pt x="400595" y="120002"/>
                </a:lnTo>
                <a:lnTo>
                  <a:pt x="405630" y="95065"/>
                </a:lnTo>
                <a:lnTo>
                  <a:pt x="360000" y="95065"/>
                </a:lnTo>
                <a:lnTo>
                  <a:pt x="360000" y="300185"/>
                </a:lnTo>
                <a:cubicBezTo>
                  <a:pt x="360000" y="333323"/>
                  <a:pt x="333137" y="360186"/>
                  <a:pt x="299999" y="360186"/>
                </a:cubicBezTo>
                <a:lnTo>
                  <a:pt x="60001" y="360186"/>
                </a:lnTo>
                <a:cubicBezTo>
                  <a:pt x="26863" y="360186"/>
                  <a:pt x="0" y="333323"/>
                  <a:pt x="0" y="300185"/>
                </a:cubicBezTo>
                <a:lnTo>
                  <a:pt x="0" y="60187"/>
                </a:lnTo>
                <a:cubicBezTo>
                  <a:pt x="0" y="43618"/>
                  <a:pt x="6716" y="28618"/>
                  <a:pt x="17574" y="17760"/>
                </a:cubicBez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3520440" y="2029112"/>
            <a:ext cx="6835140" cy="1015663"/>
          </a:xfrm>
          <a:prstGeom prst="rect">
            <a:avLst/>
          </a:prstGeom>
          <a:noFill/>
        </p:spPr>
        <p:txBody>
          <a:bodyPr wrap="square" rtlCol="0">
            <a:spAutoFit/>
          </a:bodyPr>
          <a:lstStyle/>
          <a:p>
            <a:r>
              <a:rPr lang="en-IN" b="1" dirty="0">
                <a:solidFill>
                  <a:schemeClr val="tx1">
                    <a:lumMod val="65000"/>
                    <a:lumOff val="35000"/>
                  </a:schemeClr>
                </a:solidFill>
                <a:latin typeface="Century Gothic" panose="020B0502020202020204" pitchFamily="34" charset="0"/>
              </a:rPr>
              <a:t>USERS AND </a:t>
            </a:r>
            <a:r>
              <a:rPr lang="en-US" b="1" dirty="0">
                <a:solidFill>
                  <a:schemeClr val="tx1">
                    <a:lumMod val="65000"/>
                    <a:lumOff val="35000"/>
                  </a:schemeClr>
                </a:solidFill>
                <a:latin typeface="Century Gothic" panose="020B0502020202020204" pitchFamily="34" charset="0"/>
              </a:rPr>
              <a:t>STAKEHOLDERS </a:t>
            </a:r>
            <a:endParaRPr lang="en-IN" b="1" dirty="0">
              <a:solidFill>
                <a:schemeClr val="tx1">
                  <a:lumMod val="65000"/>
                  <a:lumOff val="35000"/>
                </a:schemeClr>
              </a:solidFill>
              <a:latin typeface="Century Gothic" panose="020B0502020202020204" pitchFamily="34" charset="0"/>
            </a:endParaRPr>
          </a:p>
          <a:p>
            <a:endParaRPr lang="en-IN" dirty="0">
              <a:latin typeface="Century Gothic" panose="020B0502020202020204" pitchFamily="34" charset="0"/>
            </a:endParaRPr>
          </a:p>
          <a:p>
            <a:r>
              <a:rPr lang="en-US" sz="1200" dirty="0">
                <a:latin typeface="Century Gothic" panose="020B0502020202020204" pitchFamily="34" charset="0"/>
              </a:rPr>
              <a:t>Users: Individuals booking flights.</a:t>
            </a:r>
          </a:p>
          <a:p>
            <a:r>
              <a:rPr lang="en-US" sz="1200" dirty="0">
                <a:latin typeface="Century Gothic" panose="020B0502020202020204" pitchFamily="34" charset="0"/>
              </a:rPr>
              <a:t>Administrators: Manage flights, reservations, and system announcements.</a:t>
            </a:r>
            <a:endParaRPr lang="en-GB" sz="1200" dirty="0">
              <a:latin typeface="Century Gothic" panose="020B0502020202020204" pitchFamily="34" charset="0"/>
            </a:endParaRPr>
          </a:p>
        </p:txBody>
      </p:sp>
      <p:cxnSp>
        <p:nvCxnSpPr>
          <p:cNvPr id="14" name="Straight Connector 13"/>
          <p:cNvCxnSpPr/>
          <p:nvPr/>
        </p:nvCxnSpPr>
        <p:spPr>
          <a:xfrm>
            <a:off x="3509010" y="2413695"/>
            <a:ext cx="6858000" cy="45720"/>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277881" y="2402265"/>
            <a:ext cx="732893" cy="830997"/>
          </a:xfrm>
          <a:prstGeom prst="rect">
            <a:avLst/>
          </a:prstGeom>
          <a:noFill/>
        </p:spPr>
        <p:txBody>
          <a:bodyPr wrap="none" rtlCol="0">
            <a:spAutoFit/>
          </a:bodyPr>
          <a:lstStyle/>
          <a:p>
            <a:r>
              <a:rPr lang="en-IN" sz="4800" dirty="0">
                <a:solidFill>
                  <a:schemeClr val="bg1"/>
                </a:solidFill>
              </a:rPr>
              <a:t>W</a:t>
            </a:r>
            <a:endParaRPr lang="en-GB" sz="4800" dirty="0">
              <a:solidFill>
                <a:schemeClr val="bg1"/>
              </a:solidFill>
            </a:endParaRPr>
          </a:p>
        </p:txBody>
      </p:sp>
      <p:sp>
        <p:nvSpPr>
          <p:cNvPr id="16" name="Freeform 15"/>
          <p:cNvSpPr/>
          <p:nvPr/>
        </p:nvSpPr>
        <p:spPr>
          <a:xfrm rot="2700000">
            <a:off x="1912897" y="3722467"/>
            <a:ext cx="1120596" cy="720000"/>
          </a:xfrm>
          <a:custGeom>
            <a:avLst/>
            <a:gdLst>
              <a:gd name="connsiteX0" fmla="*/ 17574 w 1120596"/>
              <a:gd name="connsiteY0" fmla="*/ 17760 h 720000"/>
              <a:gd name="connsiteX1" fmla="*/ 60001 w 1120596"/>
              <a:gd name="connsiteY1" fmla="*/ 186 h 720000"/>
              <a:gd name="connsiteX2" fmla="*/ 299999 w 1120596"/>
              <a:gd name="connsiteY2" fmla="*/ 186 h 720000"/>
              <a:gd name="connsiteX3" fmla="*/ 301266 w 1120596"/>
              <a:gd name="connsiteY3" fmla="*/ 711 h 720000"/>
              <a:gd name="connsiteX4" fmla="*/ 517077 w 1120596"/>
              <a:gd name="connsiteY4" fmla="*/ 711 h 720000"/>
              <a:gd name="connsiteX5" fmla="*/ 520598 w 1120596"/>
              <a:gd name="connsiteY5" fmla="*/ 0 h 720000"/>
              <a:gd name="connsiteX6" fmla="*/ 1000594 w 1120596"/>
              <a:gd name="connsiteY6" fmla="*/ 0 h 720000"/>
              <a:gd name="connsiteX7" fmla="*/ 1120596 w 1120596"/>
              <a:gd name="connsiteY7" fmla="*/ 120002 h 720000"/>
              <a:gd name="connsiteX8" fmla="*/ 1120596 w 1120596"/>
              <a:gd name="connsiteY8" fmla="*/ 599998 h 720000"/>
              <a:gd name="connsiteX9" fmla="*/ 1000593 w 1120596"/>
              <a:gd name="connsiteY9" fmla="*/ 720000 h 720000"/>
              <a:gd name="connsiteX10" fmla="*/ 520598 w 1120596"/>
              <a:gd name="connsiteY10" fmla="*/ 720000 h 720000"/>
              <a:gd name="connsiteX11" fmla="*/ 400595 w 1120596"/>
              <a:gd name="connsiteY11" fmla="*/ 599998 h 720000"/>
              <a:gd name="connsiteX12" fmla="*/ 400595 w 1120596"/>
              <a:gd name="connsiteY12" fmla="*/ 120002 h 720000"/>
              <a:gd name="connsiteX13" fmla="*/ 405630 w 1120596"/>
              <a:gd name="connsiteY13" fmla="*/ 95065 h 720000"/>
              <a:gd name="connsiteX14" fmla="*/ 360000 w 1120596"/>
              <a:gd name="connsiteY14" fmla="*/ 95065 h 720000"/>
              <a:gd name="connsiteX15" fmla="*/ 360000 w 1120596"/>
              <a:gd name="connsiteY15" fmla="*/ 300185 h 720000"/>
              <a:gd name="connsiteX16" fmla="*/ 299999 w 1120596"/>
              <a:gd name="connsiteY16" fmla="*/ 360186 h 720000"/>
              <a:gd name="connsiteX17" fmla="*/ 60001 w 1120596"/>
              <a:gd name="connsiteY17" fmla="*/ 360186 h 720000"/>
              <a:gd name="connsiteX18" fmla="*/ 0 w 1120596"/>
              <a:gd name="connsiteY18" fmla="*/ 300185 h 720000"/>
              <a:gd name="connsiteX19" fmla="*/ 0 w 1120596"/>
              <a:gd name="connsiteY19" fmla="*/ 60187 h 720000"/>
              <a:gd name="connsiteX20" fmla="*/ 17574 w 1120596"/>
              <a:gd name="connsiteY20" fmla="*/ 1776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20596" h="720000">
                <a:moveTo>
                  <a:pt x="17574" y="17760"/>
                </a:moveTo>
                <a:cubicBezTo>
                  <a:pt x="28432" y="6902"/>
                  <a:pt x="43432" y="186"/>
                  <a:pt x="60001" y="186"/>
                </a:cubicBezTo>
                <a:lnTo>
                  <a:pt x="299999" y="186"/>
                </a:lnTo>
                <a:lnTo>
                  <a:pt x="301266" y="711"/>
                </a:lnTo>
                <a:lnTo>
                  <a:pt x="517077" y="711"/>
                </a:lnTo>
                <a:lnTo>
                  <a:pt x="520598" y="0"/>
                </a:lnTo>
                <a:lnTo>
                  <a:pt x="1000594" y="0"/>
                </a:lnTo>
                <a:cubicBezTo>
                  <a:pt x="1066869" y="0"/>
                  <a:pt x="1120596" y="53727"/>
                  <a:pt x="1120596" y="120002"/>
                </a:cubicBezTo>
                <a:lnTo>
                  <a:pt x="1120596" y="599998"/>
                </a:lnTo>
                <a:cubicBezTo>
                  <a:pt x="1120596" y="666273"/>
                  <a:pt x="1066869" y="720000"/>
                  <a:pt x="1000593" y="720000"/>
                </a:cubicBezTo>
                <a:lnTo>
                  <a:pt x="520598" y="720000"/>
                </a:lnTo>
                <a:cubicBezTo>
                  <a:pt x="454323" y="720000"/>
                  <a:pt x="400595" y="666273"/>
                  <a:pt x="400595" y="599998"/>
                </a:cubicBezTo>
                <a:lnTo>
                  <a:pt x="400595" y="120002"/>
                </a:lnTo>
                <a:lnTo>
                  <a:pt x="405630" y="95065"/>
                </a:lnTo>
                <a:lnTo>
                  <a:pt x="360000" y="95065"/>
                </a:lnTo>
                <a:lnTo>
                  <a:pt x="360000" y="300185"/>
                </a:lnTo>
                <a:cubicBezTo>
                  <a:pt x="360000" y="333323"/>
                  <a:pt x="333137" y="360186"/>
                  <a:pt x="299999" y="360186"/>
                </a:cubicBezTo>
                <a:lnTo>
                  <a:pt x="60001" y="360186"/>
                </a:lnTo>
                <a:cubicBezTo>
                  <a:pt x="26863" y="360186"/>
                  <a:pt x="0" y="333323"/>
                  <a:pt x="0" y="300185"/>
                </a:cubicBezTo>
                <a:lnTo>
                  <a:pt x="0" y="60187"/>
                </a:lnTo>
                <a:cubicBezTo>
                  <a:pt x="0" y="43618"/>
                  <a:pt x="6716" y="28618"/>
                  <a:pt x="17574" y="1776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3520440" y="3431718"/>
            <a:ext cx="6835140" cy="1015663"/>
          </a:xfrm>
          <a:prstGeom prst="rect">
            <a:avLst/>
          </a:prstGeom>
          <a:noFill/>
        </p:spPr>
        <p:txBody>
          <a:bodyPr wrap="square" rtlCol="0">
            <a:spAutoFit/>
          </a:bodyPr>
          <a:lstStyle/>
          <a:p>
            <a:r>
              <a:rPr lang="en-US" b="1" dirty="0">
                <a:solidFill>
                  <a:srgbClr val="0070C0"/>
                </a:solidFill>
                <a:latin typeface="Century Gothic" panose="020B0502020202020204" pitchFamily="34" charset="0"/>
              </a:rPr>
              <a:t>INTERACTIONS </a:t>
            </a:r>
            <a:endParaRPr lang="en-IN" b="1" dirty="0">
              <a:solidFill>
                <a:srgbClr val="0070C0"/>
              </a:solidFill>
              <a:latin typeface="Century Gothic" panose="020B0502020202020204" pitchFamily="34" charset="0"/>
            </a:endParaRPr>
          </a:p>
          <a:p>
            <a:endParaRPr lang="en-IN" dirty="0">
              <a:latin typeface="Century Gothic" panose="020B0502020202020204" pitchFamily="34" charset="0"/>
            </a:endParaRPr>
          </a:p>
          <a:p>
            <a:r>
              <a:rPr lang="en-US" sz="1200" dirty="0">
                <a:latin typeface="Century Gothic" panose="020B0502020202020204" pitchFamily="34" charset="0"/>
              </a:rPr>
              <a:t>Users search for and make reservations.</a:t>
            </a:r>
          </a:p>
          <a:p>
            <a:r>
              <a:rPr lang="en-US" sz="1200" dirty="0">
                <a:latin typeface="Century Gothic" panose="020B0502020202020204" pitchFamily="34" charset="0"/>
              </a:rPr>
              <a:t>Interact with additional features like currency converter and ratings system.</a:t>
            </a:r>
            <a:endParaRPr lang="en-GB" sz="1200" dirty="0">
              <a:latin typeface="Century Gothic" panose="020B0502020202020204" pitchFamily="34" charset="0"/>
            </a:endParaRPr>
          </a:p>
        </p:txBody>
      </p:sp>
      <p:cxnSp>
        <p:nvCxnSpPr>
          <p:cNvPr id="18" name="Straight Connector 17"/>
          <p:cNvCxnSpPr/>
          <p:nvPr/>
        </p:nvCxnSpPr>
        <p:spPr>
          <a:xfrm>
            <a:off x="3509010" y="3816301"/>
            <a:ext cx="6858000" cy="4572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323601" y="3804871"/>
            <a:ext cx="591829" cy="830997"/>
          </a:xfrm>
          <a:prstGeom prst="rect">
            <a:avLst/>
          </a:prstGeom>
          <a:noFill/>
        </p:spPr>
        <p:txBody>
          <a:bodyPr wrap="none" rtlCol="0">
            <a:spAutoFit/>
          </a:bodyPr>
          <a:lstStyle/>
          <a:p>
            <a:r>
              <a:rPr lang="en-IN" sz="4800" dirty="0">
                <a:solidFill>
                  <a:schemeClr val="bg1"/>
                </a:solidFill>
              </a:rPr>
              <a:t>O</a:t>
            </a:r>
            <a:endParaRPr lang="en-GB" sz="4800" dirty="0">
              <a:solidFill>
                <a:schemeClr val="bg1"/>
              </a:solidFill>
            </a:endParaRPr>
          </a:p>
        </p:txBody>
      </p:sp>
      <p:sp>
        <p:nvSpPr>
          <p:cNvPr id="20" name="Freeform 19"/>
          <p:cNvSpPr/>
          <p:nvPr/>
        </p:nvSpPr>
        <p:spPr>
          <a:xfrm rot="2700000">
            <a:off x="1912897" y="5107462"/>
            <a:ext cx="1120596" cy="720000"/>
          </a:xfrm>
          <a:custGeom>
            <a:avLst/>
            <a:gdLst>
              <a:gd name="connsiteX0" fmla="*/ 17574 w 1120596"/>
              <a:gd name="connsiteY0" fmla="*/ 17760 h 720000"/>
              <a:gd name="connsiteX1" fmla="*/ 60001 w 1120596"/>
              <a:gd name="connsiteY1" fmla="*/ 186 h 720000"/>
              <a:gd name="connsiteX2" fmla="*/ 299999 w 1120596"/>
              <a:gd name="connsiteY2" fmla="*/ 186 h 720000"/>
              <a:gd name="connsiteX3" fmla="*/ 301266 w 1120596"/>
              <a:gd name="connsiteY3" fmla="*/ 711 h 720000"/>
              <a:gd name="connsiteX4" fmla="*/ 517077 w 1120596"/>
              <a:gd name="connsiteY4" fmla="*/ 711 h 720000"/>
              <a:gd name="connsiteX5" fmla="*/ 520598 w 1120596"/>
              <a:gd name="connsiteY5" fmla="*/ 0 h 720000"/>
              <a:gd name="connsiteX6" fmla="*/ 1000594 w 1120596"/>
              <a:gd name="connsiteY6" fmla="*/ 0 h 720000"/>
              <a:gd name="connsiteX7" fmla="*/ 1120596 w 1120596"/>
              <a:gd name="connsiteY7" fmla="*/ 120002 h 720000"/>
              <a:gd name="connsiteX8" fmla="*/ 1120596 w 1120596"/>
              <a:gd name="connsiteY8" fmla="*/ 599998 h 720000"/>
              <a:gd name="connsiteX9" fmla="*/ 1000593 w 1120596"/>
              <a:gd name="connsiteY9" fmla="*/ 720000 h 720000"/>
              <a:gd name="connsiteX10" fmla="*/ 520598 w 1120596"/>
              <a:gd name="connsiteY10" fmla="*/ 720000 h 720000"/>
              <a:gd name="connsiteX11" fmla="*/ 400595 w 1120596"/>
              <a:gd name="connsiteY11" fmla="*/ 599998 h 720000"/>
              <a:gd name="connsiteX12" fmla="*/ 400595 w 1120596"/>
              <a:gd name="connsiteY12" fmla="*/ 120002 h 720000"/>
              <a:gd name="connsiteX13" fmla="*/ 405630 w 1120596"/>
              <a:gd name="connsiteY13" fmla="*/ 95065 h 720000"/>
              <a:gd name="connsiteX14" fmla="*/ 360000 w 1120596"/>
              <a:gd name="connsiteY14" fmla="*/ 95065 h 720000"/>
              <a:gd name="connsiteX15" fmla="*/ 360000 w 1120596"/>
              <a:gd name="connsiteY15" fmla="*/ 300185 h 720000"/>
              <a:gd name="connsiteX16" fmla="*/ 299999 w 1120596"/>
              <a:gd name="connsiteY16" fmla="*/ 360186 h 720000"/>
              <a:gd name="connsiteX17" fmla="*/ 60001 w 1120596"/>
              <a:gd name="connsiteY17" fmla="*/ 360186 h 720000"/>
              <a:gd name="connsiteX18" fmla="*/ 0 w 1120596"/>
              <a:gd name="connsiteY18" fmla="*/ 300185 h 720000"/>
              <a:gd name="connsiteX19" fmla="*/ 0 w 1120596"/>
              <a:gd name="connsiteY19" fmla="*/ 60187 h 720000"/>
              <a:gd name="connsiteX20" fmla="*/ 17574 w 1120596"/>
              <a:gd name="connsiteY20" fmla="*/ 1776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20596" h="720000">
                <a:moveTo>
                  <a:pt x="17574" y="17760"/>
                </a:moveTo>
                <a:cubicBezTo>
                  <a:pt x="28432" y="6902"/>
                  <a:pt x="43432" y="186"/>
                  <a:pt x="60001" y="186"/>
                </a:cubicBezTo>
                <a:lnTo>
                  <a:pt x="299999" y="186"/>
                </a:lnTo>
                <a:lnTo>
                  <a:pt x="301266" y="711"/>
                </a:lnTo>
                <a:lnTo>
                  <a:pt x="517077" y="711"/>
                </a:lnTo>
                <a:lnTo>
                  <a:pt x="520598" y="0"/>
                </a:lnTo>
                <a:lnTo>
                  <a:pt x="1000594" y="0"/>
                </a:lnTo>
                <a:cubicBezTo>
                  <a:pt x="1066869" y="0"/>
                  <a:pt x="1120596" y="53727"/>
                  <a:pt x="1120596" y="120002"/>
                </a:cubicBezTo>
                <a:lnTo>
                  <a:pt x="1120596" y="599998"/>
                </a:lnTo>
                <a:cubicBezTo>
                  <a:pt x="1120596" y="666273"/>
                  <a:pt x="1066869" y="720000"/>
                  <a:pt x="1000593" y="720000"/>
                </a:cubicBezTo>
                <a:lnTo>
                  <a:pt x="520598" y="720000"/>
                </a:lnTo>
                <a:cubicBezTo>
                  <a:pt x="454323" y="720000"/>
                  <a:pt x="400595" y="666273"/>
                  <a:pt x="400595" y="599998"/>
                </a:cubicBezTo>
                <a:lnTo>
                  <a:pt x="400595" y="120002"/>
                </a:lnTo>
                <a:lnTo>
                  <a:pt x="405630" y="95065"/>
                </a:lnTo>
                <a:lnTo>
                  <a:pt x="360000" y="95065"/>
                </a:lnTo>
                <a:lnTo>
                  <a:pt x="360000" y="300185"/>
                </a:lnTo>
                <a:cubicBezTo>
                  <a:pt x="360000" y="333323"/>
                  <a:pt x="333137" y="360186"/>
                  <a:pt x="299999" y="360186"/>
                </a:cubicBezTo>
                <a:lnTo>
                  <a:pt x="60001" y="360186"/>
                </a:lnTo>
                <a:cubicBezTo>
                  <a:pt x="26863" y="360186"/>
                  <a:pt x="0" y="333323"/>
                  <a:pt x="0" y="300185"/>
                </a:cubicBezTo>
                <a:lnTo>
                  <a:pt x="0" y="60187"/>
                </a:lnTo>
                <a:cubicBezTo>
                  <a:pt x="0" y="43618"/>
                  <a:pt x="6716" y="28618"/>
                  <a:pt x="17574" y="17760"/>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3520440" y="4816713"/>
            <a:ext cx="6835140" cy="1384995"/>
          </a:xfrm>
          <a:prstGeom prst="rect">
            <a:avLst/>
          </a:prstGeom>
          <a:noFill/>
        </p:spPr>
        <p:txBody>
          <a:bodyPr wrap="square" rtlCol="0">
            <a:spAutoFit/>
          </a:bodyPr>
          <a:lstStyle/>
          <a:p>
            <a:r>
              <a:rPr lang="en-US" b="1" dirty="0">
                <a:solidFill>
                  <a:srgbClr val="C00000"/>
                </a:solidFill>
                <a:latin typeface="Century Gothic" panose="020B0502020202020204" pitchFamily="34" charset="0"/>
              </a:rPr>
              <a:t>LIMITATIONS</a:t>
            </a:r>
            <a:endParaRPr lang="en-IN" b="1" dirty="0">
              <a:solidFill>
                <a:srgbClr val="C00000"/>
              </a:solidFill>
              <a:latin typeface="Century Gothic" panose="020B0502020202020204" pitchFamily="34" charset="0"/>
            </a:endParaRPr>
          </a:p>
          <a:p>
            <a:endParaRPr lang="en-IN" dirty="0">
              <a:latin typeface="Century Gothic" panose="020B0502020202020204" pitchFamily="34" charset="0"/>
            </a:endParaRPr>
          </a:p>
          <a:p>
            <a:r>
              <a:rPr lang="en-US" sz="1200" dirty="0">
                <a:latin typeface="Century Gothic" panose="020B0502020202020204" pitchFamily="34" charset="0"/>
              </a:rPr>
              <a:t>Limited trips for testing purposes.</a:t>
            </a:r>
          </a:p>
          <a:p>
            <a:r>
              <a:rPr lang="en-US" sz="1200" dirty="0">
                <a:latin typeface="Century Gothic" panose="020B0502020202020204" pitchFamily="34" charset="0"/>
              </a:rPr>
              <a:t>Fake payment system in the prototype.</a:t>
            </a:r>
          </a:p>
          <a:p>
            <a:r>
              <a:rPr lang="en-US" sz="1200" dirty="0">
                <a:latin typeface="Century Gothic" panose="020B0502020202020204" pitchFamily="34" charset="0"/>
              </a:rPr>
              <a:t>Limited administrative features and no integration with the government's national ID card (ABSHR).</a:t>
            </a:r>
            <a:endParaRPr lang="en-GB" sz="1200" dirty="0">
              <a:latin typeface="Century Gothic" panose="020B0502020202020204" pitchFamily="34" charset="0"/>
            </a:endParaRPr>
          </a:p>
        </p:txBody>
      </p:sp>
      <p:cxnSp>
        <p:nvCxnSpPr>
          <p:cNvPr id="22" name="Straight Connector 21"/>
          <p:cNvCxnSpPr/>
          <p:nvPr/>
        </p:nvCxnSpPr>
        <p:spPr>
          <a:xfrm>
            <a:off x="3509010" y="5201296"/>
            <a:ext cx="6858000" cy="4572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380751" y="5189866"/>
            <a:ext cx="484428" cy="830997"/>
          </a:xfrm>
          <a:prstGeom prst="rect">
            <a:avLst/>
          </a:prstGeom>
          <a:noFill/>
        </p:spPr>
        <p:txBody>
          <a:bodyPr wrap="none" rtlCol="0">
            <a:spAutoFit/>
          </a:bodyPr>
          <a:lstStyle/>
          <a:p>
            <a:r>
              <a:rPr lang="en-IN" sz="4800" dirty="0">
                <a:solidFill>
                  <a:schemeClr val="bg1"/>
                </a:solidFill>
              </a:rPr>
              <a:t>T</a:t>
            </a:r>
            <a:endParaRPr lang="en-GB" sz="4800" dirty="0">
              <a:solidFill>
                <a:schemeClr val="bg1"/>
              </a:solidFill>
            </a:endParaRPr>
          </a:p>
        </p:txBody>
      </p:sp>
    </p:spTree>
    <p:extLst>
      <p:ext uri="{BB962C8B-B14F-4D97-AF65-F5344CB8AC3E}">
        <p14:creationId xmlns:p14="http://schemas.microsoft.com/office/powerpoint/2010/main" val="420878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42"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ppt_x</p:attrName>
                                        </p:attrNameLst>
                                      </p:cBhvr>
                                      <p:tavLst>
                                        <p:tav tm="0">
                                          <p:val>
                                            <p:strVal val="#ppt_x"/>
                                          </p:val>
                                        </p:tav>
                                        <p:tav tm="100000">
                                          <p:val>
                                            <p:strVal val="#ppt_x"/>
                                          </p:val>
                                        </p:tav>
                                      </p:tavLst>
                                    </p:anim>
                                    <p:anim calcmode="lin" valueType="num">
                                      <p:cBhvr>
                                        <p:cTn id="30" dur="1000" fill="hold"/>
                                        <p:tgtEl>
                                          <p:spTgt spid="1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1000"/>
                                        <p:tgtEl>
                                          <p:spTgt spid="14"/>
                                        </p:tgtEl>
                                      </p:cBhvr>
                                    </p:animEffect>
                                    <p:anim calcmode="lin" valueType="num">
                                      <p:cBhvr>
                                        <p:cTn id="39" dur="1000" fill="hold"/>
                                        <p:tgtEl>
                                          <p:spTgt spid="14"/>
                                        </p:tgtEl>
                                        <p:attrNameLst>
                                          <p:attrName>ppt_x</p:attrName>
                                        </p:attrNameLst>
                                      </p:cBhvr>
                                      <p:tavLst>
                                        <p:tav tm="0">
                                          <p:val>
                                            <p:strVal val="#ppt_x"/>
                                          </p:val>
                                        </p:tav>
                                        <p:tav tm="100000">
                                          <p:val>
                                            <p:strVal val="#ppt_x"/>
                                          </p:val>
                                        </p:tav>
                                      </p:tavLst>
                                    </p:anim>
                                    <p:anim calcmode="lin" valueType="num">
                                      <p:cBhvr>
                                        <p:cTn id="40" dur="1000" fill="hold"/>
                                        <p:tgtEl>
                                          <p:spTgt spid="14"/>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1000"/>
                                        <p:tgtEl>
                                          <p:spTgt spid="15"/>
                                        </p:tgtEl>
                                      </p:cBhvr>
                                    </p:animEffect>
                                    <p:anim calcmode="lin" valueType="num">
                                      <p:cBhvr>
                                        <p:cTn id="44" dur="1000" fill="hold"/>
                                        <p:tgtEl>
                                          <p:spTgt spid="15"/>
                                        </p:tgtEl>
                                        <p:attrNameLst>
                                          <p:attrName>ppt_x</p:attrName>
                                        </p:attrNameLst>
                                      </p:cBhvr>
                                      <p:tavLst>
                                        <p:tav tm="0">
                                          <p:val>
                                            <p:strVal val="#ppt_x"/>
                                          </p:val>
                                        </p:tav>
                                        <p:tav tm="100000">
                                          <p:val>
                                            <p:strVal val="#ppt_x"/>
                                          </p:val>
                                        </p:tav>
                                      </p:tavLst>
                                    </p:anim>
                                    <p:anim calcmode="lin" valueType="num">
                                      <p:cBhvr>
                                        <p:cTn id="45" dur="1000" fill="hold"/>
                                        <p:tgtEl>
                                          <p:spTgt spid="15"/>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42" presetClass="entr" presetSubtype="0" fill="hold" grpId="0"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1000"/>
                                        <p:tgtEl>
                                          <p:spTgt spid="16"/>
                                        </p:tgtEl>
                                      </p:cBhvr>
                                    </p:animEffect>
                                    <p:anim calcmode="lin" valueType="num">
                                      <p:cBhvr>
                                        <p:cTn id="50" dur="1000" fill="hold"/>
                                        <p:tgtEl>
                                          <p:spTgt spid="16"/>
                                        </p:tgtEl>
                                        <p:attrNameLst>
                                          <p:attrName>ppt_x</p:attrName>
                                        </p:attrNameLst>
                                      </p:cBhvr>
                                      <p:tavLst>
                                        <p:tav tm="0">
                                          <p:val>
                                            <p:strVal val="#ppt_x"/>
                                          </p:val>
                                        </p:tav>
                                        <p:tav tm="100000">
                                          <p:val>
                                            <p:strVal val="#ppt_x"/>
                                          </p:val>
                                        </p:tav>
                                      </p:tavLst>
                                    </p:anim>
                                    <p:anim calcmode="lin" valueType="num">
                                      <p:cBhvr>
                                        <p:cTn id="51" dur="1000" fill="hold"/>
                                        <p:tgtEl>
                                          <p:spTgt spid="16"/>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1000"/>
                                        <p:tgtEl>
                                          <p:spTgt spid="17"/>
                                        </p:tgtEl>
                                      </p:cBhvr>
                                    </p:animEffect>
                                    <p:anim calcmode="lin" valueType="num">
                                      <p:cBhvr>
                                        <p:cTn id="55" dur="1000" fill="hold"/>
                                        <p:tgtEl>
                                          <p:spTgt spid="17"/>
                                        </p:tgtEl>
                                        <p:attrNameLst>
                                          <p:attrName>ppt_x</p:attrName>
                                        </p:attrNameLst>
                                      </p:cBhvr>
                                      <p:tavLst>
                                        <p:tav tm="0">
                                          <p:val>
                                            <p:strVal val="#ppt_x"/>
                                          </p:val>
                                        </p:tav>
                                        <p:tav tm="100000">
                                          <p:val>
                                            <p:strVal val="#ppt_x"/>
                                          </p:val>
                                        </p:tav>
                                      </p:tavLst>
                                    </p:anim>
                                    <p:anim calcmode="lin" valueType="num">
                                      <p:cBhvr>
                                        <p:cTn id="56" dur="1000" fill="hold"/>
                                        <p:tgtEl>
                                          <p:spTgt spid="17"/>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1000"/>
                                        <p:tgtEl>
                                          <p:spTgt spid="18"/>
                                        </p:tgtEl>
                                      </p:cBhvr>
                                    </p:animEffect>
                                    <p:anim calcmode="lin" valueType="num">
                                      <p:cBhvr>
                                        <p:cTn id="60" dur="1000" fill="hold"/>
                                        <p:tgtEl>
                                          <p:spTgt spid="18"/>
                                        </p:tgtEl>
                                        <p:attrNameLst>
                                          <p:attrName>ppt_x</p:attrName>
                                        </p:attrNameLst>
                                      </p:cBhvr>
                                      <p:tavLst>
                                        <p:tav tm="0">
                                          <p:val>
                                            <p:strVal val="#ppt_x"/>
                                          </p:val>
                                        </p:tav>
                                        <p:tav tm="100000">
                                          <p:val>
                                            <p:strVal val="#ppt_x"/>
                                          </p:val>
                                        </p:tav>
                                      </p:tavLst>
                                    </p:anim>
                                    <p:anim calcmode="lin" valueType="num">
                                      <p:cBhvr>
                                        <p:cTn id="61" dur="1000" fill="hold"/>
                                        <p:tgtEl>
                                          <p:spTgt spid="18"/>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1000"/>
                                        <p:tgtEl>
                                          <p:spTgt spid="19"/>
                                        </p:tgtEl>
                                      </p:cBhvr>
                                    </p:animEffect>
                                    <p:anim calcmode="lin" valueType="num">
                                      <p:cBhvr>
                                        <p:cTn id="65" dur="1000" fill="hold"/>
                                        <p:tgtEl>
                                          <p:spTgt spid="19"/>
                                        </p:tgtEl>
                                        <p:attrNameLst>
                                          <p:attrName>ppt_x</p:attrName>
                                        </p:attrNameLst>
                                      </p:cBhvr>
                                      <p:tavLst>
                                        <p:tav tm="0">
                                          <p:val>
                                            <p:strVal val="#ppt_x"/>
                                          </p:val>
                                        </p:tav>
                                        <p:tav tm="100000">
                                          <p:val>
                                            <p:strVal val="#ppt_x"/>
                                          </p:val>
                                        </p:tav>
                                      </p:tavLst>
                                    </p:anim>
                                    <p:anim calcmode="lin" valueType="num">
                                      <p:cBhvr>
                                        <p:cTn id="66" dur="1000" fill="hold"/>
                                        <p:tgtEl>
                                          <p:spTgt spid="19"/>
                                        </p:tgtEl>
                                        <p:attrNameLst>
                                          <p:attrName>ppt_y</p:attrName>
                                        </p:attrNameLst>
                                      </p:cBhvr>
                                      <p:tavLst>
                                        <p:tav tm="0">
                                          <p:val>
                                            <p:strVal val="#ppt_y+.1"/>
                                          </p:val>
                                        </p:tav>
                                        <p:tav tm="100000">
                                          <p:val>
                                            <p:strVal val="#ppt_y"/>
                                          </p:val>
                                        </p:tav>
                                      </p:tavLst>
                                    </p:anim>
                                  </p:childTnLst>
                                </p:cTn>
                              </p:par>
                            </p:childTnLst>
                          </p:cTn>
                        </p:par>
                        <p:par>
                          <p:cTn id="67" fill="hold">
                            <p:stCondLst>
                              <p:cond delay="3000"/>
                            </p:stCondLst>
                            <p:childTnLst>
                              <p:par>
                                <p:cTn id="68" presetID="42" presetClass="entr" presetSubtype="0"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1000"/>
                                        <p:tgtEl>
                                          <p:spTgt spid="20"/>
                                        </p:tgtEl>
                                      </p:cBhvr>
                                    </p:animEffect>
                                    <p:anim calcmode="lin" valueType="num">
                                      <p:cBhvr>
                                        <p:cTn id="71" dur="1000" fill="hold"/>
                                        <p:tgtEl>
                                          <p:spTgt spid="20"/>
                                        </p:tgtEl>
                                        <p:attrNameLst>
                                          <p:attrName>ppt_x</p:attrName>
                                        </p:attrNameLst>
                                      </p:cBhvr>
                                      <p:tavLst>
                                        <p:tav tm="0">
                                          <p:val>
                                            <p:strVal val="#ppt_x"/>
                                          </p:val>
                                        </p:tav>
                                        <p:tav tm="100000">
                                          <p:val>
                                            <p:strVal val="#ppt_x"/>
                                          </p:val>
                                        </p:tav>
                                      </p:tavLst>
                                    </p:anim>
                                    <p:anim calcmode="lin" valueType="num">
                                      <p:cBhvr>
                                        <p:cTn id="72" dur="1000" fill="hold"/>
                                        <p:tgtEl>
                                          <p:spTgt spid="20"/>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1000"/>
                                        <p:tgtEl>
                                          <p:spTgt spid="21"/>
                                        </p:tgtEl>
                                      </p:cBhvr>
                                    </p:animEffect>
                                    <p:anim calcmode="lin" valueType="num">
                                      <p:cBhvr>
                                        <p:cTn id="76" dur="1000" fill="hold"/>
                                        <p:tgtEl>
                                          <p:spTgt spid="21"/>
                                        </p:tgtEl>
                                        <p:attrNameLst>
                                          <p:attrName>ppt_x</p:attrName>
                                        </p:attrNameLst>
                                      </p:cBhvr>
                                      <p:tavLst>
                                        <p:tav tm="0">
                                          <p:val>
                                            <p:strVal val="#ppt_x"/>
                                          </p:val>
                                        </p:tav>
                                        <p:tav tm="100000">
                                          <p:val>
                                            <p:strVal val="#ppt_x"/>
                                          </p:val>
                                        </p:tav>
                                      </p:tavLst>
                                    </p:anim>
                                    <p:anim calcmode="lin" valueType="num">
                                      <p:cBhvr>
                                        <p:cTn id="77" dur="1000" fill="hold"/>
                                        <p:tgtEl>
                                          <p:spTgt spid="21"/>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1000"/>
                                        <p:tgtEl>
                                          <p:spTgt spid="22"/>
                                        </p:tgtEl>
                                      </p:cBhvr>
                                    </p:animEffect>
                                    <p:anim calcmode="lin" valueType="num">
                                      <p:cBhvr>
                                        <p:cTn id="81" dur="1000" fill="hold"/>
                                        <p:tgtEl>
                                          <p:spTgt spid="22"/>
                                        </p:tgtEl>
                                        <p:attrNameLst>
                                          <p:attrName>ppt_x</p:attrName>
                                        </p:attrNameLst>
                                      </p:cBhvr>
                                      <p:tavLst>
                                        <p:tav tm="0">
                                          <p:val>
                                            <p:strVal val="#ppt_x"/>
                                          </p:val>
                                        </p:tav>
                                        <p:tav tm="100000">
                                          <p:val>
                                            <p:strVal val="#ppt_x"/>
                                          </p:val>
                                        </p:tav>
                                      </p:tavLst>
                                    </p:anim>
                                    <p:anim calcmode="lin" valueType="num">
                                      <p:cBhvr>
                                        <p:cTn id="82" dur="1000" fill="hold"/>
                                        <p:tgtEl>
                                          <p:spTgt spid="22"/>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1000"/>
                                        <p:tgtEl>
                                          <p:spTgt spid="23"/>
                                        </p:tgtEl>
                                      </p:cBhvr>
                                    </p:animEffect>
                                    <p:anim calcmode="lin" valueType="num">
                                      <p:cBhvr>
                                        <p:cTn id="86" dur="1000" fill="hold"/>
                                        <p:tgtEl>
                                          <p:spTgt spid="23"/>
                                        </p:tgtEl>
                                        <p:attrNameLst>
                                          <p:attrName>ppt_x</p:attrName>
                                        </p:attrNameLst>
                                      </p:cBhvr>
                                      <p:tavLst>
                                        <p:tav tm="0">
                                          <p:val>
                                            <p:strVal val="#ppt_x"/>
                                          </p:val>
                                        </p:tav>
                                        <p:tav tm="100000">
                                          <p:val>
                                            <p:strVal val="#ppt_x"/>
                                          </p:val>
                                        </p:tav>
                                      </p:tavLst>
                                    </p:anim>
                                    <p:anim calcmode="lin" valueType="num">
                                      <p:cBhvr>
                                        <p:cTn id="87"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P spid="12" grpId="0" animBg="1"/>
      <p:bldP spid="13" grpId="0"/>
      <p:bldP spid="15" grpId="0"/>
      <p:bldP spid="16" grpId="0" animBg="1"/>
      <p:bldP spid="17" grpId="0"/>
      <p:bldP spid="19" grpId="0"/>
      <p:bldP spid="20" grpId="0" animBg="1"/>
      <p:bldP spid="21"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470442D-3DBE-4F0D-9CB2-423AD0912E51}"/>
              </a:ext>
            </a:extLst>
          </p:cNvPr>
          <p:cNvSpPr/>
          <p:nvPr/>
        </p:nvSpPr>
        <p:spPr>
          <a:xfrm>
            <a:off x="5010150" y="228600"/>
            <a:ext cx="2286000" cy="2286000"/>
          </a:xfrm>
          <a:prstGeom prst="ellipse">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solidFill>
                  <a:schemeClr val="tx1"/>
                </a:solidFill>
                <a:latin typeface="Century Gothic" panose="020B0502020202020204" pitchFamily="34" charset="0"/>
              </a:rPr>
              <a:t>Loop Of Dev</a:t>
            </a:r>
          </a:p>
        </p:txBody>
      </p:sp>
      <p:sp>
        <p:nvSpPr>
          <p:cNvPr id="3" name="Block Arc 2">
            <a:extLst>
              <a:ext uri="{FF2B5EF4-FFF2-40B4-BE49-F238E27FC236}">
                <a16:creationId xmlns:a16="http://schemas.microsoft.com/office/drawing/2014/main" id="{720820DD-1E04-479D-BDD7-47BA9A078508}"/>
              </a:ext>
            </a:extLst>
          </p:cNvPr>
          <p:cNvSpPr/>
          <p:nvPr/>
        </p:nvSpPr>
        <p:spPr>
          <a:xfrm flipV="1">
            <a:off x="3905250" y="-971550"/>
            <a:ext cx="4381500" cy="4381500"/>
          </a:xfrm>
          <a:prstGeom prst="blockArc">
            <a:avLst>
              <a:gd name="adj1" fmla="val 10800000"/>
              <a:gd name="adj2" fmla="val 21537219"/>
              <a:gd name="adj3" fmla="val 2383"/>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a:extLst>
              <a:ext uri="{FF2B5EF4-FFF2-40B4-BE49-F238E27FC236}">
                <a16:creationId xmlns:a16="http://schemas.microsoft.com/office/drawing/2014/main" id="{6288E5A2-5B3E-482B-ACB5-2101C66055FA}"/>
              </a:ext>
            </a:extLst>
          </p:cNvPr>
          <p:cNvSpPr txBox="1"/>
          <p:nvPr/>
        </p:nvSpPr>
        <p:spPr>
          <a:xfrm>
            <a:off x="243875" y="1990726"/>
            <a:ext cx="2125765" cy="646331"/>
          </a:xfrm>
          <a:prstGeom prst="rect">
            <a:avLst/>
          </a:prstGeom>
          <a:noFill/>
        </p:spPr>
        <p:txBody>
          <a:bodyPr wrap="square" rtlCol="0">
            <a:spAutoFit/>
          </a:bodyPr>
          <a:lstStyle/>
          <a:p>
            <a:pPr algn="ctr"/>
            <a:r>
              <a:rPr lang="en-US" b="1" dirty="0">
                <a:solidFill>
                  <a:srgbClr val="00B050"/>
                </a:solidFill>
                <a:latin typeface="Century Gothic" panose="020B0502020202020204" pitchFamily="34" charset="0"/>
              </a:rPr>
              <a:t>REQUIREMENT ANALYSIS</a:t>
            </a:r>
          </a:p>
        </p:txBody>
      </p:sp>
      <p:sp>
        <p:nvSpPr>
          <p:cNvPr id="43" name="TextBox 42">
            <a:extLst>
              <a:ext uri="{FF2B5EF4-FFF2-40B4-BE49-F238E27FC236}">
                <a16:creationId xmlns:a16="http://schemas.microsoft.com/office/drawing/2014/main" id="{6A66E256-0352-49CA-80A8-95CF65DA78E7}"/>
              </a:ext>
            </a:extLst>
          </p:cNvPr>
          <p:cNvSpPr txBox="1"/>
          <p:nvPr/>
        </p:nvSpPr>
        <p:spPr>
          <a:xfrm>
            <a:off x="243875" y="4035692"/>
            <a:ext cx="2125765" cy="369332"/>
          </a:xfrm>
          <a:prstGeom prst="rect">
            <a:avLst/>
          </a:prstGeom>
          <a:noFill/>
        </p:spPr>
        <p:txBody>
          <a:bodyPr wrap="square" rtlCol="0">
            <a:spAutoFit/>
          </a:bodyPr>
          <a:lstStyle/>
          <a:p>
            <a:pPr algn="ctr"/>
            <a:r>
              <a:rPr lang="en-US" b="1" dirty="0">
                <a:solidFill>
                  <a:srgbClr val="A16D5F"/>
                </a:solidFill>
                <a:latin typeface="Century Gothic" panose="020B0502020202020204" pitchFamily="34" charset="0"/>
              </a:rPr>
              <a:t>DESIGN</a:t>
            </a:r>
          </a:p>
        </p:txBody>
      </p:sp>
      <p:sp>
        <p:nvSpPr>
          <p:cNvPr id="44" name="TextBox 43">
            <a:extLst>
              <a:ext uri="{FF2B5EF4-FFF2-40B4-BE49-F238E27FC236}">
                <a16:creationId xmlns:a16="http://schemas.microsoft.com/office/drawing/2014/main" id="{D3771629-F0AA-473D-831A-21AF49233690}"/>
              </a:ext>
            </a:extLst>
          </p:cNvPr>
          <p:cNvSpPr txBox="1"/>
          <p:nvPr/>
        </p:nvSpPr>
        <p:spPr>
          <a:xfrm>
            <a:off x="9912592" y="1990726"/>
            <a:ext cx="2125765" cy="646331"/>
          </a:xfrm>
          <a:prstGeom prst="rect">
            <a:avLst/>
          </a:prstGeom>
          <a:noFill/>
        </p:spPr>
        <p:txBody>
          <a:bodyPr wrap="square" rtlCol="0">
            <a:spAutoFit/>
          </a:bodyPr>
          <a:lstStyle/>
          <a:p>
            <a:pPr algn="ctr"/>
            <a:r>
              <a:rPr lang="en-US" b="1" dirty="0">
                <a:solidFill>
                  <a:srgbClr val="FFC000"/>
                </a:solidFill>
                <a:latin typeface="Century Gothic" panose="020B0502020202020204" pitchFamily="34" charset="0"/>
              </a:rPr>
              <a:t>REVIEW AND REFINE </a:t>
            </a:r>
          </a:p>
        </p:txBody>
      </p:sp>
      <p:sp>
        <p:nvSpPr>
          <p:cNvPr id="45" name="TextBox 44">
            <a:extLst>
              <a:ext uri="{FF2B5EF4-FFF2-40B4-BE49-F238E27FC236}">
                <a16:creationId xmlns:a16="http://schemas.microsoft.com/office/drawing/2014/main" id="{526B731C-B573-444F-AF68-C89E60FD73D1}"/>
              </a:ext>
            </a:extLst>
          </p:cNvPr>
          <p:cNvSpPr txBox="1"/>
          <p:nvPr/>
        </p:nvSpPr>
        <p:spPr>
          <a:xfrm>
            <a:off x="9912592" y="4035692"/>
            <a:ext cx="2125765" cy="646331"/>
          </a:xfrm>
          <a:prstGeom prst="rect">
            <a:avLst/>
          </a:prstGeom>
          <a:noFill/>
        </p:spPr>
        <p:txBody>
          <a:bodyPr wrap="square" rtlCol="0">
            <a:spAutoFit/>
          </a:bodyPr>
          <a:lstStyle/>
          <a:p>
            <a:pPr algn="ctr"/>
            <a:r>
              <a:rPr lang="en-US" b="1" dirty="0">
                <a:solidFill>
                  <a:srgbClr val="C00000"/>
                </a:solidFill>
                <a:latin typeface="Century Gothic" panose="020B0502020202020204" pitchFamily="34" charset="0"/>
              </a:rPr>
              <a:t>CUSTOMER EVALUATION</a:t>
            </a:r>
          </a:p>
        </p:txBody>
      </p:sp>
      <p:sp>
        <p:nvSpPr>
          <p:cNvPr id="46" name="TextBox 45">
            <a:extLst>
              <a:ext uri="{FF2B5EF4-FFF2-40B4-BE49-F238E27FC236}">
                <a16:creationId xmlns:a16="http://schemas.microsoft.com/office/drawing/2014/main" id="{B05738E3-D2EB-4C91-8D38-2EED9126A98E}"/>
              </a:ext>
            </a:extLst>
          </p:cNvPr>
          <p:cNvSpPr txBox="1"/>
          <p:nvPr/>
        </p:nvSpPr>
        <p:spPr>
          <a:xfrm>
            <a:off x="6699926" y="5196645"/>
            <a:ext cx="2125765" cy="369332"/>
          </a:xfrm>
          <a:prstGeom prst="rect">
            <a:avLst/>
          </a:prstGeom>
          <a:noFill/>
        </p:spPr>
        <p:txBody>
          <a:bodyPr wrap="square" rtlCol="0">
            <a:spAutoFit/>
          </a:bodyPr>
          <a:lstStyle/>
          <a:p>
            <a:pPr algn="ctr"/>
            <a:r>
              <a:rPr lang="en-US" b="1" dirty="0">
                <a:solidFill>
                  <a:srgbClr val="00B0F0"/>
                </a:solidFill>
                <a:latin typeface="Century Gothic" panose="020B0502020202020204" pitchFamily="34" charset="0"/>
              </a:rPr>
              <a:t>PROTOTYPING</a:t>
            </a:r>
          </a:p>
        </p:txBody>
      </p:sp>
      <p:grpSp>
        <p:nvGrpSpPr>
          <p:cNvPr id="52" name="Group 51">
            <a:extLst>
              <a:ext uri="{FF2B5EF4-FFF2-40B4-BE49-F238E27FC236}">
                <a16:creationId xmlns:a16="http://schemas.microsoft.com/office/drawing/2014/main" id="{210236D0-BE70-45DD-A418-A8AB0BBD9639}"/>
              </a:ext>
            </a:extLst>
          </p:cNvPr>
          <p:cNvGrpSpPr/>
          <p:nvPr/>
        </p:nvGrpSpPr>
        <p:grpSpPr>
          <a:xfrm>
            <a:off x="1651914" y="466725"/>
            <a:ext cx="2552090" cy="1533522"/>
            <a:chOff x="1651914" y="466725"/>
            <a:chExt cx="2552090" cy="1533522"/>
          </a:xfrm>
        </p:grpSpPr>
        <p:grpSp>
          <p:nvGrpSpPr>
            <p:cNvPr id="27" name="Group 26">
              <a:extLst>
                <a:ext uri="{FF2B5EF4-FFF2-40B4-BE49-F238E27FC236}">
                  <a16:creationId xmlns:a16="http://schemas.microsoft.com/office/drawing/2014/main" id="{A83EB4FF-5A46-4A1A-8874-867D061212BD}"/>
                </a:ext>
              </a:extLst>
            </p:cNvPr>
            <p:cNvGrpSpPr/>
            <p:nvPr/>
          </p:nvGrpSpPr>
          <p:grpSpPr>
            <a:xfrm flipH="1">
              <a:off x="1651914" y="466725"/>
              <a:ext cx="2552090" cy="1533522"/>
              <a:chOff x="8016875" y="542925"/>
              <a:chExt cx="2552090" cy="1533522"/>
            </a:xfrm>
          </p:grpSpPr>
          <p:sp>
            <p:nvSpPr>
              <p:cNvPr id="28" name="Oval 27">
                <a:extLst>
                  <a:ext uri="{FF2B5EF4-FFF2-40B4-BE49-F238E27FC236}">
                    <a16:creationId xmlns:a16="http://schemas.microsoft.com/office/drawing/2014/main" id="{78008EC9-6259-4A70-BDF3-F2FEF410F475}"/>
                  </a:ext>
                </a:extLst>
              </p:cNvPr>
              <p:cNvSpPr/>
              <p:nvPr/>
            </p:nvSpPr>
            <p:spPr>
              <a:xfrm>
                <a:off x="8016875" y="1073150"/>
                <a:ext cx="438150" cy="438150"/>
              </a:xfrm>
              <a:prstGeom prst="ellipse">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CB6D865-C566-473F-95F8-668A90C56DF0}"/>
                  </a:ext>
                </a:extLst>
              </p:cNvPr>
              <p:cNvSpPr/>
              <p:nvPr/>
            </p:nvSpPr>
            <p:spPr>
              <a:xfrm>
                <a:off x="8083550" y="1143000"/>
                <a:ext cx="304800" cy="3048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E18134A3-C216-44D9-9219-FE8966C2CD6F}"/>
                  </a:ext>
                </a:extLst>
              </p:cNvPr>
              <p:cNvSpPr/>
              <p:nvPr/>
            </p:nvSpPr>
            <p:spPr>
              <a:xfrm rot="16200000">
                <a:off x="8919914" y="427395"/>
                <a:ext cx="1533522" cy="1764581"/>
              </a:xfrm>
              <a:custGeom>
                <a:avLst/>
                <a:gdLst>
                  <a:gd name="connsiteX0" fmla="*/ 1727200 w 1727200"/>
                  <a:gd name="connsiteY0" fmla="*/ 1123841 h 1987441"/>
                  <a:gd name="connsiteX1" fmla="*/ 863600 w 1727200"/>
                  <a:gd name="connsiteY1" fmla="*/ 1987441 h 1987441"/>
                  <a:gd name="connsiteX2" fmla="*/ 0 w 1727200"/>
                  <a:gd name="connsiteY2" fmla="*/ 1123841 h 1987441"/>
                  <a:gd name="connsiteX3" fmla="*/ 689555 w 1727200"/>
                  <a:gd name="connsiteY3" fmla="*/ 277786 h 1987441"/>
                  <a:gd name="connsiteX4" fmla="*/ 697749 w 1727200"/>
                  <a:gd name="connsiteY4" fmla="*/ 276536 h 1987441"/>
                  <a:gd name="connsiteX5" fmla="*/ 858139 w 1727200"/>
                  <a:gd name="connsiteY5" fmla="*/ 0 h 1987441"/>
                  <a:gd name="connsiteX6" fmla="*/ 1017469 w 1727200"/>
                  <a:gd name="connsiteY6" fmla="*/ 274707 h 1987441"/>
                  <a:gd name="connsiteX7" fmla="*/ 1037646 w 1727200"/>
                  <a:gd name="connsiteY7" fmla="*/ 277786 h 1987441"/>
                  <a:gd name="connsiteX8" fmla="*/ 1727200 w 1727200"/>
                  <a:gd name="connsiteY8" fmla="*/ 1123841 h 198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7200" h="1987441">
                    <a:moveTo>
                      <a:pt x="1727200" y="1123841"/>
                    </a:moveTo>
                    <a:cubicBezTo>
                      <a:pt x="1727200" y="1600794"/>
                      <a:pt x="1340553" y="1987441"/>
                      <a:pt x="863600" y="1987441"/>
                    </a:cubicBezTo>
                    <a:cubicBezTo>
                      <a:pt x="386647" y="1987441"/>
                      <a:pt x="0" y="1600794"/>
                      <a:pt x="0" y="1123841"/>
                    </a:cubicBezTo>
                    <a:cubicBezTo>
                      <a:pt x="0" y="706507"/>
                      <a:pt x="296027" y="358314"/>
                      <a:pt x="689555" y="277786"/>
                    </a:cubicBezTo>
                    <a:lnTo>
                      <a:pt x="697749" y="276536"/>
                    </a:lnTo>
                    <a:lnTo>
                      <a:pt x="858139" y="0"/>
                    </a:lnTo>
                    <a:lnTo>
                      <a:pt x="1017469" y="274707"/>
                    </a:lnTo>
                    <a:lnTo>
                      <a:pt x="1037646" y="277786"/>
                    </a:lnTo>
                    <a:cubicBezTo>
                      <a:pt x="1431173" y="358314"/>
                      <a:pt x="1727200" y="706507"/>
                      <a:pt x="1727200" y="1123841"/>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7E312BC-A945-4B5F-AC20-CAC5A238D314}"/>
                  </a:ext>
                </a:extLst>
              </p:cNvPr>
              <p:cNvSpPr/>
              <p:nvPr/>
            </p:nvSpPr>
            <p:spPr>
              <a:xfrm>
                <a:off x="9232900" y="734614"/>
                <a:ext cx="1150142" cy="1150142"/>
              </a:xfrm>
              <a:prstGeom prst="ellipse">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7" name="Graphic 46" descr="Send">
              <a:extLst>
                <a:ext uri="{FF2B5EF4-FFF2-40B4-BE49-F238E27FC236}">
                  <a16:creationId xmlns:a16="http://schemas.microsoft.com/office/drawing/2014/main" id="{F4035AB5-6BC8-4D1F-8600-F80C6FD9CD5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7068" y="938316"/>
              <a:ext cx="590337" cy="590337"/>
            </a:xfrm>
            <a:prstGeom prst="rect">
              <a:avLst/>
            </a:prstGeom>
          </p:spPr>
        </p:pic>
      </p:grpSp>
      <p:grpSp>
        <p:nvGrpSpPr>
          <p:cNvPr id="53" name="Group 52">
            <a:extLst>
              <a:ext uri="{FF2B5EF4-FFF2-40B4-BE49-F238E27FC236}">
                <a16:creationId xmlns:a16="http://schemas.microsoft.com/office/drawing/2014/main" id="{444BB995-09C9-42BB-BE2E-F13502D1D0AE}"/>
              </a:ext>
            </a:extLst>
          </p:cNvPr>
          <p:cNvGrpSpPr/>
          <p:nvPr/>
        </p:nvGrpSpPr>
        <p:grpSpPr>
          <a:xfrm>
            <a:off x="2509036" y="2636839"/>
            <a:ext cx="2552090" cy="1533522"/>
            <a:chOff x="2579001" y="2598740"/>
            <a:chExt cx="2552090" cy="1533522"/>
          </a:xfrm>
        </p:grpSpPr>
        <p:grpSp>
          <p:nvGrpSpPr>
            <p:cNvPr id="37" name="Group 36">
              <a:extLst>
                <a:ext uri="{FF2B5EF4-FFF2-40B4-BE49-F238E27FC236}">
                  <a16:creationId xmlns:a16="http://schemas.microsoft.com/office/drawing/2014/main" id="{2E26E771-ED07-473F-BF55-AD4B8A8E4B7C}"/>
                </a:ext>
              </a:extLst>
            </p:cNvPr>
            <p:cNvGrpSpPr/>
            <p:nvPr/>
          </p:nvGrpSpPr>
          <p:grpSpPr>
            <a:xfrm rot="18900000" flipH="1">
              <a:off x="2579001" y="2598740"/>
              <a:ext cx="2552090" cy="1533522"/>
              <a:chOff x="8016875" y="542925"/>
              <a:chExt cx="2552090" cy="1533522"/>
            </a:xfrm>
          </p:grpSpPr>
          <p:sp>
            <p:nvSpPr>
              <p:cNvPr id="38" name="Oval 37">
                <a:extLst>
                  <a:ext uri="{FF2B5EF4-FFF2-40B4-BE49-F238E27FC236}">
                    <a16:creationId xmlns:a16="http://schemas.microsoft.com/office/drawing/2014/main" id="{44772D41-60EB-4394-805C-F5636981708A}"/>
                  </a:ext>
                </a:extLst>
              </p:cNvPr>
              <p:cNvSpPr/>
              <p:nvPr/>
            </p:nvSpPr>
            <p:spPr>
              <a:xfrm>
                <a:off x="8016875" y="1073150"/>
                <a:ext cx="438150" cy="438150"/>
              </a:xfrm>
              <a:prstGeom prst="ellipse">
                <a:avLst/>
              </a:prstGeom>
              <a:solidFill>
                <a:schemeClr val="bg1"/>
              </a:solidFill>
              <a:ln>
                <a:solidFill>
                  <a:srgbClr val="A16D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D14FB0C4-E761-4E47-92FD-803A2D30AAAE}"/>
                  </a:ext>
                </a:extLst>
              </p:cNvPr>
              <p:cNvSpPr/>
              <p:nvPr/>
            </p:nvSpPr>
            <p:spPr>
              <a:xfrm>
                <a:off x="8086340" y="1140211"/>
                <a:ext cx="304800" cy="304800"/>
              </a:xfrm>
              <a:prstGeom prst="ellipse">
                <a:avLst/>
              </a:prstGeom>
              <a:solidFill>
                <a:srgbClr val="A16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CDB818D6-FC3C-488F-BBF9-D5DD7717141B}"/>
                  </a:ext>
                </a:extLst>
              </p:cNvPr>
              <p:cNvSpPr/>
              <p:nvPr/>
            </p:nvSpPr>
            <p:spPr>
              <a:xfrm rot="16200000">
                <a:off x="8919914" y="427395"/>
                <a:ext cx="1533522" cy="1764581"/>
              </a:xfrm>
              <a:custGeom>
                <a:avLst/>
                <a:gdLst>
                  <a:gd name="connsiteX0" fmla="*/ 1727200 w 1727200"/>
                  <a:gd name="connsiteY0" fmla="*/ 1123841 h 1987441"/>
                  <a:gd name="connsiteX1" fmla="*/ 863600 w 1727200"/>
                  <a:gd name="connsiteY1" fmla="*/ 1987441 h 1987441"/>
                  <a:gd name="connsiteX2" fmla="*/ 0 w 1727200"/>
                  <a:gd name="connsiteY2" fmla="*/ 1123841 h 1987441"/>
                  <a:gd name="connsiteX3" fmla="*/ 689555 w 1727200"/>
                  <a:gd name="connsiteY3" fmla="*/ 277786 h 1987441"/>
                  <a:gd name="connsiteX4" fmla="*/ 697749 w 1727200"/>
                  <a:gd name="connsiteY4" fmla="*/ 276536 h 1987441"/>
                  <a:gd name="connsiteX5" fmla="*/ 858139 w 1727200"/>
                  <a:gd name="connsiteY5" fmla="*/ 0 h 1987441"/>
                  <a:gd name="connsiteX6" fmla="*/ 1017469 w 1727200"/>
                  <a:gd name="connsiteY6" fmla="*/ 274707 h 1987441"/>
                  <a:gd name="connsiteX7" fmla="*/ 1037646 w 1727200"/>
                  <a:gd name="connsiteY7" fmla="*/ 277786 h 1987441"/>
                  <a:gd name="connsiteX8" fmla="*/ 1727200 w 1727200"/>
                  <a:gd name="connsiteY8" fmla="*/ 1123841 h 198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7200" h="1987441">
                    <a:moveTo>
                      <a:pt x="1727200" y="1123841"/>
                    </a:moveTo>
                    <a:cubicBezTo>
                      <a:pt x="1727200" y="1600794"/>
                      <a:pt x="1340553" y="1987441"/>
                      <a:pt x="863600" y="1987441"/>
                    </a:cubicBezTo>
                    <a:cubicBezTo>
                      <a:pt x="386647" y="1987441"/>
                      <a:pt x="0" y="1600794"/>
                      <a:pt x="0" y="1123841"/>
                    </a:cubicBezTo>
                    <a:cubicBezTo>
                      <a:pt x="0" y="706507"/>
                      <a:pt x="296027" y="358314"/>
                      <a:pt x="689555" y="277786"/>
                    </a:cubicBezTo>
                    <a:lnTo>
                      <a:pt x="697749" y="276536"/>
                    </a:lnTo>
                    <a:lnTo>
                      <a:pt x="858139" y="0"/>
                    </a:lnTo>
                    <a:lnTo>
                      <a:pt x="1017469" y="274707"/>
                    </a:lnTo>
                    <a:lnTo>
                      <a:pt x="1037646" y="277786"/>
                    </a:lnTo>
                    <a:cubicBezTo>
                      <a:pt x="1431173" y="358314"/>
                      <a:pt x="1727200" y="706507"/>
                      <a:pt x="1727200" y="1123841"/>
                    </a:cubicBezTo>
                    <a:close/>
                  </a:path>
                </a:pathLst>
              </a:custGeom>
              <a:solidFill>
                <a:srgbClr val="A16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F4B7D3C-4EBB-4BCC-9F06-3B02F8E1F113}"/>
                  </a:ext>
                </a:extLst>
              </p:cNvPr>
              <p:cNvSpPr/>
              <p:nvPr/>
            </p:nvSpPr>
            <p:spPr>
              <a:xfrm>
                <a:off x="9232900" y="734614"/>
                <a:ext cx="1150142" cy="1150142"/>
              </a:xfrm>
              <a:prstGeom prst="ellipse">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8" name="Graphic 47" descr="Link">
              <a:extLst>
                <a:ext uri="{FF2B5EF4-FFF2-40B4-BE49-F238E27FC236}">
                  <a16:creationId xmlns:a16="http://schemas.microsoft.com/office/drawing/2014/main" id="{F53158F9-303C-4425-B7C6-518B84B930C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95680" y="3462641"/>
              <a:ext cx="590337" cy="590337"/>
            </a:xfrm>
            <a:prstGeom prst="rect">
              <a:avLst/>
            </a:prstGeom>
          </p:spPr>
        </p:pic>
      </p:grpSp>
      <p:grpSp>
        <p:nvGrpSpPr>
          <p:cNvPr id="55" name="Group 54">
            <a:extLst>
              <a:ext uri="{FF2B5EF4-FFF2-40B4-BE49-F238E27FC236}">
                <a16:creationId xmlns:a16="http://schemas.microsoft.com/office/drawing/2014/main" id="{5C139C49-8D77-4E74-B54B-8E0B1530B845}"/>
              </a:ext>
            </a:extLst>
          </p:cNvPr>
          <p:cNvGrpSpPr/>
          <p:nvPr/>
        </p:nvGrpSpPr>
        <p:grpSpPr>
          <a:xfrm>
            <a:off x="7731092" y="2095806"/>
            <a:ext cx="1533522" cy="2552090"/>
            <a:chOff x="7731092" y="2095806"/>
            <a:chExt cx="1533522" cy="2552090"/>
          </a:xfrm>
        </p:grpSpPr>
        <p:grpSp>
          <p:nvGrpSpPr>
            <p:cNvPr id="32" name="Group 31">
              <a:extLst>
                <a:ext uri="{FF2B5EF4-FFF2-40B4-BE49-F238E27FC236}">
                  <a16:creationId xmlns:a16="http://schemas.microsoft.com/office/drawing/2014/main" id="{A39439A0-D44F-4AE1-9828-DA469065D02E}"/>
                </a:ext>
              </a:extLst>
            </p:cNvPr>
            <p:cNvGrpSpPr/>
            <p:nvPr/>
          </p:nvGrpSpPr>
          <p:grpSpPr>
            <a:xfrm rot="2700000">
              <a:off x="7221808" y="2605090"/>
              <a:ext cx="2552090" cy="1533522"/>
              <a:chOff x="8016875" y="542925"/>
              <a:chExt cx="2552090" cy="1533522"/>
            </a:xfrm>
          </p:grpSpPr>
          <p:sp>
            <p:nvSpPr>
              <p:cNvPr id="33" name="Oval 32">
                <a:extLst>
                  <a:ext uri="{FF2B5EF4-FFF2-40B4-BE49-F238E27FC236}">
                    <a16:creationId xmlns:a16="http://schemas.microsoft.com/office/drawing/2014/main" id="{B5795D23-DC37-4DBC-A1E3-8DBCF845B92F}"/>
                  </a:ext>
                </a:extLst>
              </p:cNvPr>
              <p:cNvSpPr/>
              <p:nvPr/>
            </p:nvSpPr>
            <p:spPr>
              <a:xfrm>
                <a:off x="8016875" y="1073150"/>
                <a:ext cx="438150" cy="438150"/>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98DBE9EE-A755-4853-B319-DAC84573AA3F}"/>
                  </a:ext>
                </a:extLst>
              </p:cNvPr>
              <p:cNvSpPr/>
              <p:nvPr/>
            </p:nvSpPr>
            <p:spPr>
              <a:xfrm>
                <a:off x="8086340" y="1140211"/>
                <a:ext cx="304800" cy="304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37E2629B-0237-4FD5-A4C9-DF599EB65D7E}"/>
                  </a:ext>
                </a:extLst>
              </p:cNvPr>
              <p:cNvSpPr/>
              <p:nvPr/>
            </p:nvSpPr>
            <p:spPr>
              <a:xfrm rot="16200000">
                <a:off x="8919914" y="427395"/>
                <a:ext cx="1533522" cy="1764581"/>
              </a:xfrm>
              <a:custGeom>
                <a:avLst/>
                <a:gdLst>
                  <a:gd name="connsiteX0" fmla="*/ 1727200 w 1727200"/>
                  <a:gd name="connsiteY0" fmla="*/ 1123841 h 1987441"/>
                  <a:gd name="connsiteX1" fmla="*/ 863600 w 1727200"/>
                  <a:gd name="connsiteY1" fmla="*/ 1987441 h 1987441"/>
                  <a:gd name="connsiteX2" fmla="*/ 0 w 1727200"/>
                  <a:gd name="connsiteY2" fmla="*/ 1123841 h 1987441"/>
                  <a:gd name="connsiteX3" fmla="*/ 689555 w 1727200"/>
                  <a:gd name="connsiteY3" fmla="*/ 277786 h 1987441"/>
                  <a:gd name="connsiteX4" fmla="*/ 697749 w 1727200"/>
                  <a:gd name="connsiteY4" fmla="*/ 276536 h 1987441"/>
                  <a:gd name="connsiteX5" fmla="*/ 858139 w 1727200"/>
                  <a:gd name="connsiteY5" fmla="*/ 0 h 1987441"/>
                  <a:gd name="connsiteX6" fmla="*/ 1017469 w 1727200"/>
                  <a:gd name="connsiteY6" fmla="*/ 274707 h 1987441"/>
                  <a:gd name="connsiteX7" fmla="*/ 1037646 w 1727200"/>
                  <a:gd name="connsiteY7" fmla="*/ 277786 h 1987441"/>
                  <a:gd name="connsiteX8" fmla="*/ 1727200 w 1727200"/>
                  <a:gd name="connsiteY8" fmla="*/ 1123841 h 198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7200" h="1987441">
                    <a:moveTo>
                      <a:pt x="1727200" y="1123841"/>
                    </a:moveTo>
                    <a:cubicBezTo>
                      <a:pt x="1727200" y="1600794"/>
                      <a:pt x="1340553" y="1987441"/>
                      <a:pt x="863600" y="1987441"/>
                    </a:cubicBezTo>
                    <a:cubicBezTo>
                      <a:pt x="386647" y="1987441"/>
                      <a:pt x="0" y="1600794"/>
                      <a:pt x="0" y="1123841"/>
                    </a:cubicBezTo>
                    <a:cubicBezTo>
                      <a:pt x="0" y="706507"/>
                      <a:pt x="296027" y="358314"/>
                      <a:pt x="689555" y="277786"/>
                    </a:cubicBezTo>
                    <a:lnTo>
                      <a:pt x="697749" y="276536"/>
                    </a:lnTo>
                    <a:lnTo>
                      <a:pt x="858139" y="0"/>
                    </a:lnTo>
                    <a:lnTo>
                      <a:pt x="1017469" y="274707"/>
                    </a:lnTo>
                    <a:lnTo>
                      <a:pt x="1037646" y="277786"/>
                    </a:lnTo>
                    <a:cubicBezTo>
                      <a:pt x="1431173" y="358314"/>
                      <a:pt x="1727200" y="706507"/>
                      <a:pt x="1727200" y="1123841"/>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3EC5C28-9498-4A8D-AFBD-099E81622656}"/>
                  </a:ext>
                </a:extLst>
              </p:cNvPr>
              <p:cNvSpPr/>
              <p:nvPr/>
            </p:nvSpPr>
            <p:spPr>
              <a:xfrm>
                <a:off x="9232900" y="734614"/>
                <a:ext cx="1150142" cy="1150142"/>
              </a:xfrm>
              <a:prstGeom prst="ellipse">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9" name="Graphic 48" descr="Upward trend">
              <a:extLst>
                <a:ext uri="{FF2B5EF4-FFF2-40B4-BE49-F238E27FC236}">
                  <a16:creationId xmlns:a16="http://schemas.microsoft.com/office/drawing/2014/main" id="{4CCF69BA-4D56-49DA-9EB1-7059BE8B74F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06573" y="3429000"/>
              <a:ext cx="590337" cy="590337"/>
            </a:xfrm>
            <a:prstGeom prst="rect">
              <a:avLst/>
            </a:prstGeom>
          </p:spPr>
        </p:pic>
      </p:grpSp>
      <p:grpSp>
        <p:nvGrpSpPr>
          <p:cNvPr id="54" name="Group 53">
            <a:extLst>
              <a:ext uri="{FF2B5EF4-FFF2-40B4-BE49-F238E27FC236}">
                <a16:creationId xmlns:a16="http://schemas.microsoft.com/office/drawing/2014/main" id="{2ADAAB5F-DCAF-4379-A39E-E0302E2F984E}"/>
              </a:ext>
            </a:extLst>
          </p:cNvPr>
          <p:cNvGrpSpPr/>
          <p:nvPr/>
        </p:nvGrpSpPr>
        <p:grpSpPr>
          <a:xfrm>
            <a:off x="5347123" y="3113312"/>
            <a:ext cx="1533522" cy="2552090"/>
            <a:chOff x="5386389" y="3081641"/>
            <a:chExt cx="1533522" cy="2552090"/>
          </a:xfrm>
        </p:grpSpPr>
        <p:grpSp>
          <p:nvGrpSpPr>
            <p:cNvPr id="22" name="Group 21">
              <a:extLst>
                <a:ext uri="{FF2B5EF4-FFF2-40B4-BE49-F238E27FC236}">
                  <a16:creationId xmlns:a16="http://schemas.microsoft.com/office/drawing/2014/main" id="{59AB70A3-26F5-4C44-8358-F40F6F9099AE}"/>
                </a:ext>
              </a:extLst>
            </p:cNvPr>
            <p:cNvGrpSpPr/>
            <p:nvPr/>
          </p:nvGrpSpPr>
          <p:grpSpPr>
            <a:xfrm rot="5400000">
              <a:off x="4877105" y="3590925"/>
              <a:ext cx="2552090" cy="1533522"/>
              <a:chOff x="8016875" y="542925"/>
              <a:chExt cx="2552090" cy="1533522"/>
            </a:xfrm>
          </p:grpSpPr>
          <p:sp>
            <p:nvSpPr>
              <p:cNvPr id="23" name="Oval 22">
                <a:extLst>
                  <a:ext uri="{FF2B5EF4-FFF2-40B4-BE49-F238E27FC236}">
                    <a16:creationId xmlns:a16="http://schemas.microsoft.com/office/drawing/2014/main" id="{C188F2FA-3EB6-417B-8036-E362EDDE4E7F}"/>
                  </a:ext>
                </a:extLst>
              </p:cNvPr>
              <p:cNvSpPr/>
              <p:nvPr/>
            </p:nvSpPr>
            <p:spPr>
              <a:xfrm>
                <a:off x="8016875" y="1073150"/>
                <a:ext cx="438150" cy="438150"/>
              </a:xfrm>
              <a:prstGeom prst="ellipse">
                <a:avLst/>
              </a:prstGeom>
              <a:solidFill>
                <a:schemeClr val="bg1"/>
              </a:solidFill>
              <a:ln>
                <a:solidFill>
                  <a:srgbClr val="33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2961A75-D53B-4988-955A-5B6D2673BC14}"/>
                  </a:ext>
                </a:extLst>
              </p:cNvPr>
              <p:cNvSpPr/>
              <p:nvPr/>
            </p:nvSpPr>
            <p:spPr>
              <a:xfrm>
                <a:off x="8081645" y="1133475"/>
                <a:ext cx="304800" cy="3048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89ABD06D-DEC7-45D8-BD56-B63EEB8FD4EE}"/>
                  </a:ext>
                </a:extLst>
              </p:cNvPr>
              <p:cNvSpPr/>
              <p:nvPr/>
            </p:nvSpPr>
            <p:spPr>
              <a:xfrm rot="16200000">
                <a:off x="8919914" y="427395"/>
                <a:ext cx="1533522" cy="1764581"/>
              </a:xfrm>
              <a:custGeom>
                <a:avLst/>
                <a:gdLst>
                  <a:gd name="connsiteX0" fmla="*/ 1727200 w 1727200"/>
                  <a:gd name="connsiteY0" fmla="*/ 1123841 h 1987441"/>
                  <a:gd name="connsiteX1" fmla="*/ 863600 w 1727200"/>
                  <a:gd name="connsiteY1" fmla="*/ 1987441 h 1987441"/>
                  <a:gd name="connsiteX2" fmla="*/ 0 w 1727200"/>
                  <a:gd name="connsiteY2" fmla="*/ 1123841 h 1987441"/>
                  <a:gd name="connsiteX3" fmla="*/ 689555 w 1727200"/>
                  <a:gd name="connsiteY3" fmla="*/ 277786 h 1987441"/>
                  <a:gd name="connsiteX4" fmla="*/ 697749 w 1727200"/>
                  <a:gd name="connsiteY4" fmla="*/ 276536 h 1987441"/>
                  <a:gd name="connsiteX5" fmla="*/ 858139 w 1727200"/>
                  <a:gd name="connsiteY5" fmla="*/ 0 h 1987441"/>
                  <a:gd name="connsiteX6" fmla="*/ 1017469 w 1727200"/>
                  <a:gd name="connsiteY6" fmla="*/ 274707 h 1987441"/>
                  <a:gd name="connsiteX7" fmla="*/ 1037646 w 1727200"/>
                  <a:gd name="connsiteY7" fmla="*/ 277786 h 1987441"/>
                  <a:gd name="connsiteX8" fmla="*/ 1727200 w 1727200"/>
                  <a:gd name="connsiteY8" fmla="*/ 1123841 h 198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7200" h="1987441">
                    <a:moveTo>
                      <a:pt x="1727200" y="1123841"/>
                    </a:moveTo>
                    <a:cubicBezTo>
                      <a:pt x="1727200" y="1600794"/>
                      <a:pt x="1340553" y="1987441"/>
                      <a:pt x="863600" y="1987441"/>
                    </a:cubicBezTo>
                    <a:cubicBezTo>
                      <a:pt x="386647" y="1987441"/>
                      <a:pt x="0" y="1600794"/>
                      <a:pt x="0" y="1123841"/>
                    </a:cubicBezTo>
                    <a:cubicBezTo>
                      <a:pt x="0" y="706507"/>
                      <a:pt x="296027" y="358314"/>
                      <a:pt x="689555" y="277786"/>
                    </a:cubicBezTo>
                    <a:lnTo>
                      <a:pt x="697749" y="276536"/>
                    </a:lnTo>
                    <a:lnTo>
                      <a:pt x="858139" y="0"/>
                    </a:lnTo>
                    <a:lnTo>
                      <a:pt x="1017469" y="274707"/>
                    </a:lnTo>
                    <a:lnTo>
                      <a:pt x="1037646" y="277786"/>
                    </a:lnTo>
                    <a:cubicBezTo>
                      <a:pt x="1431173" y="358314"/>
                      <a:pt x="1727200" y="706507"/>
                      <a:pt x="1727200" y="1123841"/>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C661F61E-89B4-4E43-9FA7-3BA0927D3259}"/>
                  </a:ext>
                </a:extLst>
              </p:cNvPr>
              <p:cNvSpPr/>
              <p:nvPr/>
            </p:nvSpPr>
            <p:spPr>
              <a:xfrm>
                <a:off x="9232900" y="734614"/>
                <a:ext cx="1150142" cy="1150142"/>
              </a:xfrm>
              <a:prstGeom prst="ellipse">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Graphic 49" descr="Single gear">
              <a:extLst>
                <a:ext uri="{FF2B5EF4-FFF2-40B4-BE49-F238E27FC236}">
                  <a16:creationId xmlns:a16="http://schemas.microsoft.com/office/drawing/2014/main" id="{6215DB89-49B3-422C-9359-3A1A4A35934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5789335" y="4512917"/>
              <a:ext cx="762551" cy="762551"/>
            </a:xfrm>
            <a:prstGeom prst="rect">
              <a:avLst/>
            </a:prstGeom>
          </p:spPr>
        </p:pic>
      </p:grpSp>
      <p:grpSp>
        <p:nvGrpSpPr>
          <p:cNvPr id="56" name="Group 55">
            <a:extLst>
              <a:ext uri="{FF2B5EF4-FFF2-40B4-BE49-F238E27FC236}">
                <a16:creationId xmlns:a16="http://schemas.microsoft.com/office/drawing/2014/main" id="{C183D9B7-5BAF-491C-A3AD-20A718E62477}"/>
              </a:ext>
            </a:extLst>
          </p:cNvPr>
          <p:cNvGrpSpPr/>
          <p:nvPr/>
        </p:nvGrpSpPr>
        <p:grpSpPr>
          <a:xfrm>
            <a:off x="8008942" y="466725"/>
            <a:ext cx="2552090" cy="1533522"/>
            <a:chOff x="8074025" y="466725"/>
            <a:chExt cx="2552090" cy="1533522"/>
          </a:xfrm>
        </p:grpSpPr>
        <p:grpSp>
          <p:nvGrpSpPr>
            <p:cNvPr id="11" name="Group 10">
              <a:extLst>
                <a:ext uri="{FF2B5EF4-FFF2-40B4-BE49-F238E27FC236}">
                  <a16:creationId xmlns:a16="http://schemas.microsoft.com/office/drawing/2014/main" id="{61F49AB1-5B3A-4AF6-896D-AAD5B16B4BBE}"/>
                </a:ext>
              </a:extLst>
            </p:cNvPr>
            <p:cNvGrpSpPr/>
            <p:nvPr/>
          </p:nvGrpSpPr>
          <p:grpSpPr>
            <a:xfrm>
              <a:off x="8074025" y="466725"/>
              <a:ext cx="2552090" cy="1533522"/>
              <a:chOff x="8016875" y="542925"/>
              <a:chExt cx="2552090" cy="1533522"/>
            </a:xfrm>
          </p:grpSpPr>
          <p:sp>
            <p:nvSpPr>
              <p:cNvPr id="6" name="Oval 5">
                <a:extLst>
                  <a:ext uri="{FF2B5EF4-FFF2-40B4-BE49-F238E27FC236}">
                    <a16:creationId xmlns:a16="http://schemas.microsoft.com/office/drawing/2014/main" id="{61A2B668-9ADD-4112-B779-4FE0C218A3F3}"/>
                  </a:ext>
                </a:extLst>
              </p:cNvPr>
              <p:cNvSpPr/>
              <p:nvPr/>
            </p:nvSpPr>
            <p:spPr>
              <a:xfrm>
                <a:off x="8016875" y="1073150"/>
                <a:ext cx="438150" cy="438150"/>
              </a:xfrm>
              <a:prstGeom prst="ellipse">
                <a:avLst/>
              </a:prstGeom>
              <a:solidFill>
                <a:schemeClr val="bg1"/>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941C924E-1513-4CB6-B582-31996FF1BBAA}"/>
                  </a:ext>
                </a:extLst>
              </p:cNvPr>
              <p:cNvSpPr/>
              <p:nvPr/>
            </p:nvSpPr>
            <p:spPr>
              <a:xfrm>
                <a:off x="8094980" y="1152525"/>
                <a:ext cx="304800" cy="3048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CFBD51B7-92D5-4192-A3F6-44F3A83F9882}"/>
                  </a:ext>
                </a:extLst>
              </p:cNvPr>
              <p:cNvSpPr/>
              <p:nvPr/>
            </p:nvSpPr>
            <p:spPr>
              <a:xfrm rot="16200000">
                <a:off x="8919914" y="427395"/>
                <a:ext cx="1533522" cy="1764581"/>
              </a:xfrm>
              <a:custGeom>
                <a:avLst/>
                <a:gdLst>
                  <a:gd name="connsiteX0" fmla="*/ 1727200 w 1727200"/>
                  <a:gd name="connsiteY0" fmla="*/ 1123841 h 1987441"/>
                  <a:gd name="connsiteX1" fmla="*/ 863600 w 1727200"/>
                  <a:gd name="connsiteY1" fmla="*/ 1987441 h 1987441"/>
                  <a:gd name="connsiteX2" fmla="*/ 0 w 1727200"/>
                  <a:gd name="connsiteY2" fmla="*/ 1123841 h 1987441"/>
                  <a:gd name="connsiteX3" fmla="*/ 689555 w 1727200"/>
                  <a:gd name="connsiteY3" fmla="*/ 277786 h 1987441"/>
                  <a:gd name="connsiteX4" fmla="*/ 697749 w 1727200"/>
                  <a:gd name="connsiteY4" fmla="*/ 276536 h 1987441"/>
                  <a:gd name="connsiteX5" fmla="*/ 858139 w 1727200"/>
                  <a:gd name="connsiteY5" fmla="*/ 0 h 1987441"/>
                  <a:gd name="connsiteX6" fmla="*/ 1017469 w 1727200"/>
                  <a:gd name="connsiteY6" fmla="*/ 274707 h 1987441"/>
                  <a:gd name="connsiteX7" fmla="*/ 1037646 w 1727200"/>
                  <a:gd name="connsiteY7" fmla="*/ 277786 h 1987441"/>
                  <a:gd name="connsiteX8" fmla="*/ 1727200 w 1727200"/>
                  <a:gd name="connsiteY8" fmla="*/ 1123841 h 1987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7200" h="1987441">
                    <a:moveTo>
                      <a:pt x="1727200" y="1123841"/>
                    </a:moveTo>
                    <a:cubicBezTo>
                      <a:pt x="1727200" y="1600794"/>
                      <a:pt x="1340553" y="1987441"/>
                      <a:pt x="863600" y="1987441"/>
                    </a:cubicBezTo>
                    <a:cubicBezTo>
                      <a:pt x="386647" y="1987441"/>
                      <a:pt x="0" y="1600794"/>
                      <a:pt x="0" y="1123841"/>
                    </a:cubicBezTo>
                    <a:cubicBezTo>
                      <a:pt x="0" y="706507"/>
                      <a:pt x="296027" y="358314"/>
                      <a:pt x="689555" y="277786"/>
                    </a:cubicBezTo>
                    <a:lnTo>
                      <a:pt x="697749" y="276536"/>
                    </a:lnTo>
                    <a:lnTo>
                      <a:pt x="858139" y="0"/>
                    </a:lnTo>
                    <a:lnTo>
                      <a:pt x="1017469" y="274707"/>
                    </a:lnTo>
                    <a:lnTo>
                      <a:pt x="1037646" y="277786"/>
                    </a:lnTo>
                    <a:cubicBezTo>
                      <a:pt x="1431173" y="358314"/>
                      <a:pt x="1727200" y="706507"/>
                      <a:pt x="1727200" y="1123841"/>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2375B8A-F4CA-463F-BB37-57F76370FB88}"/>
                  </a:ext>
                </a:extLst>
              </p:cNvPr>
              <p:cNvSpPr/>
              <p:nvPr/>
            </p:nvSpPr>
            <p:spPr>
              <a:xfrm>
                <a:off x="9232900" y="734614"/>
                <a:ext cx="1150142" cy="1150142"/>
              </a:xfrm>
              <a:prstGeom prst="ellipse">
                <a:avLst/>
              </a:prstGeom>
              <a:solidFill>
                <a:schemeClr val="bg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 name="Graphic 50" descr="Download from cloud">
              <a:extLst>
                <a:ext uri="{FF2B5EF4-FFF2-40B4-BE49-F238E27FC236}">
                  <a16:creationId xmlns:a16="http://schemas.microsoft.com/office/drawing/2014/main" id="{7A2C0FDF-0062-4D92-9018-AFE050961FB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9514425" y="903706"/>
              <a:ext cx="650037" cy="650037"/>
            </a:xfrm>
            <a:prstGeom prst="rect">
              <a:avLst/>
            </a:prstGeom>
          </p:spPr>
        </p:pic>
      </p:grpSp>
    </p:spTree>
    <p:extLst>
      <p:ext uri="{BB962C8B-B14F-4D97-AF65-F5344CB8AC3E}">
        <p14:creationId xmlns:p14="http://schemas.microsoft.com/office/powerpoint/2010/main" val="269370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0"/>
                                        <p:tgtEl>
                                          <p:spTgt spid="42"/>
                                        </p:tgtEl>
                                      </p:cBhvr>
                                    </p:animEffect>
                                    <p:anim calcmode="lin" valueType="num">
                                      <p:cBhvr>
                                        <p:cTn id="12" dur="1000" fill="hold"/>
                                        <p:tgtEl>
                                          <p:spTgt spid="42"/>
                                        </p:tgtEl>
                                        <p:attrNameLst>
                                          <p:attrName>ppt_x</p:attrName>
                                        </p:attrNameLst>
                                      </p:cBhvr>
                                      <p:tavLst>
                                        <p:tav tm="0">
                                          <p:val>
                                            <p:strVal val="#ppt_x"/>
                                          </p:val>
                                        </p:tav>
                                        <p:tav tm="100000">
                                          <p:val>
                                            <p:strVal val="#ppt_x"/>
                                          </p:val>
                                        </p:tav>
                                      </p:tavLst>
                                    </p:anim>
                                    <p:anim calcmode="lin" valueType="num">
                                      <p:cBhvr>
                                        <p:cTn id="13" dur="1000" fill="hold"/>
                                        <p:tgtEl>
                                          <p:spTgt spid="42"/>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1000"/>
                                        <p:tgtEl>
                                          <p:spTgt spid="43"/>
                                        </p:tgtEl>
                                      </p:cBhvr>
                                    </p:animEffect>
                                    <p:anim calcmode="lin" valueType="num">
                                      <p:cBhvr>
                                        <p:cTn id="22" dur="1000" fill="hold"/>
                                        <p:tgtEl>
                                          <p:spTgt spid="43"/>
                                        </p:tgtEl>
                                        <p:attrNameLst>
                                          <p:attrName>ppt_x</p:attrName>
                                        </p:attrNameLst>
                                      </p:cBhvr>
                                      <p:tavLst>
                                        <p:tav tm="0">
                                          <p:val>
                                            <p:strVal val="#ppt_x"/>
                                          </p:val>
                                        </p:tav>
                                        <p:tav tm="100000">
                                          <p:val>
                                            <p:strVal val="#ppt_x"/>
                                          </p:val>
                                        </p:tav>
                                      </p:tavLst>
                                    </p:anim>
                                    <p:anim calcmode="lin" valueType="num">
                                      <p:cBhvr>
                                        <p:cTn id="23" dur="1000" fill="hold"/>
                                        <p:tgtEl>
                                          <p:spTgt spid="43"/>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par>
                          <p:cTn id="28" fill="hold">
                            <p:stCondLst>
                              <p:cond delay="3500"/>
                            </p:stCondLst>
                            <p:childTnLst>
                              <p:par>
                                <p:cTn id="29" presetID="42" presetClass="entr" presetSubtype="0" fill="hold" grpId="0" nodeType="after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1000"/>
                                        <p:tgtEl>
                                          <p:spTgt spid="46"/>
                                        </p:tgtEl>
                                      </p:cBhvr>
                                    </p:animEffect>
                                    <p:anim calcmode="lin" valueType="num">
                                      <p:cBhvr>
                                        <p:cTn id="32" dur="1000" fill="hold"/>
                                        <p:tgtEl>
                                          <p:spTgt spid="46"/>
                                        </p:tgtEl>
                                        <p:attrNameLst>
                                          <p:attrName>ppt_x</p:attrName>
                                        </p:attrNameLst>
                                      </p:cBhvr>
                                      <p:tavLst>
                                        <p:tav tm="0">
                                          <p:val>
                                            <p:strVal val="#ppt_x"/>
                                          </p:val>
                                        </p:tav>
                                        <p:tav tm="100000">
                                          <p:val>
                                            <p:strVal val="#ppt_x"/>
                                          </p:val>
                                        </p:tav>
                                      </p:tavLst>
                                    </p:anim>
                                    <p:anim calcmode="lin" valueType="num">
                                      <p:cBhvr>
                                        <p:cTn id="33" dur="1000" fill="hold"/>
                                        <p:tgtEl>
                                          <p:spTgt spid="46"/>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10" presetClass="entr" presetSubtype="0" fill="hold" nodeType="afterEffect">
                                  <p:stCondLst>
                                    <p:cond delay="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1000"/>
                                        <p:tgtEl>
                                          <p:spTgt spid="45"/>
                                        </p:tgtEl>
                                      </p:cBhvr>
                                    </p:animEffect>
                                    <p:anim calcmode="lin" valueType="num">
                                      <p:cBhvr>
                                        <p:cTn id="42" dur="1000" fill="hold"/>
                                        <p:tgtEl>
                                          <p:spTgt spid="45"/>
                                        </p:tgtEl>
                                        <p:attrNameLst>
                                          <p:attrName>ppt_x</p:attrName>
                                        </p:attrNameLst>
                                      </p:cBhvr>
                                      <p:tavLst>
                                        <p:tav tm="0">
                                          <p:val>
                                            <p:strVal val="#ppt_x"/>
                                          </p:val>
                                        </p:tav>
                                        <p:tav tm="100000">
                                          <p:val>
                                            <p:strVal val="#ppt_x"/>
                                          </p:val>
                                        </p:tav>
                                      </p:tavLst>
                                    </p:anim>
                                    <p:anim calcmode="lin" valueType="num">
                                      <p:cBhvr>
                                        <p:cTn id="43" dur="1000" fill="hold"/>
                                        <p:tgtEl>
                                          <p:spTgt spid="45"/>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10" presetClass="entr" presetSubtype="0" fill="hold"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childTnLst>
                          </p:cTn>
                        </p:par>
                        <p:par>
                          <p:cTn id="48" fill="hold">
                            <p:stCondLst>
                              <p:cond delay="6500"/>
                            </p:stCondLst>
                            <p:childTnLst>
                              <p:par>
                                <p:cTn id="49" presetID="42" presetClass="entr" presetSubtype="0"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1000"/>
                                        <p:tgtEl>
                                          <p:spTgt spid="44"/>
                                        </p:tgtEl>
                                      </p:cBhvr>
                                    </p:animEffect>
                                    <p:anim calcmode="lin" valueType="num">
                                      <p:cBhvr>
                                        <p:cTn id="52" dur="1000" fill="hold"/>
                                        <p:tgtEl>
                                          <p:spTgt spid="44"/>
                                        </p:tgtEl>
                                        <p:attrNameLst>
                                          <p:attrName>ppt_x</p:attrName>
                                        </p:attrNameLst>
                                      </p:cBhvr>
                                      <p:tavLst>
                                        <p:tav tm="0">
                                          <p:val>
                                            <p:strVal val="#ppt_x"/>
                                          </p:val>
                                        </p:tav>
                                        <p:tav tm="100000">
                                          <p:val>
                                            <p:strVal val="#ppt_x"/>
                                          </p:val>
                                        </p:tav>
                                      </p:tavLst>
                                    </p:anim>
                                    <p:anim calcmode="lin" valueType="num">
                                      <p:cBhvr>
                                        <p:cTn id="53"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P spid="45" grpId="0"/>
      <p:bldP spid="4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AB92B807-A3B5-7F08-8305-7FCBEF119A45}"/>
              </a:ext>
            </a:extLst>
          </p:cNvPr>
          <p:cNvPicPr>
            <a:picLocks noChangeAspect="1"/>
          </p:cNvPicPr>
          <p:nvPr/>
        </p:nvPicPr>
        <p:blipFill rotWithShape="1">
          <a:blip r:embed="rId2">
            <a:extLst>
              <a:ext uri="{28A0092B-C50C-407E-A947-70E740481C1C}">
                <a14:useLocalDpi xmlns:a14="http://schemas.microsoft.com/office/drawing/2010/main" val="0"/>
              </a:ext>
            </a:extLst>
          </a:blip>
          <a:srcRect t="15746"/>
          <a:stretch/>
        </p:blipFill>
        <p:spPr>
          <a:xfrm>
            <a:off x="20" y="1282"/>
            <a:ext cx="12191980" cy="6856718"/>
          </a:xfrm>
          <a:prstGeom prst="rect">
            <a:avLst/>
          </a:prstGeom>
        </p:spPr>
      </p:pic>
      <p:sp>
        <p:nvSpPr>
          <p:cNvPr id="5" name="Rectangle 4">
            <a:extLst>
              <a:ext uri="{FF2B5EF4-FFF2-40B4-BE49-F238E27FC236}">
                <a16:creationId xmlns:a16="http://schemas.microsoft.com/office/drawing/2014/main" id="{133420EE-C994-A35B-BF8F-C28E0C187850}"/>
              </a:ext>
            </a:extLst>
          </p:cNvPr>
          <p:cNvSpPr/>
          <p:nvPr/>
        </p:nvSpPr>
        <p:spPr>
          <a:xfrm>
            <a:off x="0" y="0"/>
            <a:ext cx="12192000" cy="6858000"/>
          </a:xfrm>
          <a:prstGeom prst="rect">
            <a:avLst/>
          </a:prstGeom>
          <a:gradFill flip="none" rotWithShape="1">
            <a:gsLst>
              <a:gs pos="1000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2F16550-1AD5-6AAF-4679-22D24510D4BB}"/>
              </a:ext>
            </a:extLst>
          </p:cNvPr>
          <p:cNvSpPr txBox="1"/>
          <p:nvPr/>
        </p:nvSpPr>
        <p:spPr>
          <a:xfrm>
            <a:off x="520700" y="2171700"/>
            <a:ext cx="5144357" cy="2308324"/>
          </a:xfrm>
          <a:prstGeom prst="rect">
            <a:avLst/>
          </a:prstGeom>
          <a:noFill/>
        </p:spPr>
        <p:txBody>
          <a:bodyPr wrap="none" rtlCol="0">
            <a:spAutoFit/>
          </a:bodyPr>
          <a:lstStyle/>
          <a:p>
            <a:r>
              <a:rPr lang="en-US" sz="7200" dirty="0">
                <a:solidFill>
                  <a:schemeClr val="bg1"/>
                </a:solidFill>
                <a:latin typeface="Roseritta" pitchFamily="2" charset="0"/>
              </a:rPr>
              <a:t>What is </a:t>
            </a:r>
          </a:p>
          <a:p>
            <a:r>
              <a:rPr lang="en-US" sz="7200" dirty="0">
                <a:solidFill>
                  <a:schemeClr val="bg1"/>
                </a:solidFill>
                <a:latin typeface="Roseritta" pitchFamily="2" charset="0"/>
              </a:rPr>
              <a:t>Riyadh Air ?</a:t>
            </a:r>
            <a:endParaRPr lang="en-US" sz="3200" dirty="0">
              <a:solidFill>
                <a:schemeClr val="bg1"/>
              </a:solidFill>
              <a:latin typeface="Roseritta" pitchFamily="2" charset="0"/>
            </a:endParaRPr>
          </a:p>
        </p:txBody>
      </p:sp>
    </p:spTree>
    <p:extLst>
      <p:ext uri="{BB962C8B-B14F-4D97-AF65-F5344CB8AC3E}">
        <p14:creationId xmlns:p14="http://schemas.microsoft.com/office/powerpoint/2010/main" val="738507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rot="20783076">
            <a:off x="7558347" y="4894374"/>
            <a:ext cx="1215737" cy="3000637"/>
            <a:chOff x="6941127" y="2317172"/>
            <a:chExt cx="1387187" cy="3423803"/>
          </a:xfrm>
          <a:solidFill>
            <a:srgbClr val="00B050"/>
          </a:solidFill>
          <a:scene3d>
            <a:camera prst="isometricOffAxis1Top">
              <a:rot lat="19800000" lon="18000000" rev="3458550"/>
            </a:camera>
            <a:lightRig rig="threePt" dir="t"/>
          </a:scene3d>
        </p:grpSpPr>
        <p:sp>
          <p:nvSpPr>
            <p:cNvPr id="4" name="Chevron 3"/>
            <p:cNvSpPr/>
            <p:nvPr/>
          </p:nvSpPr>
          <p:spPr>
            <a:xfrm rot="16200000">
              <a:off x="5922819" y="3335480"/>
              <a:ext cx="3423803" cy="1387187"/>
            </a:xfrm>
            <a:prstGeom prst="chevron">
              <a:avLst>
                <a:gd name="adj" fmla="val 425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 name="Oval 4"/>
            <p:cNvSpPr/>
            <p:nvPr/>
          </p:nvSpPr>
          <p:spPr>
            <a:xfrm>
              <a:off x="7229474" y="3218581"/>
              <a:ext cx="810492" cy="810492"/>
            </a:xfrm>
            <a:prstGeom prst="ellipse">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 name="Group 14"/>
          <p:cNvGrpSpPr/>
          <p:nvPr/>
        </p:nvGrpSpPr>
        <p:grpSpPr>
          <a:xfrm rot="20783076">
            <a:off x="5352357" y="4120409"/>
            <a:ext cx="1215737" cy="3000637"/>
            <a:chOff x="6941127" y="2317172"/>
            <a:chExt cx="1387187" cy="3423803"/>
          </a:xfrm>
          <a:solidFill>
            <a:srgbClr val="0070C0"/>
          </a:solidFill>
          <a:scene3d>
            <a:camera prst="isometricOffAxis1Top">
              <a:rot lat="19800000" lon="18000000" rev="3458550"/>
            </a:camera>
            <a:lightRig rig="threePt" dir="t"/>
          </a:scene3d>
        </p:grpSpPr>
        <p:sp>
          <p:nvSpPr>
            <p:cNvPr id="16" name="Chevron 15"/>
            <p:cNvSpPr/>
            <p:nvPr/>
          </p:nvSpPr>
          <p:spPr>
            <a:xfrm rot="16200000">
              <a:off x="5922819" y="3335480"/>
              <a:ext cx="3423803" cy="1387187"/>
            </a:xfrm>
            <a:prstGeom prst="chevron">
              <a:avLst>
                <a:gd name="adj" fmla="val 425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7" name="Oval 16"/>
            <p:cNvSpPr/>
            <p:nvPr/>
          </p:nvSpPr>
          <p:spPr>
            <a:xfrm>
              <a:off x="7229474" y="3218581"/>
              <a:ext cx="810492" cy="810492"/>
            </a:xfrm>
            <a:prstGeom prst="ellipse">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 name="Group 17"/>
          <p:cNvGrpSpPr/>
          <p:nvPr/>
        </p:nvGrpSpPr>
        <p:grpSpPr>
          <a:xfrm rot="20783076">
            <a:off x="3100647" y="3353868"/>
            <a:ext cx="1215737" cy="3000637"/>
            <a:chOff x="6941127" y="2317172"/>
            <a:chExt cx="1387187" cy="3423803"/>
          </a:xfrm>
          <a:solidFill>
            <a:srgbClr val="FFC000"/>
          </a:solidFill>
          <a:scene3d>
            <a:camera prst="isometricOffAxis1Top">
              <a:rot lat="19800000" lon="18000000" rev="3458550"/>
            </a:camera>
            <a:lightRig rig="threePt" dir="t"/>
          </a:scene3d>
        </p:grpSpPr>
        <p:sp>
          <p:nvSpPr>
            <p:cNvPr id="19" name="Chevron 18"/>
            <p:cNvSpPr/>
            <p:nvPr/>
          </p:nvSpPr>
          <p:spPr>
            <a:xfrm rot="16200000">
              <a:off x="5922819" y="3335480"/>
              <a:ext cx="3423803" cy="1387187"/>
            </a:xfrm>
            <a:prstGeom prst="chevron">
              <a:avLst>
                <a:gd name="adj" fmla="val 425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Oval 19"/>
            <p:cNvSpPr/>
            <p:nvPr/>
          </p:nvSpPr>
          <p:spPr>
            <a:xfrm>
              <a:off x="7229474" y="3218581"/>
              <a:ext cx="810492" cy="810492"/>
            </a:xfrm>
            <a:prstGeom prst="ellipse">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p:cNvGrpSpPr/>
          <p:nvPr/>
        </p:nvGrpSpPr>
        <p:grpSpPr>
          <a:xfrm rot="20783076">
            <a:off x="860365" y="2610917"/>
            <a:ext cx="1215737" cy="3000637"/>
            <a:chOff x="6941127" y="2317172"/>
            <a:chExt cx="1387187" cy="3423803"/>
          </a:xfrm>
          <a:solidFill>
            <a:srgbClr val="7030A0"/>
          </a:solidFill>
          <a:scene3d>
            <a:camera prst="isometricOffAxis1Top">
              <a:rot lat="19800000" lon="18000000" rev="3458550"/>
            </a:camera>
            <a:lightRig rig="threePt" dir="t"/>
          </a:scene3d>
        </p:grpSpPr>
        <p:sp>
          <p:nvSpPr>
            <p:cNvPr id="22" name="Chevron 21"/>
            <p:cNvSpPr/>
            <p:nvPr/>
          </p:nvSpPr>
          <p:spPr>
            <a:xfrm rot="16200000">
              <a:off x="5922819" y="3335480"/>
              <a:ext cx="3423803" cy="1387187"/>
            </a:xfrm>
            <a:prstGeom prst="chevron">
              <a:avLst>
                <a:gd name="adj" fmla="val 425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3" name="Oval 22"/>
            <p:cNvSpPr/>
            <p:nvPr/>
          </p:nvSpPr>
          <p:spPr>
            <a:xfrm>
              <a:off x="7229474" y="3218581"/>
              <a:ext cx="810492" cy="810492"/>
            </a:xfrm>
            <a:prstGeom prst="ellipse">
              <a:avLst/>
            </a:prstGeom>
            <a:grp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5" name="Straight Connector 24"/>
          <p:cNvCxnSpPr>
            <a:stCxn id="5" idx="3"/>
          </p:cNvCxnSpPr>
          <p:nvPr/>
        </p:nvCxnSpPr>
        <p:spPr>
          <a:xfrm flipV="1">
            <a:off x="7897650" y="4509007"/>
            <a:ext cx="480" cy="184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645940" y="3697601"/>
            <a:ext cx="480" cy="184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3405658" y="2931060"/>
            <a:ext cx="480" cy="184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1153948" y="2175774"/>
            <a:ext cx="480" cy="184370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132320" y="4509007"/>
            <a:ext cx="1497330"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4897275" y="3703188"/>
            <a:ext cx="149733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656993" y="2931060"/>
            <a:ext cx="1497330" cy="0"/>
          </a:xfrm>
          <a:prstGeom prst="line">
            <a:avLst/>
          </a:prstGeom>
          <a:ln w="381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05283" y="2169324"/>
            <a:ext cx="149733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449890" y="3426191"/>
            <a:ext cx="2935254" cy="1200329"/>
          </a:xfrm>
          <a:prstGeom prst="rect">
            <a:avLst/>
          </a:prstGeom>
          <a:noFill/>
        </p:spPr>
        <p:txBody>
          <a:bodyPr wrap="square" rtlCol="0">
            <a:spAutoFit/>
          </a:bodyPr>
          <a:lstStyle/>
          <a:p>
            <a:pPr algn="ctr"/>
            <a:r>
              <a:rPr lang="en-US" b="1" dirty="0">
                <a:solidFill>
                  <a:srgbClr val="00B050"/>
                </a:solidFill>
                <a:latin typeface="Century Gothic" panose="020B0502020202020204" pitchFamily="34" charset="0"/>
              </a:rPr>
              <a:t>Month 1</a:t>
            </a:r>
            <a:endParaRPr lang="en-IN" b="1" dirty="0">
              <a:solidFill>
                <a:srgbClr val="00B050"/>
              </a:solidFill>
              <a:latin typeface="Century Gothic" panose="020B0502020202020204" pitchFamily="34" charset="0"/>
            </a:endParaRPr>
          </a:p>
          <a:p>
            <a:pPr algn="ctr"/>
            <a:endParaRPr lang="en-IN" dirty="0">
              <a:latin typeface="Century Gothic" panose="020B0502020202020204" pitchFamily="34" charset="0"/>
            </a:endParaRPr>
          </a:p>
          <a:p>
            <a:pPr algn="ctr"/>
            <a:r>
              <a:rPr lang="en-IN" dirty="0">
                <a:latin typeface="Century Gothic" panose="020B0502020202020204" pitchFamily="34" charset="0"/>
              </a:rPr>
              <a:t>Planning</a:t>
            </a:r>
          </a:p>
          <a:p>
            <a:pPr algn="ctr"/>
            <a:endParaRPr lang="en-IN" dirty="0">
              <a:latin typeface="Century Gothic" panose="020B0502020202020204" pitchFamily="34" charset="0"/>
            </a:endParaRPr>
          </a:p>
        </p:txBody>
      </p:sp>
      <p:sp>
        <p:nvSpPr>
          <p:cNvPr id="35" name="TextBox 34"/>
          <p:cNvSpPr txBox="1"/>
          <p:nvPr/>
        </p:nvSpPr>
        <p:spPr>
          <a:xfrm>
            <a:off x="4399116" y="2728954"/>
            <a:ext cx="2551832" cy="1200329"/>
          </a:xfrm>
          <a:prstGeom prst="rect">
            <a:avLst/>
          </a:prstGeom>
          <a:noFill/>
        </p:spPr>
        <p:txBody>
          <a:bodyPr wrap="square" rtlCol="0">
            <a:spAutoFit/>
          </a:bodyPr>
          <a:lstStyle/>
          <a:p>
            <a:pPr algn="ctr"/>
            <a:r>
              <a:rPr lang="en-IN" b="1" dirty="0">
                <a:solidFill>
                  <a:srgbClr val="0070C0"/>
                </a:solidFill>
                <a:latin typeface="Century Gothic" panose="020B0502020202020204" pitchFamily="34" charset="0"/>
              </a:rPr>
              <a:t>Month 2</a:t>
            </a:r>
          </a:p>
          <a:p>
            <a:pPr algn="ctr"/>
            <a:endParaRPr lang="en-IN" dirty="0">
              <a:latin typeface="Century Gothic" panose="020B0502020202020204" pitchFamily="34" charset="0"/>
            </a:endParaRPr>
          </a:p>
          <a:p>
            <a:pPr algn="ctr"/>
            <a:r>
              <a:rPr lang="en-IN" dirty="0">
                <a:latin typeface="Century Gothic" panose="020B0502020202020204" pitchFamily="34" charset="0"/>
              </a:rPr>
              <a:t>Design</a:t>
            </a:r>
          </a:p>
          <a:p>
            <a:pPr algn="ctr"/>
            <a:endParaRPr lang="en-IN" dirty="0">
              <a:latin typeface="Century Gothic" panose="020B0502020202020204" pitchFamily="34" charset="0"/>
            </a:endParaRPr>
          </a:p>
        </p:txBody>
      </p:sp>
      <p:sp>
        <p:nvSpPr>
          <p:cNvPr id="36" name="TextBox 35"/>
          <p:cNvSpPr txBox="1"/>
          <p:nvPr/>
        </p:nvSpPr>
        <p:spPr>
          <a:xfrm>
            <a:off x="2407173" y="1889578"/>
            <a:ext cx="1978826" cy="1200329"/>
          </a:xfrm>
          <a:prstGeom prst="rect">
            <a:avLst/>
          </a:prstGeom>
          <a:noFill/>
        </p:spPr>
        <p:txBody>
          <a:bodyPr wrap="square" rtlCol="0">
            <a:spAutoFit/>
          </a:bodyPr>
          <a:lstStyle/>
          <a:p>
            <a:pPr algn="ctr"/>
            <a:r>
              <a:rPr lang="en-IN" b="1" dirty="0">
                <a:solidFill>
                  <a:srgbClr val="FFC000"/>
                </a:solidFill>
                <a:latin typeface="Century Gothic" panose="020B0502020202020204" pitchFamily="34" charset="0"/>
              </a:rPr>
              <a:t>Month 3</a:t>
            </a:r>
          </a:p>
          <a:p>
            <a:pPr algn="ctr"/>
            <a:endParaRPr lang="en-IN" dirty="0">
              <a:latin typeface="Century Gothic" panose="020B0502020202020204" pitchFamily="34" charset="0"/>
            </a:endParaRPr>
          </a:p>
          <a:p>
            <a:pPr algn="ctr"/>
            <a:r>
              <a:rPr lang="en-IN" dirty="0">
                <a:latin typeface="Century Gothic" panose="020B0502020202020204" pitchFamily="34" charset="0"/>
              </a:rPr>
              <a:t>MILESTONE</a:t>
            </a:r>
          </a:p>
          <a:p>
            <a:pPr algn="ctr"/>
            <a:endParaRPr lang="en-IN" dirty="0">
              <a:latin typeface="Century Gothic" panose="020B0502020202020204" pitchFamily="34" charset="0"/>
            </a:endParaRPr>
          </a:p>
        </p:txBody>
      </p:sp>
      <p:sp>
        <p:nvSpPr>
          <p:cNvPr id="37" name="TextBox 36"/>
          <p:cNvSpPr txBox="1"/>
          <p:nvPr/>
        </p:nvSpPr>
        <p:spPr>
          <a:xfrm>
            <a:off x="133242" y="1219462"/>
            <a:ext cx="2112211" cy="1200329"/>
          </a:xfrm>
          <a:prstGeom prst="rect">
            <a:avLst/>
          </a:prstGeom>
          <a:noFill/>
        </p:spPr>
        <p:txBody>
          <a:bodyPr wrap="square" rtlCol="0">
            <a:spAutoFit/>
          </a:bodyPr>
          <a:lstStyle/>
          <a:p>
            <a:pPr algn="ctr"/>
            <a:r>
              <a:rPr lang="en-IN" b="1" dirty="0">
                <a:solidFill>
                  <a:srgbClr val="7030A0"/>
                </a:solidFill>
                <a:latin typeface="Century Gothic" panose="020B0502020202020204" pitchFamily="34" charset="0"/>
              </a:rPr>
              <a:t>2 Weeks</a:t>
            </a:r>
          </a:p>
          <a:p>
            <a:pPr algn="ctr"/>
            <a:endParaRPr lang="en-IN" dirty="0">
              <a:latin typeface="Century Gothic" panose="020B0502020202020204" pitchFamily="34" charset="0"/>
            </a:endParaRPr>
          </a:p>
          <a:p>
            <a:pPr algn="ctr"/>
            <a:r>
              <a:rPr lang="en-IN" dirty="0">
                <a:latin typeface="Century Gothic" panose="020B0502020202020204" pitchFamily="34" charset="0"/>
              </a:rPr>
              <a:t>Testing</a:t>
            </a:r>
          </a:p>
          <a:p>
            <a:pPr algn="ctr"/>
            <a:endParaRPr lang="en-IN" dirty="0">
              <a:latin typeface="Century Gothic" panose="020B0502020202020204" pitchFamily="34" charset="0"/>
            </a:endParaRPr>
          </a:p>
        </p:txBody>
      </p:sp>
      <p:sp>
        <p:nvSpPr>
          <p:cNvPr id="38" name="TextBox 37"/>
          <p:cNvSpPr txBox="1"/>
          <p:nvPr/>
        </p:nvSpPr>
        <p:spPr>
          <a:xfrm>
            <a:off x="8302602" y="414998"/>
            <a:ext cx="3756156" cy="738664"/>
          </a:xfrm>
          <a:prstGeom prst="rect">
            <a:avLst/>
          </a:prstGeom>
          <a:noFill/>
        </p:spPr>
        <p:txBody>
          <a:bodyPr wrap="none" rtlCol="0">
            <a:spAutoFit/>
          </a:bodyPr>
          <a:lstStyle/>
          <a:p>
            <a:pPr algn="ctr"/>
            <a:r>
              <a:rPr lang="en-IN" sz="2400" b="1" dirty="0">
                <a:solidFill>
                  <a:srgbClr val="C00000"/>
                </a:solidFill>
                <a:latin typeface="Century Gothic" panose="020B0502020202020204" pitchFamily="34" charset="0"/>
              </a:rPr>
              <a:t>PROJECT </a:t>
            </a:r>
            <a:r>
              <a:rPr lang="en-US" sz="2400" b="1" dirty="0">
                <a:solidFill>
                  <a:srgbClr val="C00000"/>
                </a:solidFill>
                <a:latin typeface="Century Gothic" panose="020B0502020202020204" pitchFamily="34" charset="0"/>
              </a:rPr>
              <a:t>DEVELOPMENT </a:t>
            </a:r>
            <a:endParaRPr lang="en-IN" sz="2400" b="1" dirty="0">
              <a:solidFill>
                <a:srgbClr val="C00000"/>
              </a:solidFill>
              <a:latin typeface="Century Gothic" panose="020B0502020202020204" pitchFamily="34" charset="0"/>
            </a:endParaRPr>
          </a:p>
          <a:p>
            <a:pPr algn="ctr"/>
            <a:r>
              <a:rPr lang="en-IN" dirty="0">
                <a:latin typeface="Century Gothic" panose="020B0502020202020204" pitchFamily="34" charset="0"/>
              </a:rPr>
              <a:t>Timeline</a:t>
            </a:r>
            <a:endParaRPr lang="en-GB" dirty="0">
              <a:latin typeface="Century Gothic" panose="020B0502020202020204" pitchFamily="34" charset="0"/>
            </a:endParaRPr>
          </a:p>
        </p:txBody>
      </p:sp>
    </p:spTree>
    <p:extLst>
      <p:ext uri="{BB962C8B-B14F-4D97-AF65-F5344CB8AC3E}">
        <p14:creationId xmlns:p14="http://schemas.microsoft.com/office/powerpoint/2010/main" val="91519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par>
                          <p:cTn id="18" fill="hold">
                            <p:stCondLst>
                              <p:cond delay="1500"/>
                            </p:stCondLst>
                            <p:childTnLst>
                              <p:par>
                                <p:cTn id="19" presetID="16" presetClass="entr" presetSubtype="21" fill="hold"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barn(inVertical)">
                                      <p:cBhvr>
                                        <p:cTn id="21" dur="500"/>
                                        <p:tgtEl>
                                          <p:spTgt spid="30"/>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1000"/>
                                        <p:tgtEl>
                                          <p:spTgt spid="34"/>
                                        </p:tgtEl>
                                      </p:cBhvr>
                                    </p:animEffect>
                                    <p:anim calcmode="lin" valueType="num">
                                      <p:cBhvr>
                                        <p:cTn id="26" dur="1000" fill="hold"/>
                                        <p:tgtEl>
                                          <p:spTgt spid="34"/>
                                        </p:tgtEl>
                                        <p:attrNameLst>
                                          <p:attrName>ppt_x</p:attrName>
                                        </p:attrNameLst>
                                      </p:cBhvr>
                                      <p:tavLst>
                                        <p:tav tm="0">
                                          <p:val>
                                            <p:strVal val="#ppt_x"/>
                                          </p:val>
                                        </p:tav>
                                        <p:tav tm="100000">
                                          <p:val>
                                            <p:strVal val="#ppt_x"/>
                                          </p:val>
                                        </p:tav>
                                      </p:tavLst>
                                    </p:anim>
                                    <p:anim calcmode="lin" valueType="num">
                                      <p:cBhvr>
                                        <p:cTn id="27" dur="1000" fill="hold"/>
                                        <p:tgtEl>
                                          <p:spTgt spid="34"/>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500"/>
                                        <p:tgtEl>
                                          <p:spTgt spid="15"/>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down)">
                                      <p:cBhvr>
                                        <p:cTn id="35" dur="500"/>
                                        <p:tgtEl>
                                          <p:spTgt spid="26"/>
                                        </p:tgtEl>
                                      </p:cBhvr>
                                    </p:animEffect>
                                  </p:childTnLst>
                                </p:cTn>
                              </p:par>
                            </p:childTnLst>
                          </p:cTn>
                        </p:par>
                        <p:par>
                          <p:cTn id="36" fill="hold">
                            <p:stCondLst>
                              <p:cond delay="4000"/>
                            </p:stCondLst>
                            <p:childTnLst>
                              <p:par>
                                <p:cTn id="37" presetID="16" presetClass="entr" presetSubtype="21"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barn(inVertical)">
                                      <p:cBhvr>
                                        <p:cTn id="39" dur="500"/>
                                        <p:tgtEl>
                                          <p:spTgt spid="31"/>
                                        </p:tgtEl>
                                      </p:cBhvr>
                                    </p:animEffect>
                                  </p:childTnLst>
                                </p:cTn>
                              </p:par>
                            </p:childTnLst>
                          </p:cTn>
                        </p:par>
                        <p:par>
                          <p:cTn id="40" fill="hold">
                            <p:stCondLst>
                              <p:cond delay="4500"/>
                            </p:stCondLst>
                            <p:childTnLst>
                              <p:par>
                                <p:cTn id="41" presetID="42" presetClass="entr" presetSubtype="0" fill="hold" grpId="0"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1000"/>
                                        <p:tgtEl>
                                          <p:spTgt spid="35"/>
                                        </p:tgtEl>
                                      </p:cBhvr>
                                    </p:animEffect>
                                    <p:anim calcmode="lin" valueType="num">
                                      <p:cBhvr>
                                        <p:cTn id="44" dur="1000" fill="hold"/>
                                        <p:tgtEl>
                                          <p:spTgt spid="35"/>
                                        </p:tgtEl>
                                        <p:attrNameLst>
                                          <p:attrName>ppt_x</p:attrName>
                                        </p:attrNameLst>
                                      </p:cBhvr>
                                      <p:tavLst>
                                        <p:tav tm="0">
                                          <p:val>
                                            <p:strVal val="#ppt_x"/>
                                          </p:val>
                                        </p:tav>
                                        <p:tav tm="100000">
                                          <p:val>
                                            <p:strVal val="#ppt_x"/>
                                          </p:val>
                                        </p:tav>
                                      </p:tavLst>
                                    </p:anim>
                                    <p:anim calcmode="lin" valueType="num">
                                      <p:cBhvr>
                                        <p:cTn id="45" dur="1000" fill="hold"/>
                                        <p:tgtEl>
                                          <p:spTgt spid="35"/>
                                        </p:tgtEl>
                                        <p:attrNameLst>
                                          <p:attrName>ppt_y</p:attrName>
                                        </p:attrNameLst>
                                      </p:cBhvr>
                                      <p:tavLst>
                                        <p:tav tm="0">
                                          <p:val>
                                            <p:strVal val="#ppt_y+.1"/>
                                          </p:val>
                                        </p:tav>
                                        <p:tav tm="100000">
                                          <p:val>
                                            <p:strVal val="#ppt_y"/>
                                          </p:val>
                                        </p:tav>
                                      </p:tavLst>
                                    </p:anim>
                                  </p:childTnLst>
                                </p:cTn>
                              </p:par>
                            </p:childTnLst>
                          </p:cTn>
                        </p:par>
                        <p:par>
                          <p:cTn id="46" fill="hold">
                            <p:stCondLst>
                              <p:cond delay="5500"/>
                            </p:stCondLst>
                            <p:childTnLst>
                              <p:par>
                                <p:cTn id="47" presetID="16" presetClass="entr" presetSubtype="21" fill="hold" nodeType="after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barn(inVertical)">
                                      <p:cBhvr>
                                        <p:cTn id="49" dur="500"/>
                                        <p:tgtEl>
                                          <p:spTgt spid="18"/>
                                        </p:tgtEl>
                                      </p:cBhvr>
                                    </p:animEffect>
                                  </p:childTnLst>
                                </p:cTn>
                              </p:par>
                            </p:childTnLst>
                          </p:cTn>
                        </p:par>
                        <p:par>
                          <p:cTn id="50" fill="hold">
                            <p:stCondLst>
                              <p:cond delay="6000"/>
                            </p:stCondLst>
                            <p:childTnLst>
                              <p:par>
                                <p:cTn id="51" presetID="22" presetClass="entr" presetSubtype="4"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down)">
                                      <p:cBhvr>
                                        <p:cTn id="53" dur="500"/>
                                        <p:tgtEl>
                                          <p:spTgt spid="27"/>
                                        </p:tgtEl>
                                      </p:cBhvr>
                                    </p:animEffect>
                                  </p:childTnLst>
                                </p:cTn>
                              </p:par>
                            </p:childTnLst>
                          </p:cTn>
                        </p:par>
                        <p:par>
                          <p:cTn id="54" fill="hold">
                            <p:stCondLst>
                              <p:cond delay="6500"/>
                            </p:stCondLst>
                            <p:childTnLst>
                              <p:par>
                                <p:cTn id="55" presetID="16" presetClass="entr" presetSubtype="21" fill="hold" nodeType="after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barn(inVertical)">
                                      <p:cBhvr>
                                        <p:cTn id="57" dur="500"/>
                                        <p:tgtEl>
                                          <p:spTgt spid="32"/>
                                        </p:tgtEl>
                                      </p:cBhvr>
                                    </p:animEffect>
                                  </p:childTnLst>
                                </p:cTn>
                              </p:par>
                            </p:childTnLst>
                          </p:cTn>
                        </p:par>
                        <p:par>
                          <p:cTn id="58" fill="hold">
                            <p:stCondLst>
                              <p:cond delay="7000"/>
                            </p:stCondLst>
                            <p:childTnLst>
                              <p:par>
                                <p:cTn id="59" presetID="42" presetClass="entr" presetSubtype="0" fill="hold" grpId="0" nodeType="after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1000"/>
                                        <p:tgtEl>
                                          <p:spTgt spid="36"/>
                                        </p:tgtEl>
                                      </p:cBhvr>
                                    </p:animEffect>
                                    <p:anim calcmode="lin" valueType="num">
                                      <p:cBhvr>
                                        <p:cTn id="62" dur="1000" fill="hold"/>
                                        <p:tgtEl>
                                          <p:spTgt spid="36"/>
                                        </p:tgtEl>
                                        <p:attrNameLst>
                                          <p:attrName>ppt_x</p:attrName>
                                        </p:attrNameLst>
                                      </p:cBhvr>
                                      <p:tavLst>
                                        <p:tav tm="0">
                                          <p:val>
                                            <p:strVal val="#ppt_x"/>
                                          </p:val>
                                        </p:tav>
                                        <p:tav tm="100000">
                                          <p:val>
                                            <p:strVal val="#ppt_x"/>
                                          </p:val>
                                        </p:tav>
                                      </p:tavLst>
                                    </p:anim>
                                    <p:anim calcmode="lin" valueType="num">
                                      <p:cBhvr>
                                        <p:cTn id="63" dur="1000" fill="hold"/>
                                        <p:tgtEl>
                                          <p:spTgt spid="36"/>
                                        </p:tgtEl>
                                        <p:attrNameLst>
                                          <p:attrName>ppt_y</p:attrName>
                                        </p:attrNameLst>
                                      </p:cBhvr>
                                      <p:tavLst>
                                        <p:tav tm="0">
                                          <p:val>
                                            <p:strVal val="#ppt_y+.1"/>
                                          </p:val>
                                        </p:tav>
                                        <p:tav tm="100000">
                                          <p:val>
                                            <p:strVal val="#ppt_y"/>
                                          </p:val>
                                        </p:tav>
                                      </p:tavLst>
                                    </p:anim>
                                  </p:childTnLst>
                                </p:cTn>
                              </p:par>
                            </p:childTnLst>
                          </p:cTn>
                        </p:par>
                        <p:par>
                          <p:cTn id="64" fill="hold">
                            <p:stCondLst>
                              <p:cond delay="8000"/>
                            </p:stCondLst>
                            <p:childTnLst>
                              <p:par>
                                <p:cTn id="65" presetID="22" presetClass="entr" presetSubtype="4" fill="hold" nodeType="after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down)">
                                      <p:cBhvr>
                                        <p:cTn id="67" dur="500"/>
                                        <p:tgtEl>
                                          <p:spTgt spid="21"/>
                                        </p:tgtEl>
                                      </p:cBhvr>
                                    </p:animEffect>
                                  </p:childTnLst>
                                </p:cTn>
                              </p:par>
                            </p:childTnLst>
                          </p:cTn>
                        </p:par>
                        <p:par>
                          <p:cTn id="68" fill="hold">
                            <p:stCondLst>
                              <p:cond delay="8500"/>
                            </p:stCondLst>
                            <p:childTnLst>
                              <p:par>
                                <p:cTn id="69" presetID="22" presetClass="entr" presetSubtype="4" fill="hold"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wipe(down)">
                                      <p:cBhvr>
                                        <p:cTn id="71" dur="500"/>
                                        <p:tgtEl>
                                          <p:spTgt spid="28"/>
                                        </p:tgtEl>
                                      </p:cBhvr>
                                    </p:animEffect>
                                  </p:childTnLst>
                                </p:cTn>
                              </p:par>
                            </p:childTnLst>
                          </p:cTn>
                        </p:par>
                        <p:par>
                          <p:cTn id="72" fill="hold">
                            <p:stCondLst>
                              <p:cond delay="9000"/>
                            </p:stCondLst>
                            <p:childTnLst>
                              <p:par>
                                <p:cTn id="73" presetID="16" presetClass="entr" presetSubtype="21" fill="hold"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barn(inVertical)">
                                      <p:cBhvr>
                                        <p:cTn id="75" dur="500"/>
                                        <p:tgtEl>
                                          <p:spTgt spid="33"/>
                                        </p:tgtEl>
                                      </p:cBhvr>
                                    </p:animEffect>
                                  </p:childTnLst>
                                </p:cTn>
                              </p:par>
                            </p:childTnLst>
                          </p:cTn>
                        </p:par>
                        <p:par>
                          <p:cTn id="76" fill="hold">
                            <p:stCondLst>
                              <p:cond delay="9500"/>
                            </p:stCondLst>
                            <p:childTnLst>
                              <p:par>
                                <p:cTn id="77" presetID="42" presetClass="entr" presetSubtype="0" fill="hold" grpId="0"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1000"/>
                                        <p:tgtEl>
                                          <p:spTgt spid="37"/>
                                        </p:tgtEl>
                                      </p:cBhvr>
                                    </p:animEffect>
                                    <p:anim calcmode="lin" valueType="num">
                                      <p:cBhvr>
                                        <p:cTn id="80" dur="1000" fill="hold"/>
                                        <p:tgtEl>
                                          <p:spTgt spid="37"/>
                                        </p:tgtEl>
                                        <p:attrNameLst>
                                          <p:attrName>ppt_x</p:attrName>
                                        </p:attrNameLst>
                                      </p:cBhvr>
                                      <p:tavLst>
                                        <p:tav tm="0">
                                          <p:val>
                                            <p:strVal val="#ppt_x"/>
                                          </p:val>
                                        </p:tav>
                                        <p:tav tm="100000">
                                          <p:val>
                                            <p:strVal val="#ppt_x"/>
                                          </p:val>
                                        </p:tav>
                                      </p:tavLst>
                                    </p:anim>
                                    <p:anim calcmode="lin" valueType="num">
                                      <p:cBhvr>
                                        <p:cTn id="81"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240280" y="2137845"/>
            <a:ext cx="116058" cy="754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p:cNvSpPr txBox="1"/>
          <p:nvPr/>
        </p:nvSpPr>
        <p:spPr>
          <a:xfrm>
            <a:off x="2480310" y="2223569"/>
            <a:ext cx="6069330" cy="369332"/>
          </a:xfrm>
          <a:prstGeom prst="rect">
            <a:avLst/>
          </a:prstGeom>
          <a:noFill/>
        </p:spPr>
        <p:txBody>
          <a:bodyPr wrap="square" rtlCol="0">
            <a:spAutoFit/>
          </a:bodyPr>
          <a:lstStyle/>
          <a:p>
            <a:r>
              <a:rPr lang="en-US" b="1" dirty="0">
                <a:solidFill>
                  <a:srgbClr val="305598"/>
                </a:solidFill>
                <a:latin typeface="Century Gothic" panose="020B0502020202020204" pitchFamily="34" charset="0"/>
              </a:rPr>
              <a:t>01 Flight Search</a:t>
            </a:r>
          </a:p>
        </p:txBody>
      </p:sp>
      <p:sp>
        <p:nvSpPr>
          <p:cNvPr id="12" name="Rectangle 11"/>
          <p:cNvSpPr/>
          <p:nvPr/>
        </p:nvSpPr>
        <p:spPr>
          <a:xfrm>
            <a:off x="2240280" y="2977950"/>
            <a:ext cx="116058" cy="7543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p:cNvSpPr txBox="1"/>
          <p:nvPr/>
        </p:nvSpPr>
        <p:spPr>
          <a:xfrm>
            <a:off x="2480310" y="3063674"/>
            <a:ext cx="6069330" cy="369332"/>
          </a:xfrm>
          <a:prstGeom prst="rect">
            <a:avLst/>
          </a:prstGeom>
          <a:noFill/>
        </p:spPr>
        <p:txBody>
          <a:bodyPr wrap="square" rtlCol="0">
            <a:spAutoFit/>
          </a:bodyPr>
          <a:lstStyle/>
          <a:p>
            <a:r>
              <a:rPr lang="en-US" b="1" dirty="0">
                <a:solidFill>
                  <a:srgbClr val="7030A0"/>
                </a:solidFill>
                <a:latin typeface="Century Gothic" panose="020B0502020202020204" pitchFamily="34" charset="0"/>
              </a:rPr>
              <a:t>02 Booking System</a:t>
            </a:r>
          </a:p>
        </p:txBody>
      </p:sp>
      <p:sp>
        <p:nvSpPr>
          <p:cNvPr id="14" name="Right Arrow 13"/>
          <p:cNvSpPr/>
          <p:nvPr/>
        </p:nvSpPr>
        <p:spPr>
          <a:xfrm>
            <a:off x="502920" y="3860797"/>
            <a:ext cx="1120140" cy="754380"/>
          </a:xfrm>
          <a:prstGeom prst="rightArrow">
            <a:avLst>
              <a:gd name="adj1" fmla="val 77273"/>
              <a:gd name="adj2" fmla="val 50000"/>
            </a:avLst>
          </a:prstGeom>
          <a:solidFill>
            <a:srgbClr val="00B05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2"/>
          <p:cNvSpPr/>
          <p:nvPr/>
        </p:nvSpPr>
        <p:spPr>
          <a:xfrm>
            <a:off x="-9103" y="3946522"/>
            <a:ext cx="512023" cy="1351121"/>
          </a:xfrm>
          <a:custGeom>
            <a:avLst/>
            <a:gdLst>
              <a:gd name="connsiteX0" fmla="*/ 0 w 640080"/>
              <a:gd name="connsiteY0" fmla="*/ 0 h 585788"/>
              <a:gd name="connsiteX1" fmla="*/ 640080 w 640080"/>
              <a:gd name="connsiteY1" fmla="*/ 0 h 585788"/>
              <a:gd name="connsiteX2" fmla="*/ 640080 w 640080"/>
              <a:gd name="connsiteY2" fmla="*/ 585788 h 585788"/>
              <a:gd name="connsiteX3" fmla="*/ 0 w 640080"/>
              <a:gd name="connsiteY3" fmla="*/ 585788 h 585788"/>
              <a:gd name="connsiteX4" fmla="*/ 0 w 640080"/>
              <a:gd name="connsiteY4" fmla="*/ 0 h 585788"/>
              <a:gd name="connsiteX0" fmla="*/ 0 w 640080"/>
              <a:gd name="connsiteY0" fmla="*/ 0 h 926306"/>
              <a:gd name="connsiteX1" fmla="*/ 640080 w 640080"/>
              <a:gd name="connsiteY1" fmla="*/ 0 h 926306"/>
              <a:gd name="connsiteX2" fmla="*/ 640080 w 640080"/>
              <a:gd name="connsiteY2" fmla="*/ 585788 h 926306"/>
              <a:gd name="connsiteX3" fmla="*/ 0 w 640080"/>
              <a:gd name="connsiteY3" fmla="*/ 926306 h 926306"/>
              <a:gd name="connsiteX4" fmla="*/ 0 w 640080"/>
              <a:gd name="connsiteY4" fmla="*/ 0 h 926306"/>
              <a:gd name="connsiteX0" fmla="*/ 0 w 640080"/>
              <a:gd name="connsiteY0" fmla="*/ 257175 h 926306"/>
              <a:gd name="connsiteX1" fmla="*/ 640080 w 640080"/>
              <a:gd name="connsiteY1" fmla="*/ 0 h 926306"/>
              <a:gd name="connsiteX2" fmla="*/ 640080 w 640080"/>
              <a:gd name="connsiteY2" fmla="*/ 585788 h 926306"/>
              <a:gd name="connsiteX3" fmla="*/ 0 w 640080"/>
              <a:gd name="connsiteY3" fmla="*/ 926306 h 926306"/>
              <a:gd name="connsiteX4" fmla="*/ 0 w 640080"/>
              <a:gd name="connsiteY4" fmla="*/ 257175 h 926306"/>
              <a:gd name="connsiteX0" fmla="*/ 0 w 640080"/>
              <a:gd name="connsiteY0" fmla="*/ 364331 h 926306"/>
              <a:gd name="connsiteX1" fmla="*/ 640080 w 640080"/>
              <a:gd name="connsiteY1" fmla="*/ 0 h 926306"/>
              <a:gd name="connsiteX2" fmla="*/ 640080 w 640080"/>
              <a:gd name="connsiteY2" fmla="*/ 585788 h 926306"/>
              <a:gd name="connsiteX3" fmla="*/ 0 w 640080"/>
              <a:gd name="connsiteY3" fmla="*/ 926306 h 926306"/>
              <a:gd name="connsiteX4" fmla="*/ 0 w 640080"/>
              <a:gd name="connsiteY4" fmla="*/ 364331 h 926306"/>
              <a:gd name="connsiteX0" fmla="*/ 0 w 642461"/>
              <a:gd name="connsiteY0" fmla="*/ 392906 h 926306"/>
              <a:gd name="connsiteX1" fmla="*/ 642461 w 642461"/>
              <a:gd name="connsiteY1" fmla="*/ 0 h 926306"/>
              <a:gd name="connsiteX2" fmla="*/ 642461 w 642461"/>
              <a:gd name="connsiteY2" fmla="*/ 585788 h 926306"/>
              <a:gd name="connsiteX3" fmla="*/ 2381 w 642461"/>
              <a:gd name="connsiteY3" fmla="*/ 926306 h 926306"/>
              <a:gd name="connsiteX4" fmla="*/ 0 w 642461"/>
              <a:gd name="connsiteY4" fmla="*/ 392906 h 926306"/>
              <a:gd name="connsiteX0" fmla="*/ 0 w 642461"/>
              <a:gd name="connsiteY0" fmla="*/ 392906 h 973931"/>
              <a:gd name="connsiteX1" fmla="*/ 642461 w 642461"/>
              <a:gd name="connsiteY1" fmla="*/ 0 h 973931"/>
              <a:gd name="connsiteX2" fmla="*/ 642461 w 642461"/>
              <a:gd name="connsiteY2" fmla="*/ 585788 h 973931"/>
              <a:gd name="connsiteX3" fmla="*/ 4762 w 642461"/>
              <a:gd name="connsiteY3" fmla="*/ 973931 h 973931"/>
              <a:gd name="connsiteX4" fmla="*/ 0 w 642461"/>
              <a:gd name="connsiteY4" fmla="*/ 392906 h 973931"/>
              <a:gd name="connsiteX0" fmla="*/ 6721 w 649182"/>
              <a:gd name="connsiteY0" fmla="*/ 392906 h 1351121"/>
              <a:gd name="connsiteX1" fmla="*/ 649182 w 649182"/>
              <a:gd name="connsiteY1" fmla="*/ 0 h 1351121"/>
              <a:gd name="connsiteX2" fmla="*/ 649182 w 649182"/>
              <a:gd name="connsiteY2" fmla="*/ 585788 h 1351121"/>
              <a:gd name="connsiteX3" fmla="*/ 53 w 649182"/>
              <a:gd name="connsiteY3" fmla="*/ 1351121 h 1351121"/>
              <a:gd name="connsiteX4" fmla="*/ 6721 w 649182"/>
              <a:gd name="connsiteY4" fmla="*/ 392906 h 1351121"/>
              <a:gd name="connsiteX0" fmla="*/ 6721 w 649182"/>
              <a:gd name="connsiteY0" fmla="*/ 770096 h 1351121"/>
              <a:gd name="connsiteX1" fmla="*/ 649182 w 649182"/>
              <a:gd name="connsiteY1" fmla="*/ 0 h 1351121"/>
              <a:gd name="connsiteX2" fmla="*/ 649182 w 649182"/>
              <a:gd name="connsiteY2" fmla="*/ 585788 h 1351121"/>
              <a:gd name="connsiteX3" fmla="*/ 53 w 649182"/>
              <a:gd name="connsiteY3" fmla="*/ 1351121 h 1351121"/>
              <a:gd name="connsiteX4" fmla="*/ 6721 w 649182"/>
              <a:gd name="connsiteY4" fmla="*/ 770096 h 1351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182" h="1351121">
                <a:moveTo>
                  <a:pt x="6721" y="770096"/>
                </a:moveTo>
                <a:lnTo>
                  <a:pt x="649182" y="0"/>
                </a:lnTo>
                <a:lnTo>
                  <a:pt x="649182" y="585788"/>
                </a:lnTo>
                <a:lnTo>
                  <a:pt x="53" y="1351121"/>
                </a:lnTo>
                <a:cubicBezTo>
                  <a:pt x="-741" y="1173321"/>
                  <a:pt x="7515" y="947896"/>
                  <a:pt x="6721" y="770096"/>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2240280" y="3860798"/>
            <a:ext cx="116058" cy="75438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p:cNvSpPr txBox="1"/>
          <p:nvPr/>
        </p:nvSpPr>
        <p:spPr>
          <a:xfrm>
            <a:off x="2480310" y="3965707"/>
            <a:ext cx="6069330" cy="369332"/>
          </a:xfrm>
          <a:prstGeom prst="rect">
            <a:avLst/>
          </a:prstGeom>
          <a:noFill/>
        </p:spPr>
        <p:txBody>
          <a:bodyPr wrap="square" rtlCol="0">
            <a:spAutoFit/>
          </a:bodyPr>
          <a:lstStyle/>
          <a:p>
            <a:r>
              <a:rPr lang="en-US" b="1" dirty="0">
                <a:solidFill>
                  <a:srgbClr val="00B050"/>
                </a:solidFill>
                <a:latin typeface="Century Gothic" panose="020B0502020202020204" pitchFamily="34" charset="0"/>
              </a:rPr>
              <a:t>03 User Account Management </a:t>
            </a:r>
          </a:p>
        </p:txBody>
      </p:sp>
      <p:sp>
        <p:nvSpPr>
          <p:cNvPr id="18" name="Right Arrow 17"/>
          <p:cNvSpPr/>
          <p:nvPr/>
        </p:nvSpPr>
        <p:spPr>
          <a:xfrm>
            <a:off x="502920" y="4700902"/>
            <a:ext cx="1120140" cy="754380"/>
          </a:xfrm>
          <a:prstGeom prst="rightArrow">
            <a:avLst>
              <a:gd name="adj1" fmla="val 77273"/>
              <a:gd name="adj2" fmla="val 50000"/>
            </a:avLst>
          </a:prstGeom>
          <a:solidFill>
            <a:srgbClr val="C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2"/>
          <p:cNvSpPr/>
          <p:nvPr/>
        </p:nvSpPr>
        <p:spPr>
          <a:xfrm>
            <a:off x="-9103" y="4786627"/>
            <a:ext cx="512023" cy="1351121"/>
          </a:xfrm>
          <a:custGeom>
            <a:avLst/>
            <a:gdLst>
              <a:gd name="connsiteX0" fmla="*/ 0 w 640080"/>
              <a:gd name="connsiteY0" fmla="*/ 0 h 585788"/>
              <a:gd name="connsiteX1" fmla="*/ 640080 w 640080"/>
              <a:gd name="connsiteY1" fmla="*/ 0 h 585788"/>
              <a:gd name="connsiteX2" fmla="*/ 640080 w 640080"/>
              <a:gd name="connsiteY2" fmla="*/ 585788 h 585788"/>
              <a:gd name="connsiteX3" fmla="*/ 0 w 640080"/>
              <a:gd name="connsiteY3" fmla="*/ 585788 h 585788"/>
              <a:gd name="connsiteX4" fmla="*/ 0 w 640080"/>
              <a:gd name="connsiteY4" fmla="*/ 0 h 585788"/>
              <a:gd name="connsiteX0" fmla="*/ 0 w 640080"/>
              <a:gd name="connsiteY0" fmla="*/ 0 h 926306"/>
              <a:gd name="connsiteX1" fmla="*/ 640080 w 640080"/>
              <a:gd name="connsiteY1" fmla="*/ 0 h 926306"/>
              <a:gd name="connsiteX2" fmla="*/ 640080 w 640080"/>
              <a:gd name="connsiteY2" fmla="*/ 585788 h 926306"/>
              <a:gd name="connsiteX3" fmla="*/ 0 w 640080"/>
              <a:gd name="connsiteY3" fmla="*/ 926306 h 926306"/>
              <a:gd name="connsiteX4" fmla="*/ 0 w 640080"/>
              <a:gd name="connsiteY4" fmla="*/ 0 h 926306"/>
              <a:gd name="connsiteX0" fmla="*/ 0 w 640080"/>
              <a:gd name="connsiteY0" fmla="*/ 257175 h 926306"/>
              <a:gd name="connsiteX1" fmla="*/ 640080 w 640080"/>
              <a:gd name="connsiteY1" fmla="*/ 0 h 926306"/>
              <a:gd name="connsiteX2" fmla="*/ 640080 w 640080"/>
              <a:gd name="connsiteY2" fmla="*/ 585788 h 926306"/>
              <a:gd name="connsiteX3" fmla="*/ 0 w 640080"/>
              <a:gd name="connsiteY3" fmla="*/ 926306 h 926306"/>
              <a:gd name="connsiteX4" fmla="*/ 0 w 640080"/>
              <a:gd name="connsiteY4" fmla="*/ 257175 h 926306"/>
              <a:gd name="connsiteX0" fmla="*/ 0 w 640080"/>
              <a:gd name="connsiteY0" fmla="*/ 364331 h 926306"/>
              <a:gd name="connsiteX1" fmla="*/ 640080 w 640080"/>
              <a:gd name="connsiteY1" fmla="*/ 0 h 926306"/>
              <a:gd name="connsiteX2" fmla="*/ 640080 w 640080"/>
              <a:gd name="connsiteY2" fmla="*/ 585788 h 926306"/>
              <a:gd name="connsiteX3" fmla="*/ 0 w 640080"/>
              <a:gd name="connsiteY3" fmla="*/ 926306 h 926306"/>
              <a:gd name="connsiteX4" fmla="*/ 0 w 640080"/>
              <a:gd name="connsiteY4" fmla="*/ 364331 h 926306"/>
              <a:gd name="connsiteX0" fmla="*/ 0 w 642461"/>
              <a:gd name="connsiteY0" fmla="*/ 392906 h 926306"/>
              <a:gd name="connsiteX1" fmla="*/ 642461 w 642461"/>
              <a:gd name="connsiteY1" fmla="*/ 0 h 926306"/>
              <a:gd name="connsiteX2" fmla="*/ 642461 w 642461"/>
              <a:gd name="connsiteY2" fmla="*/ 585788 h 926306"/>
              <a:gd name="connsiteX3" fmla="*/ 2381 w 642461"/>
              <a:gd name="connsiteY3" fmla="*/ 926306 h 926306"/>
              <a:gd name="connsiteX4" fmla="*/ 0 w 642461"/>
              <a:gd name="connsiteY4" fmla="*/ 392906 h 926306"/>
              <a:gd name="connsiteX0" fmla="*/ 0 w 642461"/>
              <a:gd name="connsiteY0" fmla="*/ 392906 h 973931"/>
              <a:gd name="connsiteX1" fmla="*/ 642461 w 642461"/>
              <a:gd name="connsiteY1" fmla="*/ 0 h 973931"/>
              <a:gd name="connsiteX2" fmla="*/ 642461 w 642461"/>
              <a:gd name="connsiteY2" fmla="*/ 585788 h 973931"/>
              <a:gd name="connsiteX3" fmla="*/ 4762 w 642461"/>
              <a:gd name="connsiteY3" fmla="*/ 973931 h 973931"/>
              <a:gd name="connsiteX4" fmla="*/ 0 w 642461"/>
              <a:gd name="connsiteY4" fmla="*/ 392906 h 973931"/>
              <a:gd name="connsiteX0" fmla="*/ 6721 w 649182"/>
              <a:gd name="connsiteY0" fmla="*/ 392906 h 1351121"/>
              <a:gd name="connsiteX1" fmla="*/ 649182 w 649182"/>
              <a:gd name="connsiteY1" fmla="*/ 0 h 1351121"/>
              <a:gd name="connsiteX2" fmla="*/ 649182 w 649182"/>
              <a:gd name="connsiteY2" fmla="*/ 585788 h 1351121"/>
              <a:gd name="connsiteX3" fmla="*/ 53 w 649182"/>
              <a:gd name="connsiteY3" fmla="*/ 1351121 h 1351121"/>
              <a:gd name="connsiteX4" fmla="*/ 6721 w 649182"/>
              <a:gd name="connsiteY4" fmla="*/ 392906 h 1351121"/>
              <a:gd name="connsiteX0" fmla="*/ 6721 w 649182"/>
              <a:gd name="connsiteY0" fmla="*/ 770096 h 1351121"/>
              <a:gd name="connsiteX1" fmla="*/ 649182 w 649182"/>
              <a:gd name="connsiteY1" fmla="*/ 0 h 1351121"/>
              <a:gd name="connsiteX2" fmla="*/ 649182 w 649182"/>
              <a:gd name="connsiteY2" fmla="*/ 585788 h 1351121"/>
              <a:gd name="connsiteX3" fmla="*/ 53 w 649182"/>
              <a:gd name="connsiteY3" fmla="*/ 1351121 h 1351121"/>
              <a:gd name="connsiteX4" fmla="*/ 6721 w 649182"/>
              <a:gd name="connsiteY4" fmla="*/ 770096 h 1351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182" h="1351121">
                <a:moveTo>
                  <a:pt x="6721" y="770096"/>
                </a:moveTo>
                <a:lnTo>
                  <a:pt x="649182" y="0"/>
                </a:lnTo>
                <a:lnTo>
                  <a:pt x="649182" y="585788"/>
                </a:lnTo>
                <a:lnTo>
                  <a:pt x="53" y="1351121"/>
                </a:lnTo>
                <a:cubicBezTo>
                  <a:pt x="-741" y="1173321"/>
                  <a:pt x="7515" y="947896"/>
                  <a:pt x="6721" y="770096"/>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2240280" y="4700903"/>
            <a:ext cx="116058" cy="75438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p:cNvSpPr txBox="1"/>
          <p:nvPr/>
        </p:nvSpPr>
        <p:spPr>
          <a:xfrm>
            <a:off x="2480310" y="4786627"/>
            <a:ext cx="6069330" cy="369332"/>
          </a:xfrm>
          <a:prstGeom prst="rect">
            <a:avLst/>
          </a:prstGeom>
          <a:noFill/>
        </p:spPr>
        <p:txBody>
          <a:bodyPr wrap="square" rtlCol="0">
            <a:spAutoFit/>
          </a:bodyPr>
          <a:lstStyle/>
          <a:p>
            <a:r>
              <a:rPr lang="en-US" b="1" dirty="0">
                <a:solidFill>
                  <a:srgbClr val="C00000"/>
                </a:solidFill>
                <a:latin typeface="Century Gothic" panose="020B0502020202020204" pitchFamily="34" charset="0"/>
              </a:rPr>
              <a:t>04 Admin Dashboard </a:t>
            </a:r>
          </a:p>
        </p:txBody>
      </p:sp>
      <p:sp>
        <p:nvSpPr>
          <p:cNvPr id="26" name="TextBox 25"/>
          <p:cNvSpPr txBox="1"/>
          <p:nvPr/>
        </p:nvSpPr>
        <p:spPr>
          <a:xfrm>
            <a:off x="502920" y="205740"/>
            <a:ext cx="10755630" cy="707886"/>
          </a:xfrm>
          <a:prstGeom prst="rect">
            <a:avLst/>
          </a:prstGeom>
          <a:noFill/>
        </p:spPr>
        <p:txBody>
          <a:bodyPr wrap="square" rtlCol="0">
            <a:spAutoFit/>
          </a:bodyPr>
          <a:lstStyle/>
          <a:p>
            <a:r>
              <a:rPr lang="en-US" sz="4000" dirty="0">
                <a:latin typeface="Century Gothic" panose="020B0502020202020204" pitchFamily="34" charset="0"/>
              </a:rPr>
              <a:t>Software Requirements and Specifications</a:t>
            </a:r>
          </a:p>
        </p:txBody>
      </p:sp>
      <p:grpSp>
        <p:nvGrpSpPr>
          <p:cNvPr id="33" name="Group 32"/>
          <p:cNvGrpSpPr/>
          <p:nvPr/>
        </p:nvGrpSpPr>
        <p:grpSpPr>
          <a:xfrm>
            <a:off x="-9103" y="2137844"/>
            <a:ext cx="1632163" cy="1436846"/>
            <a:chOff x="-9103" y="1645920"/>
            <a:chExt cx="1632163" cy="1436846"/>
          </a:xfrm>
        </p:grpSpPr>
        <p:sp>
          <p:nvSpPr>
            <p:cNvPr id="2" name="Right Arrow 1"/>
            <p:cNvSpPr/>
            <p:nvPr/>
          </p:nvSpPr>
          <p:spPr>
            <a:xfrm>
              <a:off x="502920" y="1645920"/>
              <a:ext cx="1120140" cy="754380"/>
            </a:xfrm>
            <a:prstGeom prst="rightArrow">
              <a:avLst>
                <a:gd name="adj1" fmla="val 77273"/>
                <a:gd name="adj2" fmla="val 50000"/>
              </a:avLst>
            </a:prstGeom>
            <a:solidFill>
              <a:schemeClr val="accent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9103" y="1731645"/>
              <a:ext cx="512023" cy="1351121"/>
            </a:xfrm>
            <a:custGeom>
              <a:avLst/>
              <a:gdLst>
                <a:gd name="connsiteX0" fmla="*/ 0 w 640080"/>
                <a:gd name="connsiteY0" fmla="*/ 0 h 585788"/>
                <a:gd name="connsiteX1" fmla="*/ 640080 w 640080"/>
                <a:gd name="connsiteY1" fmla="*/ 0 h 585788"/>
                <a:gd name="connsiteX2" fmla="*/ 640080 w 640080"/>
                <a:gd name="connsiteY2" fmla="*/ 585788 h 585788"/>
                <a:gd name="connsiteX3" fmla="*/ 0 w 640080"/>
                <a:gd name="connsiteY3" fmla="*/ 585788 h 585788"/>
                <a:gd name="connsiteX4" fmla="*/ 0 w 640080"/>
                <a:gd name="connsiteY4" fmla="*/ 0 h 585788"/>
                <a:gd name="connsiteX0" fmla="*/ 0 w 640080"/>
                <a:gd name="connsiteY0" fmla="*/ 0 h 926306"/>
                <a:gd name="connsiteX1" fmla="*/ 640080 w 640080"/>
                <a:gd name="connsiteY1" fmla="*/ 0 h 926306"/>
                <a:gd name="connsiteX2" fmla="*/ 640080 w 640080"/>
                <a:gd name="connsiteY2" fmla="*/ 585788 h 926306"/>
                <a:gd name="connsiteX3" fmla="*/ 0 w 640080"/>
                <a:gd name="connsiteY3" fmla="*/ 926306 h 926306"/>
                <a:gd name="connsiteX4" fmla="*/ 0 w 640080"/>
                <a:gd name="connsiteY4" fmla="*/ 0 h 926306"/>
                <a:gd name="connsiteX0" fmla="*/ 0 w 640080"/>
                <a:gd name="connsiteY0" fmla="*/ 257175 h 926306"/>
                <a:gd name="connsiteX1" fmla="*/ 640080 w 640080"/>
                <a:gd name="connsiteY1" fmla="*/ 0 h 926306"/>
                <a:gd name="connsiteX2" fmla="*/ 640080 w 640080"/>
                <a:gd name="connsiteY2" fmla="*/ 585788 h 926306"/>
                <a:gd name="connsiteX3" fmla="*/ 0 w 640080"/>
                <a:gd name="connsiteY3" fmla="*/ 926306 h 926306"/>
                <a:gd name="connsiteX4" fmla="*/ 0 w 640080"/>
                <a:gd name="connsiteY4" fmla="*/ 257175 h 926306"/>
                <a:gd name="connsiteX0" fmla="*/ 0 w 640080"/>
                <a:gd name="connsiteY0" fmla="*/ 364331 h 926306"/>
                <a:gd name="connsiteX1" fmla="*/ 640080 w 640080"/>
                <a:gd name="connsiteY1" fmla="*/ 0 h 926306"/>
                <a:gd name="connsiteX2" fmla="*/ 640080 w 640080"/>
                <a:gd name="connsiteY2" fmla="*/ 585788 h 926306"/>
                <a:gd name="connsiteX3" fmla="*/ 0 w 640080"/>
                <a:gd name="connsiteY3" fmla="*/ 926306 h 926306"/>
                <a:gd name="connsiteX4" fmla="*/ 0 w 640080"/>
                <a:gd name="connsiteY4" fmla="*/ 364331 h 926306"/>
                <a:gd name="connsiteX0" fmla="*/ 0 w 642461"/>
                <a:gd name="connsiteY0" fmla="*/ 392906 h 926306"/>
                <a:gd name="connsiteX1" fmla="*/ 642461 w 642461"/>
                <a:gd name="connsiteY1" fmla="*/ 0 h 926306"/>
                <a:gd name="connsiteX2" fmla="*/ 642461 w 642461"/>
                <a:gd name="connsiteY2" fmla="*/ 585788 h 926306"/>
                <a:gd name="connsiteX3" fmla="*/ 2381 w 642461"/>
                <a:gd name="connsiteY3" fmla="*/ 926306 h 926306"/>
                <a:gd name="connsiteX4" fmla="*/ 0 w 642461"/>
                <a:gd name="connsiteY4" fmla="*/ 392906 h 926306"/>
                <a:gd name="connsiteX0" fmla="*/ 0 w 642461"/>
                <a:gd name="connsiteY0" fmla="*/ 392906 h 973931"/>
                <a:gd name="connsiteX1" fmla="*/ 642461 w 642461"/>
                <a:gd name="connsiteY1" fmla="*/ 0 h 973931"/>
                <a:gd name="connsiteX2" fmla="*/ 642461 w 642461"/>
                <a:gd name="connsiteY2" fmla="*/ 585788 h 973931"/>
                <a:gd name="connsiteX3" fmla="*/ 4762 w 642461"/>
                <a:gd name="connsiteY3" fmla="*/ 973931 h 973931"/>
                <a:gd name="connsiteX4" fmla="*/ 0 w 642461"/>
                <a:gd name="connsiteY4" fmla="*/ 392906 h 973931"/>
                <a:gd name="connsiteX0" fmla="*/ 6721 w 649182"/>
                <a:gd name="connsiteY0" fmla="*/ 392906 h 1351121"/>
                <a:gd name="connsiteX1" fmla="*/ 649182 w 649182"/>
                <a:gd name="connsiteY1" fmla="*/ 0 h 1351121"/>
                <a:gd name="connsiteX2" fmla="*/ 649182 w 649182"/>
                <a:gd name="connsiteY2" fmla="*/ 585788 h 1351121"/>
                <a:gd name="connsiteX3" fmla="*/ 53 w 649182"/>
                <a:gd name="connsiteY3" fmla="*/ 1351121 h 1351121"/>
                <a:gd name="connsiteX4" fmla="*/ 6721 w 649182"/>
                <a:gd name="connsiteY4" fmla="*/ 392906 h 1351121"/>
                <a:gd name="connsiteX0" fmla="*/ 6721 w 649182"/>
                <a:gd name="connsiteY0" fmla="*/ 770096 h 1351121"/>
                <a:gd name="connsiteX1" fmla="*/ 649182 w 649182"/>
                <a:gd name="connsiteY1" fmla="*/ 0 h 1351121"/>
                <a:gd name="connsiteX2" fmla="*/ 649182 w 649182"/>
                <a:gd name="connsiteY2" fmla="*/ 585788 h 1351121"/>
                <a:gd name="connsiteX3" fmla="*/ 53 w 649182"/>
                <a:gd name="connsiteY3" fmla="*/ 1351121 h 1351121"/>
                <a:gd name="connsiteX4" fmla="*/ 6721 w 649182"/>
                <a:gd name="connsiteY4" fmla="*/ 770096 h 1351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182" h="1351121">
                  <a:moveTo>
                    <a:pt x="6721" y="770096"/>
                  </a:moveTo>
                  <a:lnTo>
                    <a:pt x="649182" y="0"/>
                  </a:lnTo>
                  <a:lnTo>
                    <a:pt x="649182" y="585788"/>
                  </a:lnTo>
                  <a:lnTo>
                    <a:pt x="53" y="1351121"/>
                  </a:lnTo>
                  <a:cubicBezTo>
                    <a:pt x="-741" y="1173321"/>
                    <a:pt x="7515" y="947896"/>
                    <a:pt x="6721" y="770096"/>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Graphic 23" descr="Users">
              <a:extLst>
                <a:ext uri="{FF2B5EF4-FFF2-40B4-BE49-F238E27FC236}">
                  <a16:creationId xmlns:a16="http://schemas.microsoft.com/office/drawing/2014/main" id="{95D08EC6-F890-4307-92D0-2D54E833668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3354" y="1765895"/>
              <a:ext cx="485497" cy="485497"/>
            </a:xfrm>
            <a:prstGeom prst="rect">
              <a:avLst/>
            </a:prstGeom>
          </p:spPr>
        </p:pic>
      </p:grpSp>
      <p:grpSp>
        <p:nvGrpSpPr>
          <p:cNvPr id="34" name="Group 33"/>
          <p:cNvGrpSpPr/>
          <p:nvPr/>
        </p:nvGrpSpPr>
        <p:grpSpPr>
          <a:xfrm>
            <a:off x="-9103" y="2977949"/>
            <a:ext cx="1632163" cy="1436846"/>
            <a:chOff x="-9103" y="2486025"/>
            <a:chExt cx="1632163" cy="1436846"/>
          </a:xfrm>
        </p:grpSpPr>
        <p:sp>
          <p:nvSpPr>
            <p:cNvPr id="10" name="Right Arrow 9"/>
            <p:cNvSpPr/>
            <p:nvPr/>
          </p:nvSpPr>
          <p:spPr>
            <a:xfrm>
              <a:off x="502920" y="2486025"/>
              <a:ext cx="1120140" cy="754380"/>
            </a:xfrm>
            <a:prstGeom prst="rightArrow">
              <a:avLst>
                <a:gd name="adj1" fmla="val 77273"/>
                <a:gd name="adj2" fmla="val 50000"/>
              </a:avLst>
            </a:prstGeom>
            <a:solidFill>
              <a:srgbClr val="7030A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2"/>
            <p:cNvSpPr/>
            <p:nvPr/>
          </p:nvSpPr>
          <p:spPr>
            <a:xfrm>
              <a:off x="-9103" y="2571750"/>
              <a:ext cx="512023" cy="1351121"/>
            </a:xfrm>
            <a:custGeom>
              <a:avLst/>
              <a:gdLst>
                <a:gd name="connsiteX0" fmla="*/ 0 w 640080"/>
                <a:gd name="connsiteY0" fmla="*/ 0 h 585788"/>
                <a:gd name="connsiteX1" fmla="*/ 640080 w 640080"/>
                <a:gd name="connsiteY1" fmla="*/ 0 h 585788"/>
                <a:gd name="connsiteX2" fmla="*/ 640080 w 640080"/>
                <a:gd name="connsiteY2" fmla="*/ 585788 h 585788"/>
                <a:gd name="connsiteX3" fmla="*/ 0 w 640080"/>
                <a:gd name="connsiteY3" fmla="*/ 585788 h 585788"/>
                <a:gd name="connsiteX4" fmla="*/ 0 w 640080"/>
                <a:gd name="connsiteY4" fmla="*/ 0 h 585788"/>
                <a:gd name="connsiteX0" fmla="*/ 0 w 640080"/>
                <a:gd name="connsiteY0" fmla="*/ 0 h 926306"/>
                <a:gd name="connsiteX1" fmla="*/ 640080 w 640080"/>
                <a:gd name="connsiteY1" fmla="*/ 0 h 926306"/>
                <a:gd name="connsiteX2" fmla="*/ 640080 w 640080"/>
                <a:gd name="connsiteY2" fmla="*/ 585788 h 926306"/>
                <a:gd name="connsiteX3" fmla="*/ 0 w 640080"/>
                <a:gd name="connsiteY3" fmla="*/ 926306 h 926306"/>
                <a:gd name="connsiteX4" fmla="*/ 0 w 640080"/>
                <a:gd name="connsiteY4" fmla="*/ 0 h 926306"/>
                <a:gd name="connsiteX0" fmla="*/ 0 w 640080"/>
                <a:gd name="connsiteY0" fmla="*/ 257175 h 926306"/>
                <a:gd name="connsiteX1" fmla="*/ 640080 w 640080"/>
                <a:gd name="connsiteY1" fmla="*/ 0 h 926306"/>
                <a:gd name="connsiteX2" fmla="*/ 640080 w 640080"/>
                <a:gd name="connsiteY2" fmla="*/ 585788 h 926306"/>
                <a:gd name="connsiteX3" fmla="*/ 0 w 640080"/>
                <a:gd name="connsiteY3" fmla="*/ 926306 h 926306"/>
                <a:gd name="connsiteX4" fmla="*/ 0 w 640080"/>
                <a:gd name="connsiteY4" fmla="*/ 257175 h 926306"/>
                <a:gd name="connsiteX0" fmla="*/ 0 w 640080"/>
                <a:gd name="connsiteY0" fmla="*/ 364331 h 926306"/>
                <a:gd name="connsiteX1" fmla="*/ 640080 w 640080"/>
                <a:gd name="connsiteY1" fmla="*/ 0 h 926306"/>
                <a:gd name="connsiteX2" fmla="*/ 640080 w 640080"/>
                <a:gd name="connsiteY2" fmla="*/ 585788 h 926306"/>
                <a:gd name="connsiteX3" fmla="*/ 0 w 640080"/>
                <a:gd name="connsiteY3" fmla="*/ 926306 h 926306"/>
                <a:gd name="connsiteX4" fmla="*/ 0 w 640080"/>
                <a:gd name="connsiteY4" fmla="*/ 364331 h 926306"/>
                <a:gd name="connsiteX0" fmla="*/ 0 w 642461"/>
                <a:gd name="connsiteY0" fmla="*/ 392906 h 926306"/>
                <a:gd name="connsiteX1" fmla="*/ 642461 w 642461"/>
                <a:gd name="connsiteY1" fmla="*/ 0 h 926306"/>
                <a:gd name="connsiteX2" fmla="*/ 642461 w 642461"/>
                <a:gd name="connsiteY2" fmla="*/ 585788 h 926306"/>
                <a:gd name="connsiteX3" fmla="*/ 2381 w 642461"/>
                <a:gd name="connsiteY3" fmla="*/ 926306 h 926306"/>
                <a:gd name="connsiteX4" fmla="*/ 0 w 642461"/>
                <a:gd name="connsiteY4" fmla="*/ 392906 h 926306"/>
                <a:gd name="connsiteX0" fmla="*/ 0 w 642461"/>
                <a:gd name="connsiteY0" fmla="*/ 392906 h 973931"/>
                <a:gd name="connsiteX1" fmla="*/ 642461 w 642461"/>
                <a:gd name="connsiteY1" fmla="*/ 0 h 973931"/>
                <a:gd name="connsiteX2" fmla="*/ 642461 w 642461"/>
                <a:gd name="connsiteY2" fmla="*/ 585788 h 973931"/>
                <a:gd name="connsiteX3" fmla="*/ 4762 w 642461"/>
                <a:gd name="connsiteY3" fmla="*/ 973931 h 973931"/>
                <a:gd name="connsiteX4" fmla="*/ 0 w 642461"/>
                <a:gd name="connsiteY4" fmla="*/ 392906 h 973931"/>
                <a:gd name="connsiteX0" fmla="*/ 6721 w 649182"/>
                <a:gd name="connsiteY0" fmla="*/ 392906 h 1351121"/>
                <a:gd name="connsiteX1" fmla="*/ 649182 w 649182"/>
                <a:gd name="connsiteY1" fmla="*/ 0 h 1351121"/>
                <a:gd name="connsiteX2" fmla="*/ 649182 w 649182"/>
                <a:gd name="connsiteY2" fmla="*/ 585788 h 1351121"/>
                <a:gd name="connsiteX3" fmla="*/ 53 w 649182"/>
                <a:gd name="connsiteY3" fmla="*/ 1351121 h 1351121"/>
                <a:gd name="connsiteX4" fmla="*/ 6721 w 649182"/>
                <a:gd name="connsiteY4" fmla="*/ 392906 h 1351121"/>
                <a:gd name="connsiteX0" fmla="*/ 6721 w 649182"/>
                <a:gd name="connsiteY0" fmla="*/ 770096 h 1351121"/>
                <a:gd name="connsiteX1" fmla="*/ 649182 w 649182"/>
                <a:gd name="connsiteY1" fmla="*/ 0 h 1351121"/>
                <a:gd name="connsiteX2" fmla="*/ 649182 w 649182"/>
                <a:gd name="connsiteY2" fmla="*/ 585788 h 1351121"/>
                <a:gd name="connsiteX3" fmla="*/ 53 w 649182"/>
                <a:gd name="connsiteY3" fmla="*/ 1351121 h 1351121"/>
                <a:gd name="connsiteX4" fmla="*/ 6721 w 649182"/>
                <a:gd name="connsiteY4" fmla="*/ 770096 h 1351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182" h="1351121">
                  <a:moveTo>
                    <a:pt x="6721" y="770096"/>
                  </a:moveTo>
                  <a:lnTo>
                    <a:pt x="649182" y="0"/>
                  </a:lnTo>
                  <a:lnTo>
                    <a:pt x="649182" y="585788"/>
                  </a:lnTo>
                  <a:lnTo>
                    <a:pt x="53" y="1351121"/>
                  </a:lnTo>
                  <a:cubicBezTo>
                    <a:pt x="-741" y="1173321"/>
                    <a:pt x="7515" y="947896"/>
                    <a:pt x="6721" y="770096"/>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Graphic 25" descr="Checklist">
              <a:extLst>
                <a:ext uri="{FF2B5EF4-FFF2-40B4-BE49-F238E27FC236}">
                  <a16:creationId xmlns:a16="http://schemas.microsoft.com/office/drawing/2014/main" id="{DB1FD7D1-3027-4D2F-88DB-24E0A3E1015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670" y="2586213"/>
              <a:ext cx="485497" cy="485497"/>
            </a:xfrm>
            <a:prstGeom prst="rect">
              <a:avLst/>
            </a:prstGeom>
          </p:spPr>
        </p:pic>
      </p:grpSp>
      <p:pic>
        <p:nvPicPr>
          <p:cNvPr id="30" name="Graphic 27" descr="Megaphone">
            <a:extLst>
              <a:ext uri="{FF2B5EF4-FFF2-40B4-BE49-F238E27FC236}">
                <a16:creationId xmlns:a16="http://schemas.microsoft.com/office/drawing/2014/main" id="{9AC1ECEB-A3BA-42C8-8358-B8944F5DDC2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6281" y="3965707"/>
            <a:ext cx="553999" cy="553999"/>
          </a:xfrm>
          <a:prstGeom prst="rect">
            <a:avLst/>
          </a:prstGeom>
        </p:spPr>
      </p:pic>
      <p:pic>
        <p:nvPicPr>
          <p:cNvPr id="31" name="Graphic 29" descr="Group">
            <a:extLst>
              <a:ext uri="{FF2B5EF4-FFF2-40B4-BE49-F238E27FC236}">
                <a16:creationId xmlns:a16="http://schemas.microsoft.com/office/drawing/2014/main" id="{CD4F662F-4DBE-4100-A82B-1C7F6861EA9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670" y="4794175"/>
            <a:ext cx="553999" cy="553999"/>
          </a:xfrm>
          <a:prstGeom prst="rect">
            <a:avLst/>
          </a:prstGeom>
        </p:spPr>
      </p:pic>
      <p:sp>
        <p:nvSpPr>
          <p:cNvPr id="4" name="TextBox 3">
            <a:extLst>
              <a:ext uri="{FF2B5EF4-FFF2-40B4-BE49-F238E27FC236}">
                <a16:creationId xmlns:a16="http://schemas.microsoft.com/office/drawing/2014/main" id="{24080032-D182-EC17-4098-964FDD22AF7A}"/>
              </a:ext>
            </a:extLst>
          </p:cNvPr>
          <p:cNvSpPr txBox="1"/>
          <p:nvPr/>
        </p:nvSpPr>
        <p:spPr>
          <a:xfrm>
            <a:off x="596281" y="913626"/>
            <a:ext cx="10755630" cy="707886"/>
          </a:xfrm>
          <a:prstGeom prst="rect">
            <a:avLst/>
          </a:prstGeom>
          <a:noFill/>
        </p:spPr>
        <p:txBody>
          <a:bodyPr wrap="square" rtlCol="0">
            <a:spAutoFit/>
          </a:bodyPr>
          <a:lstStyle/>
          <a:p>
            <a:pPr algn="ctr"/>
            <a:r>
              <a:rPr lang="en-US" sz="4000" dirty="0">
                <a:latin typeface="Century Gothic" panose="020B0502020202020204" pitchFamily="34" charset="0"/>
              </a:rPr>
              <a:t>Functional Requirements </a:t>
            </a:r>
          </a:p>
        </p:txBody>
      </p:sp>
    </p:spTree>
    <p:extLst>
      <p:ext uri="{BB962C8B-B14F-4D97-AF65-F5344CB8AC3E}">
        <p14:creationId xmlns:p14="http://schemas.microsoft.com/office/powerpoint/2010/main" val="254899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16" presetClass="entr" presetSubtype="21"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childTnLst>
                          </p:cTn>
                        </p:par>
                        <p:par>
                          <p:cTn id="17" fill="hold">
                            <p:stCondLst>
                              <p:cond delay="1500"/>
                            </p:stCondLst>
                            <p:childTnLst>
                              <p:par>
                                <p:cTn id="18" presetID="22" presetClass="entr" presetSubtype="8"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16" presetClass="entr" presetSubtype="21"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arn(inVertical)">
                                      <p:cBhvr>
                                        <p:cTn id="30" dur="500"/>
                                        <p:tgtEl>
                                          <p:spTgt spid="13"/>
                                        </p:tgtEl>
                                      </p:cBhvr>
                                    </p:animEffect>
                                  </p:childTnLst>
                                </p:cTn>
                              </p:par>
                            </p:childTnLst>
                          </p:cTn>
                        </p:par>
                        <p:par>
                          <p:cTn id="31" fill="hold">
                            <p:stCondLst>
                              <p:cond delay="3500"/>
                            </p:stCondLst>
                            <p:childTnLst>
                              <p:par>
                                <p:cTn id="32" presetID="22" presetClass="entr" presetSubtype="8"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par>
                          <p:cTn id="35" fill="hold">
                            <p:stCondLst>
                              <p:cond delay="40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4500"/>
                            </p:stCondLst>
                            <p:childTnLst>
                              <p:par>
                                <p:cTn id="40" presetID="22" presetClass="entr" presetSubtype="8" fill="hold" nodeType="after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par>
                          <p:cTn id="43" fill="hold">
                            <p:stCondLst>
                              <p:cond delay="5000"/>
                            </p:stCondLst>
                            <p:childTnLst>
                              <p:par>
                                <p:cTn id="44" presetID="42" presetClass="entr" presetSubtype="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1000"/>
                                        <p:tgtEl>
                                          <p:spTgt spid="16"/>
                                        </p:tgtEl>
                                      </p:cBhvr>
                                    </p:animEffect>
                                    <p:anim calcmode="lin" valueType="num">
                                      <p:cBhvr>
                                        <p:cTn id="47" dur="1000" fill="hold"/>
                                        <p:tgtEl>
                                          <p:spTgt spid="16"/>
                                        </p:tgtEl>
                                        <p:attrNameLst>
                                          <p:attrName>ppt_x</p:attrName>
                                        </p:attrNameLst>
                                      </p:cBhvr>
                                      <p:tavLst>
                                        <p:tav tm="0">
                                          <p:val>
                                            <p:strVal val="#ppt_x"/>
                                          </p:val>
                                        </p:tav>
                                        <p:tav tm="100000">
                                          <p:val>
                                            <p:strVal val="#ppt_x"/>
                                          </p:val>
                                        </p:tav>
                                      </p:tavLst>
                                    </p:anim>
                                    <p:anim calcmode="lin" valueType="num">
                                      <p:cBhvr>
                                        <p:cTn id="48" dur="1000" fill="hold"/>
                                        <p:tgtEl>
                                          <p:spTgt spid="16"/>
                                        </p:tgtEl>
                                        <p:attrNameLst>
                                          <p:attrName>ppt_y</p:attrName>
                                        </p:attrNameLst>
                                      </p:cBhvr>
                                      <p:tavLst>
                                        <p:tav tm="0">
                                          <p:val>
                                            <p:strVal val="#ppt_y+.1"/>
                                          </p:val>
                                        </p:tav>
                                        <p:tav tm="100000">
                                          <p:val>
                                            <p:strVal val="#ppt_y"/>
                                          </p:val>
                                        </p:tav>
                                      </p:tavLst>
                                    </p:anim>
                                  </p:childTnLst>
                                </p:cTn>
                              </p:par>
                            </p:childTnLst>
                          </p:cTn>
                        </p:par>
                        <p:par>
                          <p:cTn id="49" fill="hold">
                            <p:stCondLst>
                              <p:cond delay="6000"/>
                            </p:stCondLst>
                            <p:childTnLst>
                              <p:par>
                                <p:cTn id="50" presetID="16" presetClass="entr" presetSubtype="21"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barn(inVertical)">
                                      <p:cBhvr>
                                        <p:cTn id="52" dur="500"/>
                                        <p:tgtEl>
                                          <p:spTgt spid="17"/>
                                        </p:tgtEl>
                                      </p:cBhvr>
                                    </p:animEffect>
                                  </p:childTnLst>
                                </p:cTn>
                              </p:par>
                            </p:childTnLst>
                          </p:cTn>
                        </p:par>
                        <p:par>
                          <p:cTn id="53" fill="hold">
                            <p:stCondLst>
                              <p:cond delay="6500"/>
                            </p:stCondLst>
                            <p:childTnLst>
                              <p:par>
                                <p:cTn id="54" presetID="22" presetClass="entr" presetSubtype="8"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left)">
                                      <p:cBhvr>
                                        <p:cTn id="56" dur="500"/>
                                        <p:tgtEl>
                                          <p:spTgt spid="19"/>
                                        </p:tgtEl>
                                      </p:cBhvr>
                                    </p:animEffect>
                                  </p:childTnLst>
                                </p:cTn>
                              </p:par>
                            </p:childTnLst>
                          </p:cTn>
                        </p:par>
                        <p:par>
                          <p:cTn id="57" fill="hold">
                            <p:stCondLst>
                              <p:cond delay="7000"/>
                            </p:stCondLst>
                            <p:childTnLst>
                              <p:par>
                                <p:cTn id="58" presetID="22" presetClass="entr" presetSubtype="8" fill="hold" grpId="0"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left)">
                                      <p:cBhvr>
                                        <p:cTn id="60" dur="500"/>
                                        <p:tgtEl>
                                          <p:spTgt spid="18"/>
                                        </p:tgtEl>
                                      </p:cBhvr>
                                    </p:animEffect>
                                  </p:childTnLst>
                                </p:cTn>
                              </p:par>
                            </p:childTnLst>
                          </p:cTn>
                        </p:par>
                        <p:par>
                          <p:cTn id="61" fill="hold">
                            <p:stCondLst>
                              <p:cond delay="7500"/>
                            </p:stCondLst>
                            <p:childTnLst>
                              <p:par>
                                <p:cTn id="62" presetID="22" presetClass="entr" presetSubtype="8" fill="hold"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left)">
                                      <p:cBhvr>
                                        <p:cTn id="64" dur="500"/>
                                        <p:tgtEl>
                                          <p:spTgt spid="31"/>
                                        </p:tgtEl>
                                      </p:cBhvr>
                                    </p:animEffect>
                                  </p:childTnLst>
                                </p:cTn>
                              </p:par>
                            </p:childTnLst>
                          </p:cTn>
                        </p:par>
                        <p:par>
                          <p:cTn id="65" fill="hold">
                            <p:stCondLst>
                              <p:cond delay="8000"/>
                            </p:stCondLst>
                            <p:childTnLst>
                              <p:par>
                                <p:cTn id="66" presetID="42" presetClass="entr" presetSubtype="0"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1000"/>
                                        <p:tgtEl>
                                          <p:spTgt spid="20"/>
                                        </p:tgtEl>
                                      </p:cBhvr>
                                    </p:animEffect>
                                    <p:anim calcmode="lin" valueType="num">
                                      <p:cBhvr>
                                        <p:cTn id="69" dur="1000" fill="hold"/>
                                        <p:tgtEl>
                                          <p:spTgt spid="20"/>
                                        </p:tgtEl>
                                        <p:attrNameLst>
                                          <p:attrName>ppt_x</p:attrName>
                                        </p:attrNameLst>
                                      </p:cBhvr>
                                      <p:tavLst>
                                        <p:tav tm="0">
                                          <p:val>
                                            <p:strVal val="#ppt_x"/>
                                          </p:val>
                                        </p:tav>
                                        <p:tav tm="100000">
                                          <p:val>
                                            <p:strVal val="#ppt_x"/>
                                          </p:val>
                                        </p:tav>
                                      </p:tavLst>
                                    </p:anim>
                                    <p:anim calcmode="lin" valueType="num">
                                      <p:cBhvr>
                                        <p:cTn id="70" dur="1000" fill="hold"/>
                                        <p:tgtEl>
                                          <p:spTgt spid="20"/>
                                        </p:tgtEl>
                                        <p:attrNameLst>
                                          <p:attrName>ppt_y</p:attrName>
                                        </p:attrNameLst>
                                      </p:cBhvr>
                                      <p:tavLst>
                                        <p:tav tm="0">
                                          <p:val>
                                            <p:strVal val="#ppt_y+.1"/>
                                          </p:val>
                                        </p:tav>
                                        <p:tav tm="100000">
                                          <p:val>
                                            <p:strVal val="#ppt_y"/>
                                          </p:val>
                                        </p:tav>
                                      </p:tavLst>
                                    </p:anim>
                                  </p:childTnLst>
                                </p:cTn>
                              </p:par>
                            </p:childTnLst>
                          </p:cTn>
                        </p:par>
                        <p:par>
                          <p:cTn id="71" fill="hold">
                            <p:stCondLst>
                              <p:cond delay="9000"/>
                            </p:stCondLst>
                            <p:childTnLst>
                              <p:par>
                                <p:cTn id="72" presetID="16" presetClass="entr" presetSubtype="21" fill="hold" grpId="0" nodeType="after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barn(inVertical)">
                                      <p:cBhvr>
                                        <p:cTn id="7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p:bldP spid="14" grpId="0" animBg="1"/>
      <p:bldP spid="15" grpId="0" animBg="1"/>
      <p:bldP spid="16" grpId="0" animBg="1"/>
      <p:bldP spid="17" grpId="0"/>
      <p:bldP spid="18" grpId="0" animBg="1"/>
      <p:bldP spid="19" grpId="0" animBg="1"/>
      <p:bldP spid="20" grpId="0" animBg="1"/>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272989" y="2176041"/>
            <a:ext cx="3646023" cy="2430682"/>
            <a:chOff x="3669176" y="2176041"/>
            <a:chExt cx="3646023" cy="2430682"/>
          </a:xfrm>
        </p:grpSpPr>
        <p:sp>
          <p:nvSpPr>
            <p:cNvPr id="2" name="Circular Arrow 1"/>
            <p:cNvSpPr/>
            <p:nvPr/>
          </p:nvSpPr>
          <p:spPr>
            <a:xfrm>
              <a:off x="3669176" y="2176041"/>
              <a:ext cx="2430682" cy="2430682"/>
            </a:xfrm>
            <a:prstGeom prst="circularArrow">
              <a:avLst>
                <a:gd name="adj1" fmla="val 12500"/>
                <a:gd name="adj2" fmla="val 1142319"/>
                <a:gd name="adj3" fmla="val 20457681"/>
                <a:gd name="adj4" fmla="val 5087023"/>
                <a:gd name="adj5" fmla="val 12500"/>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sp>
          <p:nvSpPr>
            <p:cNvPr id="3" name="Circular Arrow 2"/>
            <p:cNvSpPr/>
            <p:nvPr/>
          </p:nvSpPr>
          <p:spPr>
            <a:xfrm flipH="1" flipV="1">
              <a:off x="4884517" y="2176041"/>
              <a:ext cx="2430682" cy="2430682"/>
            </a:xfrm>
            <a:prstGeom prst="circularArrow">
              <a:avLst>
                <a:gd name="adj1" fmla="val 12500"/>
                <a:gd name="adj2" fmla="val 1142319"/>
                <a:gd name="adj3" fmla="val 20457681"/>
                <a:gd name="adj4" fmla="val 5087023"/>
                <a:gd name="adj5" fmla="val 12500"/>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solidFill>
                  <a:schemeClr val="tx1"/>
                </a:solidFill>
              </a:endParaRPr>
            </a:p>
          </p:txBody>
        </p:sp>
      </p:grpSp>
      <p:sp>
        <p:nvSpPr>
          <p:cNvPr id="5" name="Rectangle 4"/>
          <p:cNvSpPr/>
          <p:nvPr/>
        </p:nvSpPr>
        <p:spPr>
          <a:xfrm>
            <a:off x="439838" y="2037144"/>
            <a:ext cx="324091" cy="2569579"/>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6" name="Rectangle 5"/>
          <p:cNvSpPr/>
          <p:nvPr/>
        </p:nvSpPr>
        <p:spPr>
          <a:xfrm>
            <a:off x="11401063" y="2037144"/>
            <a:ext cx="324091" cy="2569579"/>
          </a:xfrm>
          <a:prstGeom prst="rect">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7" name="TextBox 6"/>
          <p:cNvSpPr txBox="1"/>
          <p:nvPr/>
        </p:nvSpPr>
        <p:spPr>
          <a:xfrm>
            <a:off x="790938" y="2311400"/>
            <a:ext cx="3302000" cy="1292662"/>
          </a:xfrm>
          <a:prstGeom prst="rect">
            <a:avLst/>
          </a:prstGeom>
          <a:noFill/>
        </p:spPr>
        <p:txBody>
          <a:bodyPr wrap="square" rtlCol="0">
            <a:spAutoFit/>
          </a:bodyPr>
          <a:lstStyle/>
          <a:p>
            <a:r>
              <a:rPr lang="en-US" b="1" dirty="0"/>
              <a:t>USABILITY</a:t>
            </a:r>
            <a:endParaRPr lang="en-IN" b="1" dirty="0">
              <a:latin typeface="Century Gothic" panose="020B0502020202020204" pitchFamily="34" charset="0"/>
            </a:endParaRPr>
          </a:p>
          <a:p>
            <a:endParaRPr lang="en-IN" b="1" dirty="0">
              <a:latin typeface="Century Gothic" panose="020B0502020202020204" pitchFamily="34" charset="0"/>
            </a:endParaRPr>
          </a:p>
          <a:p>
            <a:r>
              <a:rPr lang="en-US" sz="1400" dirty="0">
                <a:latin typeface="Century Gothic" panose="020B0502020202020204" pitchFamily="34" charset="0"/>
              </a:rPr>
              <a:t>The website should be user-friendly, with a focus on simplicity and ease of navigation.</a:t>
            </a:r>
            <a:endParaRPr lang="en-GB" dirty="0">
              <a:latin typeface="Century Gothic" panose="020B0502020202020204" pitchFamily="34" charset="0"/>
            </a:endParaRPr>
          </a:p>
        </p:txBody>
      </p:sp>
      <p:sp>
        <p:nvSpPr>
          <p:cNvPr id="8" name="TextBox 7"/>
          <p:cNvSpPr txBox="1"/>
          <p:nvPr/>
        </p:nvSpPr>
        <p:spPr>
          <a:xfrm>
            <a:off x="8051800" y="2311400"/>
            <a:ext cx="3302000" cy="3231654"/>
          </a:xfrm>
          <a:prstGeom prst="rect">
            <a:avLst/>
          </a:prstGeom>
          <a:noFill/>
        </p:spPr>
        <p:txBody>
          <a:bodyPr wrap="square" rtlCol="0">
            <a:spAutoFit/>
          </a:bodyPr>
          <a:lstStyle/>
          <a:p>
            <a:pPr algn="r"/>
            <a:r>
              <a:rPr lang="en-IN" b="1" dirty="0">
                <a:latin typeface="Century Gothic" panose="020B0502020202020204" pitchFamily="34" charset="0"/>
              </a:rPr>
              <a:t>OPTIMIZED USER EXPERIENCE</a:t>
            </a:r>
          </a:p>
          <a:p>
            <a:pPr algn="r"/>
            <a:endParaRPr lang="en-IN" dirty="0">
              <a:latin typeface="Century Gothic" panose="020B0502020202020204" pitchFamily="34" charset="0"/>
            </a:endParaRPr>
          </a:p>
          <a:p>
            <a:r>
              <a:rPr lang="en-US" sz="1400" dirty="0">
                <a:latin typeface="Century Gothic" panose="020B0502020202020204" pitchFamily="34" charset="0"/>
              </a:rPr>
              <a:t>Ensure optimal performance with quick load times and responsive interactions for a smooth user experience, while maintaining simplicity in design and functionality suitable for the average user's technical proficiency.</a:t>
            </a:r>
          </a:p>
          <a:p>
            <a:pPr algn="r"/>
            <a:endParaRPr lang="en-US" sz="1400" dirty="0">
              <a:latin typeface="Century Gothic" panose="020B0502020202020204" pitchFamily="34" charset="0"/>
            </a:endParaRPr>
          </a:p>
          <a:p>
            <a:pPr algn="r"/>
            <a:endParaRPr lang="en-US" sz="1400" dirty="0">
              <a:latin typeface="Century Gothic" panose="020B0502020202020204" pitchFamily="34" charset="0"/>
            </a:endParaRPr>
          </a:p>
          <a:p>
            <a:pPr algn="r"/>
            <a:endParaRPr lang="en-US" sz="1400" dirty="0">
              <a:latin typeface="Century Gothic" panose="020B0502020202020204" pitchFamily="34" charset="0"/>
            </a:endParaRPr>
          </a:p>
          <a:p>
            <a:pPr algn="r"/>
            <a:endParaRPr lang="en-US" sz="1400" dirty="0">
              <a:latin typeface="Century Gothic" panose="020B0502020202020204" pitchFamily="34" charset="0"/>
            </a:endParaRPr>
          </a:p>
          <a:p>
            <a:pPr algn="r"/>
            <a:endParaRPr lang="en-GB" sz="1400" dirty="0">
              <a:latin typeface="Century Gothic" panose="020B0502020202020204" pitchFamily="34" charset="0"/>
            </a:endParaRPr>
          </a:p>
        </p:txBody>
      </p:sp>
      <p:sp>
        <p:nvSpPr>
          <p:cNvPr id="9" name="TextBox 8"/>
          <p:cNvSpPr txBox="1"/>
          <p:nvPr/>
        </p:nvSpPr>
        <p:spPr>
          <a:xfrm>
            <a:off x="463550" y="419100"/>
            <a:ext cx="11252200" cy="830997"/>
          </a:xfrm>
          <a:prstGeom prst="rect">
            <a:avLst/>
          </a:prstGeom>
          <a:noFill/>
        </p:spPr>
        <p:txBody>
          <a:bodyPr wrap="square" rtlCol="0">
            <a:spAutoFit/>
          </a:bodyPr>
          <a:lstStyle/>
          <a:p>
            <a:pPr algn="ctr"/>
            <a:r>
              <a:rPr lang="en-IN" sz="4800" dirty="0">
                <a:latin typeface="Century Gothic" panose="020B0502020202020204" pitchFamily="34" charset="0"/>
              </a:rPr>
              <a:t>NONE </a:t>
            </a:r>
            <a:r>
              <a:rPr lang="en-US" sz="4800" dirty="0">
                <a:latin typeface="Century Gothic" panose="020B0502020202020204" pitchFamily="34" charset="0"/>
              </a:rPr>
              <a:t>FUNCTIONAL REQUIREMENTS </a:t>
            </a:r>
            <a:endParaRPr lang="en-GB" sz="4800" dirty="0">
              <a:latin typeface="Century Gothic" panose="020B0502020202020204" pitchFamily="34" charset="0"/>
            </a:endParaRPr>
          </a:p>
        </p:txBody>
      </p:sp>
    </p:spTree>
    <p:extLst>
      <p:ext uri="{BB962C8B-B14F-4D97-AF65-F5344CB8AC3E}">
        <p14:creationId xmlns:p14="http://schemas.microsoft.com/office/powerpoint/2010/main" val="16616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2" presetClass="entr" presetSubtype="2"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right)">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2" name="Google Shape;1382;p35"/>
          <p:cNvSpPr txBox="1">
            <a:spLocks noGrp="1"/>
          </p:cNvSpPr>
          <p:nvPr>
            <p:ph type="ctrTitle"/>
          </p:nvPr>
        </p:nvSpPr>
        <p:spPr>
          <a:xfrm>
            <a:off x="950800" y="1555500"/>
            <a:ext cx="6431201" cy="2976400"/>
          </a:xfrm>
          <a:prstGeom prst="rect">
            <a:avLst/>
          </a:prstGeom>
        </p:spPr>
        <p:txBody>
          <a:bodyPr spcFirstLastPara="1" wrap="square" lIns="121900" tIns="121900" rIns="121900" bIns="121900" anchor="ctr" anchorCtr="0">
            <a:noAutofit/>
          </a:bodyPr>
          <a:lstStyle/>
          <a:p>
            <a:r>
              <a:rPr lang="en" sz="6000" dirty="0">
                <a:solidFill>
                  <a:schemeClr val="accent1"/>
                </a:solidFill>
              </a:rPr>
              <a:t>Lets Dive into </a:t>
            </a:r>
            <a:r>
              <a:rPr lang="en" sz="6000" dirty="0"/>
              <a:t>UI AND CODE</a:t>
            </a:r>
            <a:endParaRPr sz="3600" dirty="0">
              <a:solidFill>
                <a:schemeClr val="accent1"/>
              </a:solidFill>
            </a:endParaRPr>
          </a:p>
        </p:txBody>
      </p:sp>
      <p:grpSp>
        <p:nvGrpSpPr>
          <p:cNvPr id="1383" name="Google Shape;1383;p35"/>
          <p:cNvGrpSpPr/>
          <p:nvPr/>
        </p:nvGrpSpPr>
        <p:grpSpPr>
          <a:xfrm>
            <a:off x="6760694" y="142542"/>
            <a:ext cx="5652391" cy="6572917"/>
            <a:chOff x="5063927" y="191833"/>
            <a:chExt cx="4239293" cy="4929688"/>
          </a:xfrm>
        </p:grpSpPr>
        <p:sp>
          <p:nvSpPr>
            <p:cNvPr id="1384" name="Google Shape;1384;p35"/>
            <p:cNvSpPr/>
            <p:nvPr/>
          </p:nvSpPr>
          <p:spPr>
            <a:xfrm>
              <a:off x="5080530" y="679807"/>
              <a:ext cx="859773" cy="928891"/>
            </a:xfrm>
            <a:custGeom>
              <a:avLst/>
              <a:gdLst/>
              <a:ahLst/>
              <a:cxnLst/>
              <a:rect l="l" t="t" r="r" b="b"/>
              <a:pathLst>
                <a:path w="31123" h="33625" extrusionOk="0">
                  <a:moveTo>
                    <a:pt x="2402" y="0"/>
                  </a:moveTo>
                  <a:cubicBezTo>
                    <a:pt x="1101" y="0"/>
                    <a:pt x="0" y="1068"/>
                    <a:pt x="0" y="2402"/>
                  </a:cubicBezTo>
                  <a:lnTo>
                    <a:pt x="0" y="31256"/>
                  </a:lnTo>
                  <a:cubicBezTo>
                    <a:pt x="0" y="32557"/>
                    <a:pt x="1034" y="33624"/>
                    <a:pt x="2402" y="33624"/>
                  </a:cubicBezTo>
                  <a:lnTo>
                    <a:pt x="28687" y="33624"/>
                  </a:lnTo>
                  <a:cubicBezTo>
                    <a:pt x="30022" y="33624"/>
                    <a:pt x="31122" y="32557"/>
                    <a:pt x="31122" y="31256"/>
                  </a:cubicBezTo>
                  <a:lnTo>
                    <a:pt x="31122" y="2402"/>
                  </a:lnTo>
                  <a:cubicBezTo>
                    <a:pt x="31122" y="1101"/>
                    <a:pt x="30088" y="0"/>
                    <a:pt x="28754"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5" name="Google Shape;1385;p35"/>
            <p:cNvSpPr/>
            <p:nvPr/>
          </p:nvSpPr>
          <p:spPr>
            <a:xfrm>
              <a:off x="5124759" y="641103"/>
              <a:ext cx="858861" cy="928891"/>
            </a:xfrm>
            <a:custGeom>
              <a:avLst/>
              <a:gdLst/>
              <a:ahLst/>
              <a:cxnLst/>
              <a:rect l="l" t="t" r="r" b="b"/>
              <a:pathLst>
                <a:path w="31090" h="33625" extrusionOk="0">
                  <a:moveTo>
                    <a:pt x="2369" y="0"/>
                  </a:moveTo>
                  <a:cubicBezTo>
                    <a:pt x="1068" y="0"/>
                    <a:pt x="0" y="1034"/>
                    <a:pt x="0" y="2369"/>
                  </a:cubicBezTo>
                  <a:lnTo>
                    <a:pt x="0" y="31223"/>
                  </a:lnTo>
                  <a:cubicBezTo>
                    <a:pt x="0" y="32524"/>
                    <a:pt x="1034" y="33624"/>
                    <a:pt x="2369" y="33624"/>
                  </a:cubicBezTo>
                  <a:lnTo>
                    <a:pt x="28721" y="33624"/>
                  </a:lnTo>
                  <a:cubicBezTo>
                    <a:pt x="30022" y="33624"/>
                    <a:pt x="31089" y="32524"/>
                    <a:pt x="31089" y="31223"/>
                  </a:cubicBezTo>
                  <a:lnTo>
                    <a:pt x="31089" y="2369"/>
                  </a:lnTo>
                  <a:cubicBezTo>
                    <a:pt x="31089" y="1068"/>
                    <a:pt x="30055" y="0"/>
                    <a:pt x="28721"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6" name="Google Shape;1386;p35"/>
            <p:cNvSpPr/>
            <p:nvPr/>
          </p:nvSpPr>
          <p:spPr>
            <a:xfrm>
              <a:off x="5195701" y="732322"/>
              <a:ext cx="317964" cy="745516"/>
            </a:xfrm>
            <a:custGeom>
              <a:avLst/>
              <a:gdLst/>
              <a:ahLst/>
              <a:cxnLst/>
              <a:rect l="l" t="t" r="r" b="b"/>
              <a:pathLst>
                <a:path w="11510" h="26987" extrusionOk="0">
                  <a:moveTo>
                    <a:pt x="2136" y="1"/>
                  </a:moveTo>
                  <a:cubicBezTo>
                    <a:pt x="968" y="1"/>
                    <a:pt x="1" y="968"/>
                    <a:pt x="1" y="2102"/>
                  </a:cubicBezTo>
                  <a:lnTo>
                    <a:pt x="1" y="24852"/>
                  </a:lnTo>
                  <a:cubicBezTo>
                    <a:pt x="1" y="26019"/>
                    <a:pt x="968" y="26987"/>
                    <a:pt x="2136" y="26987"/>
                  </a:cubicBezTo>
                  <a:lnTo>
                    <a:pt x="9408" y="26987"/>
                  </a:lnTo>
                  <a:cubicBezTo>
                    <a:pt x="10575" y="26987"/>
                    <a:pt x="11476" y="26019"/>
                    <a:pt x="11509" y="24852"/>
                  </a:cubicBezTo>
                  <a:lnTo>
                    <a:pt x="11509" y="2102"/>
                  </a:lnTo>
                  <a:cubicBezTo>
                    <a:pt x="11509" y="935"/>
                    <a:pt x="10575" y="1"/>
                    <a:pt x="9408"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7" name="Google Shape;1387;p35"/>
            <p:cNvSpPr/>
            <p:nvPr/>
          </p:nvSpPr>
          <p:spPr>
            <a:xfrm>
              <a:off x="5586434" y="778401"/>
              <a:ext cx="325312" cy="13840"/>
            </a:xfrm>
            <a:custGeom>
              <a:avLst/>
              <a:gdLst/>
              <a:ahLst/>
              <a:cxnLst/>
              <a:rect l="l" t="t" r="r" b="b"/>
              <a:pathLst>
                <a:path w="11776" h="501" extrusionOk="0">
                  <a:moveTo>
                    <a:pt x="267" y="1"/>
                  </a:moveTo>
                  <a:cubicBezTo>
                    <a:pt x="134" y="1"/>
                    <a:pt x="0" y="134"/>
                    <a:pt x="0" y="234"/>
                  </a:cubicBezTo>
                  <a:cubicBezTo>
                    <a:pt x="0" y="367"/>
                    <a:pt x="134" y="501"/>
                    <a:pt x="267" y="501"/>
                  </a:cubicBezTo>
                  <a:lnTo>
                    <a:pt x="11508" y="501"/>
                  </a:lnTo>
                  <a:cubicBezTo>
                    <a:pt x="11642" y="501"/>
                    <a:pt x="11775" y="401"/>
                    <a:pt x="11775" y="234"/>
                  </a:cubicBezTo>
                  <a:cubicBezTo>
                    <a:pt x="11775" y="101"/>
                    <a:pt x="11642" y="1"/>
                    <a:pt x="11508" y="1"/>
                  </a:cubicBezTo>
                  <a:close/>
                </a:path>
              </a:pathLst>
            </a:custGeom>
            <a:solidFill>
              <a:srgbClr val="3F3F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8" name="Google Shape;1388;p35"/>
            <p:cNvSpPr/>
            <p:nvPr/>
          </p:nvSpPr>
          <p:spPr>
            <a:xfrm>
              <a:off x="5586434" y="867797"/>
              <a:ext cx="325312" cy="13840"/>
            </a:xfrm>
            <a:custGeom>
              <a:avLst/>
              <a:gdLst/>
              <a:ahLst/>
              <a:cxnLst/>
              <a:rect l="l" t="t" r="r" b="b"/>
              <a:pathLst>
                <a:path w="11776" h="501" extrusionOk="0">
                  <a:moveTo>
                    <a:pt x="267" y="0"/>
                  </a:moveTo>
                  <a:cubicBezTo>
                    <a:pt x="134" y="0"/>
                    <a:pt x="0" y="134"/>
                    <a:pt x="0" y="267"/>
                  </a:cubicBezTo>
                  <a:cubicBezTo>
                    <a:pt x="0" y="400"/>
                    <a:pt x="134" y="501"/>
                    <a:pt x="267" y="501"/>
                  </a:cubicBezTo>
                  <a:lnTo>
                    <a:pt x="11508" y="501"/>
                  </a:lnTo>
                  <a:cubicBezTo>
                    <a:pt x="11642" y="501"/>
                    <a:pt x="11775" y="434"/>
                    <a:pt x="11775" y="267"/>
                  </a:cubicBezTo>
                  <a:cubicBezTo>
                    <a:pt x="11775" y="134"/>
                    <a:pt x="11642" y="0"/>
                    <a:pt x="11508" y="0"/>
                  </a:cubicBezTo>
                  <a:close/>
                </a:path>
              </a:pathLst>
            </a:custGeom>
            <a:solidFill>
              <a:srgbClr val="3F3F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89" name="Google Shape;1389;p35"/>
            <p:cNvSpPr/>
            <p:nvPr/>
          </p:nvSpPr>
          <p:spPr>
            <a:xfrm>
              <a:off x="5586434" y="958104"/>
              <a:ext cx="325312" cy="13840"/>
            </a:xfrm>
            <a:custGeom>
              <a:avLst/>
              <a:gdLst/>
              <a:ahLst/>
              <a:cxnLst/>
              <a:rect l="l" t="t" r="r" b="b"/>
              <a:pathLst>
                <a:path w="11776" h="501" extrusionOk="0">
                  <a:moveTo>
                    <a:pt x="267" y="0"/>
                  </a:moveTo>
                  <a:cubicBezTo>
                    <a:pt x="134" y="0"/>
                    <a:pt x="0" y="134"/>
                    <a:pt x="0" y="234"/>
                  </a:cubicBezTo>
                  <a:cubicBezTo>
                    <a:pt x="0" y="367"/>
                    <a:pt x="134" y="501"/>
                    <a:pt x="267" y="501"/>
                  </a:cubicBezTo>
                  <a:lnTo>
                    <a:pt x="11508" y="501"/>
                  </a:lnTo>
                  <a:cubicBezTo>
                    <a:pt x="11642" y="501"/>
                    <a:pt x="11775" y="400"/>
                    <a:pt x="11775" y="234"/>
                  </a:cubicBezTo>
                  <a:cubicBezTo>
                    <a:pt x="11775" y="100"/>
                    <a:pt x="11642" y="0"/>
                    <a:pt x="11508" y="0"/>
                  </a:cubicBezTo>
                  <a:close/>
                </a:path>
              </a:pathLst>
            </a:custGeom>
            <a:solidFill>
              <a:srgbClr val="3F3F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0" name="Google Shape;1390;p35"/>
            <p:cNvSpPr/>
            <p:nvPr/>
          </p:nvSpPr>
          <p:spPr>
            <a:xfrm>
              <a:off x="7383006" y="1647171"/>
              <a:ext cx="773168" cy="911376"/>
            </a:xfrm>
            <a:custGeom>
              <a:avLst/>
              <a:gdLst/>
              <a:ahLst/>
              <a:cxnLst/>
              <a:rect l="l" t="t" r="r" b="b"/>
              <a:pathLst>
                <a:path w="27988" h="32991" extrusionOk="0">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1" name="Google Shape;1391;p35"/>
            <p:cNvSpPr/>
            <p:nvPr/>
          </p:nvSpPr>
          <p:spPr>
            <a:xfrm>
              <a:off x="7441074" y="1595567"/>
              <a:ext cx="772229" cy="911376"/>
            </a:xfrm>
            <a:custGeom>
              <a:avLst/>
              <a:gdLst/>
              <a:ahLst/>
              <a:cxnLst/>
              <a:rect l="l" t="t" r="r" b="b"/>
              <a:pathLst>
                <a:path w="27954" h="32991" extrusionOk="0">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2" name="Google Shape;1392;p35"/>
            <p:cNvSpPr/>
            <p:nvPr/>
          </p:nvSpPr>
          <p:spPr>
            <a:xfrm>
              <a:off x="7535056" y="1723638"/>
              <a:ext cx="240531" cy="439597"/>
            </a:xfrm>
            <a:custGeom>
              <a:avLst/>
              <a:gdLst/>
              <a:ahLst/>
              <a:cxnLst/>
              <a:rect l="l" t="t" r="r" b="b"/>
              <a:pathLst>
                <a:path w="8707" h="15913" extrusionOk="0">
                  <a:moveTo>
                    <a:pt x="1668" y="1"/>
                  </a:moveTo>
                  <a:cubicBezTo>
                    <a:pt x="768" y="1"/>
                    <a:pt x="1" y="735"/>
                    <a:pt x="1" y="1669"/>
                  </a:cubicBezTo>
                  <a:lnTo>
                    <a:pt x="1" y="14244"/>
                  </a:lnTo>
                  <a:cubicBezTo>
                    <a:pt x="1" y="15178"/>
                    <a:pt x="768" y="15912"/>
                    <a:pt x="1668" y="15912"/>
                  </a:cubicBezTo>
                  <a:lnTo>
                    <a:pt x="7039" y="15912"/>
                  </a:lnTo>
                  <a:cubicBezTo>
                    <a:pt x="7973" y="15912"/>
                    <a:pt x="8707" y="15178"/>
                    <a:pt x="8707" y="14244"/>
                  </a:cubicBezTo>
                  <a:lnTo>
                    <a:pt x="8707" y="1669"/>
                  </a:lnTo>
                  <a:cubicBezTo>
                    <a:pt x="8707" y="735"/>
                    <a:pt x="7973" y="1"/>
                    <a:pt x="7039"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3" name="Google Shape;1393;p35"/>
            <p:cNvSpPr/>
            <p:nvPr/>
          </p:nvSpPr>
          <p:spPr>
            <a:xfrm>
              <a:off x="7878771" y="1723638"/>
              <a:ext cx="240531" cy="439597"/>
            </a:xfrm>
            <a:custGeom>
              <a:avLst/>
              <a:gdLst/>
              <a:ahLst/>
              <a:cxnLst/>
              <a:rect l="l" t="t" r="r" b="b"/>
              <a:pathLst>
                <a:path w="8707" h="15913" extrusionOk="0">
                  <a:moveTo>
                    <a:pt x="1669" y="1"/>
                  </a:moveTo>
                  <a:cubicBezTo>
                    <a:pt x="735" y="1"/>
                    <a:pt x="1" y="735"/>
                    <a:pt x="1" y="1669"/>
                  </a:cubicBezTo>
                  <a:lnTo>
                    <a:pt x="1" y="14244"/>
                  </a:lnTo>
                  <a:cubicBezTo>
                    <a:pt x="1" y="15178"/>
                    <a:pt x="735" y="15912"/>
                    <a:pt x="1669" y="15912"/>
                  </a:cubicBezTo>
                  <a:lnTo>
                    <a:pt x="7039" y="15912"/>
                  </a:lnTo>
                  <a:cubicBezTo>
                    <a:pt x="7940" y="15912"/>
                    <a:pt x="8707" y="15178"/>
                    <a:pt x="8707" y="14244"/>
                  </a:cubicBezTo>
                  <a:lnTo>
                    <a:pt x="8707" y="1669"/>
                  </a:lnTo>
                  <a:cubicBezTo>
                    <a:pt x="8707" y="735"/>
                    <a:pt x="7940" y="1"/>
                    <a:pt x="7039" y="1"/>
                  </a:cubicBezTo>
                  <a:close/>
                </a:path>
              </a:pathLst>
            </a:custGeom>
            <a:solidFill>
              <a:srgbClr val="35CFD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4" name="Google Shape;1394;p35"/>
            <p:cNvSpPr/>
            <p:nvPr/>
          </p:nvSpPr>
          <p:spPr>
            <a:xfrm>
              <a:off x="7576522" y="2225866"/>
              <a:ext cx="501311" cy="27680"/>
            </a:xfrm>
            <a:custGeom>
              <a:avLst/>
              <a:gdLst/>
              <a:ahLst/>
              <a:cxnLst/>
              <a:rect l="l" t="t" r="r" b="b"/>
              <a:pathLst>
                <a:path w="18147" h="1002" extrusionOk="0">
                  <a:moveTo>
                    <a:pt x="501" y="0"/>
                  </a:moveTo>
                  <a:cubicBezTo>
                    <a:pt x="201" y="0"/>
                    <a:pt x="1" y="201"/>
                    <a:pt x="1" y="501"/>
                  </a:cubicBezTo>
                  <a:cubicBezTo>
                    <a:pt x="1" y="801"/>
                    <a:pt x="201" y="1001"/>
                    <a:pt x="501" y="1001"/>
                  </a:cubicBezTo>
                  <a:lnTo>
                    <a:pt x="17613" y="1001"/>
                  </a:lnTo>
                  <a:cubicBezTo>
                    <a:pt x="17880" y="1001"/>
                    <a:pt x="18147" y="734"/>
                    <a:pt x="18114" y="501"/>
                  </a:cubicBezTo>
                  <a:cubicBezTo>
                    <a:pt x="18114" y="201"/>
                    <a:pt x="17880" y="0"/>
                    <a:pt x="17613"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5" name="Google Shape;1395;p35"/>
            <p:cNvSpPr/>
            <p:nvPr/>
          </p:nvSpPr>
          <p:spPr>
            <a:xfrm>
              <a:off x="7588511" y="2294985"/>
              <a:ext cx="479183" cy="27653"/>
            </a:xfrm>
            <a:custGeom>
              <a:avLst/>
              <a:gdLst/>
              <a:ahLst/>
              <a:cxnLst/>
              <a:rect l="l" t="t" r="r" b="b"/>
              <a:pathLst>
                <a:path w="17346" h="1001" extrusionOk="0">
                  <a:moveTo>
                    <a:pt x="501" y="0"/>
                  </a:moveTo>
                  <a:cubicBezTo>
                    <a:pt x="200" y="0"/>
                    <a:pt x="0" y="200"/>
                    <a:pt x="0" y="501"/>
                  </a:cubicBezTo>
                  <a:cubicBezTo>
                    <a:pt x="0" y="801"/>
                    <a:pt x="200" y="1001"/>
                    <a:pt x="501" y="1001"/>
                  </a:cubicBezTo>
                  <a:lnTo>
                    <a:pt x="16779" y="1001"/>
                  </a:lnTo>
                  <a:cubicBezTo>
                    <a:pt x="17079" y="1001"/>
                    <a:pt x="17279" y="734"/>
                    <a:pt x="17346" y="501"/>
                  </a:cubicBezTo>
                  <a:cubicBezTo>
                    <a:pt x="17346" y="200"/>
                    <a:pt x="17112" y="0"/>
                    <a:pt x="16846"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6" name="Google Shape;1396;p35"/>
            <p:cNvSpPr/>
            <p:nvPr/>
          </p:nvSpPr>
          <p:spPr>
            <a:xfrm>
              <a:off x="5290060" y="4839525"/>
              <a:ext cx="3840787" cy="281996"/>
            </a:xfrm>
            <a:custGeom>
              <a:avLst/>
              <a:gdLst/>
              <a:ahLst/>
              <a:cxnLst/>
              <a:rect l="l" t="t" r="r" b="b"/>
              <a:pathLst>
                <a:path w="139033" h="10208" extrusionOk="0">
                  <a:moveTo>
                    <a:pt x="0" y="0"/>
                  </a:moveTo>
                  <a:lnTo>
                    <a:pt x="0" y="10207"/>
                  </a:lnTo>
                  <a:lnTo>
                    <a:pt x="139033" y="10207"/>
                  </a:lnTo>
                  <a:lnTo>
                    <a:pt x="139033" y="0"/>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7" name="Google Shape;1397;p35"/>
            <p:cNvSpPr/>
            <p:nvPr/>
          </p:nvSpPr>
          <p:spPr>
            <a:xfrm>
              <a:off x="5290060" y="4670873"/>
              <a:ext cx="3840787" cy="168678"/>
            </a:xfrm>
            <a:custGeom>
              <a:avLst/>
              <a:gdLst/>
              <a:ahLst/>
              <a:cxnLst/>
              <a:rect l="l" t="t" r="r" b="b"/>
              <a:pathLst>
                <a:path w="139033" h="6106" extrusionOk="0">
                  <a:moveTo>
                    <a:pt x="6071" y="1"/>
                  </a:moveTo>
                  <a:cubicBezTo>
                    <a:pt x="2702" y="1"/>
                    <a:pt x="0" y="2769"/>
                    <a:pt x="0" y="6105"/>
                  </a:cubicBezTo>
                  <a:lnTo>
                    <a:pt x="139033" y="6105"/>
                  </a:lnTo>
                  <a:cubicBezTo>
                    <a:pt x="139033" y="2769"/>
                    <a:pt x="136298" y="34"/>
                    <a:pt x="132995"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8" name="Google Shape;1398;p35"/>
            <p:cNvSpPr/>
            <p:nvPr/>
          </p:nvSpPr>
          <p:spPr>
            <a:xfrm>
              <a:off x="5416870" y="1119353"/>
              <a:ext cx="1178621" cy="893890"/>
            </a:xfrm>
            <a:custGeom>
              <a:avLst/>
              <a:gdLst/>
              <a:ahLst/>
              <a:cxnLst/>
              <a:rect l="l" t="t" r="r" b="b"/>
              <a:pathLst>
                <a:path w="42665" h="32358" extrusionOk="0">
                  <a:moveTo>
                    <a:pt x="3970" y="1"/>
                  </a:moveTo>
                  <a:cubicBezTo>
                    <a:pt x="1768" y="1"/>
                    <a:pt x="1" y="1769"/>
                    <a:pt x="1" y="3970"/>
                  </a:cubicBezTo>
                  <a:lnTo>
                    <a:pt x="1" y="28388"/>
                  </a:lnTo>
                  <a:cubicBezTo>
                    <a:pt x="1" y="30589"/>
                    <a:pt x="1802" y="32357"/>
                    <a:pt x="3970" y="32357"/>
                  </a:cubicBezTo>
                  <a:lnTo>
                    <a:pt x="38695" y="32357"/>
                  </a:lnTo>
                  <a:cubicBezTo>
                    <a:pt x="40863" y="32357"/>
                    <a:pt x="42664" y="30589"/>
                    <a:pt x="42664" y="28388"/>
                  </a:cubicBezTo>
                  <a:lnTo>
                    <a:pt x="42664" y="3970"/>
                  </a:lnTo>
                  <a:cubicBezTo>
                    <a:pt x="42664" y="1735"/>
                    <a:pt x="40863" y="1"/>
                    <a:pt x="38695"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399" name="Google Shape;1399;p35"/>
            <p:cNvSpPr/>
            <p:nvPr/>
          </p:nvSpPr>
          <p:spPr>
            <a:xfrm>
              <a:off x="5467562" y="1061312"/>
              <a:ext cx="1178593" cy="893862"/>
            </a:xfrm>
            <a:custGeom>
              <a:avLst/>
              <a:gdLst/>
              <a:ahLst/>
              <a:cxnLst/>
              <a:rect l="l" t="t" r="r" b="b"/>
              <a:pathLst>
                <a:path w="42664" h="32357" extrusionOk="0">
                  <a:moveTo>
                    <a:pt x="3970" y="0"/>
                  </a:moveTo>
                  <a:cubicBezTo>
                    <a:pt x="1768" y="0"/>
                    <a:pt x="0" y="1801"/>
                    <a:pt x="0" y="3970"/>
                  </a:cubicBezTo>
                  <a:lnTo>
                    <a:pt x="0" y="28421"/>
                  </a:lnTo>
                  <a:cubicBezTo>
                    <a:pt x="0" y="30622"/>
                    <a:pt x="1801" y="32357"/>
                    <a:pt x="3970" y="32357"/>
                  </a:cubicBezTo>
                  <a:lnTo>
                    <a:pt x="38661" y="32357"/>
                  </a:lnTo>
                  <a:cubicBezTo>
                    <a:pt x="40863" y="32357"/>
                    <a:pt x="42631" y="30622"/>
                    <a:pt x="42664" y="28421"/>
                  </a:cubicBezTo>
                  <a:lnTo>
                    <a:pt x="42664" y="3970"/>
                  </a:lnTo>
                  <a:cubicBezTo>
                    <a:pt x="42664" y="1768"/>
                    <a:pt x="40863" y="0"/>
                    <a:pt x="38694"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0" name="Google Shape;1400;p35"/>
            <p:cNvSpPr/>
            <p:nvPr/>
          </p:nvSpPr>
          <p:spPr>
            <a:xfrm>
              <a:off x="5467562" y="1063135"/>
              <a:ext cx="1177681" cy="129036"/>
            </a:xfrm>
            <a:custGeom>
              <a:avLst/>
              <a:gdLst/>
              <a:ahLst/>
              <a:cxnLst/>
              <a:rect l="l" t="t" r="r" b="b"/>
              <a:pathLst>
                <a:path w="42631" h="4671" extrusionOk="0">
                  <a:moveTo>
                    <a:pt x="3970" y="1"/>
                  </a:moveTo>
                  <a:cubicBezTo>
                    <a:pt x="1801" y="1"/>
                    <a:pt x="0" y="1735"/>
                    <a:pt x="0" y="3937"/>
                  </a:cubicBezTo>
                  <a:lnTo>
                    <a:pt x="0" y="4671"/>
                  </a:lnTo>
                  <a:lnTo>
                    <a:pt x="42631" y="4671"/>
                  </a:lnTo>
                  <a:lnTo>
                    <a:pt x="42631" y="3937"/>
                  </a:lnTo>
                  <a:cubicBezTo>
                    <a:pt x="42631" y="1735"/>
                    <a:pt x="40863" y="1"/>
                    <a:pt x="3866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1" name="Google Shape;1401;p35"/>
            <p:cNvSpPr/>
            <p:nvPr/>
          </p:nvSpPr>
          <p:spPr>
            <a:xfrm>
              <a:off x="5572594" y="1096313"/>
              <a:ext cx="62709" cy="61769"/>
            </a:xfrm>
            <a:custGeom>
              <a:avLst/>
              <a:gdLst/>
              <a:ahLst/>
              <a:cxnLst/>
              <a:rect l="l" t="t" r="r" b="b"/>
              <a:pathLst>
                <a:path w="2270" h="2236" extrusionOk="0">
                  <a:moveTo>
                    <a:pt x="1135" y="1"/>
                  </a:moveTo>
                  <a:cubicBezTo>
                    <a:pt x="501" y="1"/>
                    <a:pt x="1" y="501"/>
                    <a:pt x="1" y="1135"/>
                  </a:cubicBezTo>
                  <a:cubicBezTo>
                    <a:pt x="1" y="1735"/>
                    <a:pt x="501" y="2236"/>
                    <a:pt x="1135" y="2236"/>
                  </a:cubicBezTo>
                  <a:cubicBezTo>
                    <a:pt x="1769" y="2236"/>
                    <a:pt x="2269" y="1735"/>
                    <a:pt x="2269" y="1135"/>
                  </a:cubicBezTo>
                  <a:cubicBezTo>
                    <a:pt x="2269" y="501"/>
                    <a:pt x="1769" y="1"/>
                    <a:pt x="1135" y="1"/>
                  </a:cubicBezTo>
                  <a:close/>
                </a:path>
              </a:pathLst>
            </a:custGeom>
            <a:solidFill>
              <a:srgbClr val="92F7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2" name="Google Shape;1402;p35"/>
            <p:cNvSpPr/>
            <p:nvPr/>
          </p:nvSpPr>
          <p:spPr>
            <a:xfrm>
              <a:off x="5697019" y="1096313"/>
              <a:ext cx="62681" cy="61769"/>
            </a:xfrm>
            <a:custGeom>
              <a:avLst/>
              <a:gdLst/>
              <a:ahLst/>
              <a:cxnLst/>
              <a:rect l="l" t="t" r="r" b="b"/>
              <a:pathLst>
                <a:path w="2269" h="2236" extrusionOk="0">
                  <a:moveTo>
                    <a:pt x="1134" y="1"/>
                  </a:moveTo>
                  <a:cubicBezTo>
                    <a:pt x="500" y="1"/>
                    <a:pt x="0" y="501"/>
                    <a:pt x="0" y="1135"/>
                  </a:cubicBezTo>
                  <a:cubicBezTo>
                    <a:pt x="0" y="1735"/>
                    <a:pt x="500" y="2236"/>
                    <a:pt x="1134" y="2236"/>
                  </a:cubicBezTo>
                  <a:cubicBezTo>
                    <a:pt x="1768" y="2236"/>
                    <a:pt x="2268" y="1735"/>
                    <a:pt x="2268" y="1135"/>
                  </a:cubicBezTo>
                  <a:cubicBezTo>
                    <a:pt x="2268" y="501"/>
                    <a:pt x="1768" y="1"/>
                    <a:pt x="1134" y="1"/>
                  </a:cubicBezTo>
                  <a:close/>
                </a:path>
              </a:pathLst>
            </a:custGeom>
            <a:solidFill>
              <a:srgbClr val="92F7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3" name="Google Shape;1403;p35"/>
            <p:cNvSpPr/>
            <p:nvPr/>
          </p:nvSpPr>
          <p:spPr>
            <a:xfrm>
              <a:off x="5822327" y="1096313"/>
              <a:ext cx="62681" cy="61769"/>
            </a:xfrm>
            <a:custGeom>
              <a:avLst/>
              <a:gdLst/>
              <a:ahLst/>
              <a:cxnLst/>
              <a:rect l="l" t="t" r="r" b="b"/>
              <a:pathLst>
                <a:path w="2269" h="2236" extrusionOk="0">
                  <a:moveTo>
                    <a:pt x="1135" y="1"/>
                  </a:moveTo>
                  <a:cubicBezTo>
                    <a:pt x="501" y="1"/>
                    <a:pt x="1" y="501"/>
                    <a:pt x="1" y="1135"/>
                  </a:cubicBezTo>
                  <a:cubicBezTo>
                    <a:pt x="1" y="1735"/>
                    <a:pt x="501" y="2236"/>
                    <a:pt x="1135" y="2236"/>
                  </a:cubicBezTo>
                  <a:cubicBezTo>
                    <a:pt x="1769" y="2236"/>
                    <a:pt x="2269" y="1735"/>
                    <a:pt x="2269" y="1135"/>
                  </a:cubicBezTo>
                  <a:cubicBezTo>
                    <a:pt x="2269" y="501"/>
                    <a:pt x="1769" y="1"/>
                    <a:pt x="1135" y="1"/>
                  </a:cubicBezTo>
                  <a:close/>
                </a:path>
              </a:pathLst>
            </a:custGeom>
            <a:solidFill>
              <a:srgbClr val="92F7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4" name="Google Shape;1404;p35"/>
            <p:cNvSpPr/>
            <p:nvPr/>
          </p:nvSpPr>
          <p:spPr>
            <a:xfrm>
              <a:off x="5879457" y="1236290"/>
              <a:ext cx="353876" cy="330119"/>
            </a:xfrm>
            <a:custGeom>
              <a:avLst/>
              <a:gdLst/>
              <a:ahLst/>
              <a:cxnLst/>
              <a:rect l="l" t="t" r="r" b="b"/>
              <a:pathLst>
                <a:path w="12810" h="11950" extrusionOk="0">
                  <a:moveTo>
                    <a:pt x="6413" y="1"/>
                  </a:moveTo>
                  <a:cubicBezTo>
                    <a:pt x="6113" y="1"/>
                    <a:pt x="5810" y="24"/>
                    <a:pt x="5505" y="71"/>
                  </a:cubicBezTo>
                  <a:cubicBezTo>
                    <a:pt x="2236" y="571"/>
                    <a:pt x="1" y="3640"/>
                    <a:pt x="501" y="6876"/>
                  </a:cubicBezTo>
                  <a:cubicBezTo>
                    <a:pt x="985" y="9837"/>
                    <a:pt x="3521" y="11949"/>
                    <a:pt x="6399" y="11949"/>
                  </a:cubicBezTo>
                  <a:cubicBezTo>
                    <a:pt x="6698" y="11949"/>
                    <a:pt x="7001" y="11926"/>
                    <a:pt x="7306" y="11879"/>
                  </a:cubicBezTo>
                  <a:cubicBezTo>
                    <a:pt x="10575" y="11345"/>
                    <a:pt x="12810" y="8310"/>
                    <a:pt x="12310" y="5041"/>
                  </a:cubicBezTo>
                  <a:cubicBezTo>
                    <a:pt x="11856" y="2110"/>
                    <a:pt x="9296" y="1"/>
                    <a:pt x="6413" y="1"/>
                  </a:cubicBezTo>
                  <a:close/>
                </a:path>
              </a:pathLst>
            </a:custGeom>
            <a:solidFill>
              <a:srgbClr val="92F7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5" name="Google Shape;1405;p35"/>
            <p:cNvSpPr/>
            <p:nvPr/>
          </p:nvSpPr>
          <p:spPr>
            <a:xfrm>
              <a:off x="5687792" y="1651056"/>
              <a:ext cx="737228" cy="304124"/>
            </a:xfrm>
            <a:custGeom>
              <a:avLst/>
              <a:gdLst/>
              <a:ahLst/>
              <a:cxnLst/>
              <a:rect l="l" t="t" r="r" b="b"/>
              <a:pathLst>
                <a:path w="26687" h="11009" extrusionOk="0">
                  <a:moveTo>
                    <a:pt x="13343" y="1"/>
                  </a:moveTo>
                  <a:cubicBezTo>
                    <a:pt x="6605" y="1"/>
                    <a:pt x="1001" y="4804"/>
                    <a:pt x="1" y="11009"/>
                  </a:cubicBezTo>
                  <a:lnTo>
                    <a:pt x="26686" y="11009"/>
                  </a:lnTo>
                  <a:cubicBezTo>
                    <a:pt x="25686" y="4804"/>
                    <a:pt x="20115" y="1"/>
                    <a:pt x="13343" y="1"/>
                  </a:cubicBezTo>
                  <a:close/>
                </a:path>
              </a:pathLst>
            </a:custGeom>
            <a:solidFill>
              <a:srgbClr val="92F7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6" name="Google Shape;1406;p35"/>
            <p:cNvSpPr/>
            <p:nvPr/>
          </p:nvSpPr>
          <p:spPr>
            <a:xfrm>
              <a:off x="7658541" y="1180884"/>
              <a:ext cx="998920" cy="957455"/>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7" name="Google Shape;1407;p35"/>
            <p:cNvSpPr/>
            <p:nvPr/>
          </p:nvSpPr>
          <p:spPr>
            <a:xfrm>
              <a:off x="7713820" y="1129280"/>
              <a:ext cx="999859" cy="957455"/>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8" name="Google Shape;1408;p35"/>
            <p:cNvSpPr/>
            <p:nvPr/>
          </p:nvSpPr>
          <p:spPr>
            <a:xfrm>
              <a:off x="7793989" y="1189172"/>
              <a:ext cx="838585" cy="838584"/>
            </a:xfrm>
            <a:custGeom>
              <a:avLst/>
              <a:gdLst/>
              <a:ahLst/>
              <a:cxnLst/>
              <a:rect l="l" t="t" r="r" b="b"/>
              <a:pathLst>
                <a:path w="30356" h="30356" extrusionOk="0">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09" name="Google Shape;1409;p35"/>
            <p:cNvSpPr/>
            <p:nvPr/>
          </p:nvSpPr>
          <p:spPr>
            <a:xfrm>
              <a:off x="8498022" y="1526449"/>
              <a:ext cx="967" cy="2790"/>
            </a:xfrm>
            <a:custGeom>
              <a:avLst/>
              <a:gdLst/>
              <a:ahLst/>
              <a:cxnLst/>
              <a:rect l="l" t="t" r="r" b="b"/>
              <a:pathLst>
                <a:path w="35" h="101" fill="none" extrusionOk="0">
                  <a:moveTo>
                    <a:pt x="34" y="100"/>
                  </a:moveTo>
                  <a:cubicBezTo>
                    <a:pt x="34" y="34"/>
                    <a:pt x="34" y="34"/>
                    <a:pt x="1" y="0"/>
                  </a:cubicBezTo>
                  <a:cubicBezTo>
                    <a:pt x="1" y="34"/>
                    <a:pt x="1" y="34"/>
                    <a:pt x="34" y="100"/>
                  </a:cubicBezTo>
                  <a:close/>
                </a:path>
              </a:pathLst>
            </a:custGeom>
            <a:noFill/>
            <a:ln w="585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0" name="Google Shape;1410;p35"/>
            <p:cNvSpPr/>
            <p:nvPr/>
          </p:nvSpPr>
          <p:spPr>
            <a:xfrm>
              <a:off x="8493408" y="1511697"/>
              <a:ext cx="967" cy="3729"/>
            </a:xfrm>
            <a:custGeom>
              <a:avLst/>
              <a:gdLst/>
              <a:ahLst/>
              <a:cxnLst/>
              <a:rect l="l" t="t" r="r" b="b"/>
              <a:pathLst>
                <a:path w="35" h="135" fill="none" extrusionOk="0">
                  <a:moveTo>
                    <a:pt x="34" y="134"/>
                  </a:moveTo>
                  <a:cubicBezTo>
                    <a:pt x="34" y="67"/>
                    <a:pt x="1" y="34"/>
                    <a:pt x="1" y="1"/>
                  </a:cubicBezTo>
                  <a:cubicBezTo>
                    <a:pt x="34" y="67"/>
                    <a:pt x="34" y="134"/>
                    <a:pt x="34" y="134"/>
                  </a:cubicBezTo>
                  <a:close/>
                </a:path>
              </a:pathLst>
            </a:custGeom>
            <a:noFill/>
            <a:ln w="585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1" name="Google Shape;1411;p35"/>
            <p:cNvSpPr/>
            <p:nvPr/>
          </p:nvSpPr>
          <p:spPr>
            <a:xfrm>
              <a:off x="8079663" y="1481282"/>
              <a:ext cx="552914" cy="545566"/>
            </a:xfrm>
            <a:custGeom>
              <a:avLst/>
              <a:gdLst/>
              <a:ahLst/>
              <a:cxnLst/>
              <a:rect l="l" t="t" r="r" b="b"/>
              <a:pathLst>
                <a:path w="20015" h="19749" extrusionOk="0">
                  <a:moveTo>
                    <a:pt x="19314" y="1"/>
                  </a:moveTo>
                  <a:lnTo>
                    <a:pt x="19314" y="1"/>
                  </a:lnTo>
                  <a:cubicBezTo>
                    <a:pt x="19581" y="904"/>
                    <a:pt x="19772" y="1833"/>
                    <a:pt x="19888" y="2779"/>
                  </a:cubicBezTo>
                  <a:lnTo>
                    <a:pt x="19888" y="2779"/>
                  </a:lnTo>
                  <a:lnTo>
                    <a:pt x="19915" y="2769"/>
                  </a:lnTo>
                  <a:cubicBezTo>
                    <a:pt x="19781" y="1802"/>
                    <a:pt x="19615" y="901"/>
                    <a:pt x="19314" y="1"/>
                  </a:cubicBezTo>
                  <a:close/>
                  <a:moveTo>
                    <a:pt x="19888" y="2779"/>
                  </a:moveTo>
                  <a:lnTo>
                    <a:pt x="15578" y="4271"/>
                  </a:lnTo>
                  <a:lnTo>
                    <a:pt x="15578" y="4571"/>
                  </a:lnTo>
                  <a:cubicBezTo>
                    <a:pt x="15578" y="10475"/>
                    <a:pt x="10775" y="15278"/>
                    <a:pt x="4837" y="15278"/>
                  </a:cubicBezTo>
                  <a:cubicBezTo>
                    <a:pt x="3303" y="15278"/>
                    <a:pt x="1902" y="14945"/>
                    <a:pt x="568" y="14411"/>
                  </a:cubicBezTo>
                  <a:lnTo>
                    <a:pt x="1" y="18948"/>
                  </a:lnTo>
                  <a:cubicBezTo>
                    <a:pt x="1502" y="19448"/>
                    <a:pt x="3136" y="19748"/>
                    <a:pt x="4837" y="19748"/>
                  </a:cubicBezTo>
                  <a:cubicBezTo>
                    <a:pt x="13243" y="19748"/>
                    <a:pt x="20015" y="12943"/>
                    <a:pt x="20015" y="4571"/>
                  </a:cubicBezTo>
                  <a:cubicBezTo>
                    <a:pt x="20002" y="3968"/>
                    <a:pt x="19960" y="3370"/>
                    <a:pt x="19888" y="2779"/>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2" name="Google Shape;1412;p35"/>
            <p:cNvSpPr/>
            <p:nvPr/>
          </p:nvSpPr>
          <p:spPr>
            <a:xfrm>
              <a:off x="8488823" y="1498796"/>
              <a:ext cx="939" cy="3729"/>
            </a:xfrm>
            <a:custGeom>
              <a:avLst/>
              <a:gdLst/>
              <a:ahLst/>
              <a:cxnLst/>
              <a:rect l="l" t="t" r="r" b="b"/>
              <a:pathLst>
                <a:path w="34" h="135" fill="none" extrusionOk="0">
                  <a:moveTo>
                    <a:pt x="34" y="134"/>
                  </a:moveTo>
                  <a:cubicBezTo>
                    <a:pt x="34" y="101"/>
                    <a:pt x="0" y="34"/>
                    <a:pt x="0" y="1"/>
                  </a:cubicBezTo>
                  <a:cubicBezTo>
                    <a:pt x="0" y="34"/>
                    <a:pt x="34" y="101"/>
                    <a:pt x="34" y="134"/>
                  </a:cubicBezTo>
                  <a:close/>
                </a:path>
              </a:pathLst>
            </a:custGeom>
            <a:noFill/>
            <a:ln w="585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3" name="Google Shape;1413;p35"/>
            <p:cNvSpPr/>
            <p:nvPr/>
          </p:nvSpPr>
          <p:spPr>
            <a:xfrm>
              <a:off x="8507249" y="1570677"/>
              <a:ext cx="28" cy="28"/>
            </a:xfrm>
            <a:custGeom>
              <a:avLst/>
              <a:gdLst/>
              <a:ahLst/>
              <a:cxnLst/>
              <a:rect l="l" t="t" r="r" b="b"/>
              <a:pathLst>
                <a:path w="1" h="1" fill="none" extrusionOk="0">
                  <a:moveTo>
                    <a:pt x="0" y="0"/>
                  </a:moveTo>
                  <a:lnTo>
                    <a:pt x="0" y="0"/>
                  </a:lnTo>
                  <a:close/>
                </a:path>
              </a:pathLst>
            </a:custGeom>
            <a:noFill/>
            <a:ln w="585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4" name="Google Shape;1414;p35"/>
            <p:cNvSpPr/>
            <p:nvPr/>
          </p:nvSpPr>
          <p:spPr>
            <a:xfrm>
              <a:off x="8501724" y="1541201"/>
              <a:ext cx="939" cy="1851"/>
            </a:xfrm>
            <a:custGeom>
              <a:avLst/>
              <a:gdLst/>
              <a:ahLst/>
              <a:cxnLst/>
              <a:rect l="l" t="t" r="r" b="b"/>
              <a:pathLst>
                <a:path w="34" h="67" fill="none" extrusionOk="0">
                  <a:moveTo>
                    <a:pt x="34" y="67"/>
                  </a:moveTo>
                  <a:lnTo>
                    <a:pt x="34" y="0"/>
                  </a:lnTo>
                  <a:cubicBezTo>
                    <a:pt x="0" y="0"/>
                    <a:pt x="0" y="0"/>
                    <a:pt x="34" y="67"/>
                  </a:cubicBezTo>
                  <a:close/>
                </a:path>
              </a:pathLst>
            </a:custGeom>
            <a:noFill/>
            <a:ln w="585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5" name="Google Shape;1415;p35"/>
            <p:cNvSpPr/>
            <p:nvPr/>
          </p:nvSpPr>
          <p:spPr>
            <a:xfrm>
              <a:off x="8505398" y="1555014"/>
              <a:ext cx="28" cy="1878"/>
            </a:xfrm>
            <a:custGeom>
              <a:avLst/>
              <a:gdLst/>
              <a:ahLst/>
              <a:cxnLst/>
              <a:rect l="l" t="t" r="r" b="b"/>
              <a:pathLst>
                <a:path w="1" h="68" fill="none" extrusionOk="0">
                  <a:moveTo>
                    <a:pt x="1" y="67"/>
                  </a:moveTo>
                  <a:cubicBezTo>
                    <a:pt x="1" y="67"/>
                    <a:pt x="1" y="0"/>
                    <a:pt x="1" y="67"/>
                  </a:cubicBezTo>
                  <a:cubicBezTo>
                    <a:pt x="1" y="0"/>
                    <a:pt x="1" y="67"/>
                    <a:pt x="1" y="67"/>
                  </a:cubicBezTo>
                  <a:close/>
                </a:path>
              </a:pathLst>
            </a:custGeom>
            <a:noFill/>
            <a:ln w="585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6" name="Google Shape;1416;p35"/>
            <p:cNvSpPr/>
            <p:nvPr/>
          </p:nvSpPr>
          <p:spPr>
            <a:xfrm>
              <a:off x="8234476" y="1189172"/>
              <a:ext cx="394430" cy="411005"/>
            </a:xfrm>
            <a:custGeom>
              <a:avLst/>
              <a:gdLst/>
              <a:ahLst/>
              <a:cxnLst/>
              <a:rect l="l" t="t" r="r" b="b"/>
              <a:pathLst>
                <a:path w="14278" h="14878" extrusionOk="0">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7" name="Google Shape;1417;p35"/>
            <p:cNvSpPr/>
            <p:nvPr/>
          </p:nvSpPr>
          <p:spPr>
            <a:xfrm>
              <a:off x="7844681" y="1189172"/>
              <a:ext cx="389816" cy="310560"/>
            </a:xfrm>
            <a:custGeom>
              <a:avLst/>
              <a:gdLst/>
              <a:ahLst/>
              <a:cxnLst/>
              <a:rect l="l" t="t" r="r" b="b"/>
              <a:pathLst>
                <a:path w="14111" h="11242" extrusionOk="0">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8" name="Google Shape;1418;p35"/>
            <p:cNvSpPr/>
            <p:nvPr/>
          </p:nvSpPr>
          <p:spPr>
            <a:xfrm>
              <a:off x="6003725" y="3195561"/>
              <a:ext cx="190778" cy="174535"/>
            </a:xfrm>
            <a:custGeom>
              <a:avLst/>
              <a:gdLst/>
              <a:ahLst/>
              <a:cxnLst/>
              <a:rect l="l" t="t" r="r" b="b"/>
              <a:pathLst>
                <a:path w="6906" h="6318" extrusionOk="0">
                  <a:moveTo>
                    <a:pt x="3423" y="0"/>
                  </a:moveTo>
                  <a:cubicBezTo>
                    <a:pt x="3197" y="0"/>
                    <a:pt x="2966" y="24"/>
                    <a:pt x="2736" y="72"/>
                  </a:cubicBezTo>
                  <a:cubicBezTo>
                    <a:pt x="1034" y="506"/>
                    <a:pt x="0" y="2174"/>
                    <a:pt x="367" y="3875"/>
                  </a:cubicBezTo>
                  <a:cubicBezTo>
                    <a:pt x="742" y="5345"/>
                    <a:pt x="2038" y="6317"/>
                    <a:pt x="3482" y="6317"/>
                  </a:cubicBezTo>
                  <a:cubicBezTo>
                    <a:pt x="3709" y="6317"/>
                    <a:pt x="3939" y="6293"/>
                    <a:pt x="4170" y="6243"/>
                  </a:cubicBezTo>
                  <a:cubicBezTo>
                    <a:pt x="5871" y="5843"/>
                    <a:pt x="6905" y="4175"/>
                    <a:pt x="6538" y="2441"/>
                  </a:cubicBezTo>
                  <a:cubicBezTo>
                    <a:pt x="6220" y="995"/>
                    <a:pt x="4899" y="0"/>
                    <a:pt x="3423"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19" name="Google Shape;1419;p35"/>
            <p:cNvSpPr/>
            <p:nvPr/>
          </p:nvSpPr>
          <p:spPr>
            <a:xfrm>
              <a:off x="5732959" y="1652023"/>
              <a:ext cx="139147" cy="126771"/>
            </a:xfrm>
            <a:custGeom>
              <a:avLst/>
              <a:gdLst/>
              <a:ahLst/>
              <a:cxnLst/>
              <a:rect l="l" t="t" r="r" b="b"/>
              <a:pathLst>
                <a:path w="5037" h="4589" extrusionOk="0">
                  <a:moveTo>
                    <a:pt x="2529" y="1"/>
                  </a:moveTo>
                  <a:cubicBezTo>
                    <a:pt x="2354" y="1"/>
                    <a:pt x="2178" y="22"/>
                    <a:pt x="2001" y="66"/>
                  </a:cubicBezTo>
                  <a:cubicBezTo>
                    <a:pt x="801" y="366"/>
                    <a:pt x="0" y="1567"/>
                    <a:pt x="300" y="2801"/>
                  </a:cubicBezTo>
                  <a:cubicBezTo>
                    <a:pt x="531" y="3870"/>
                    <a:pt x="1488" y="4589"/>
                    <a:pt x="2542" y="4589"/>
                  </a:cubicBezTo>
                  <a:cubicBezTo>
                    <a:pt x="2705" y="4589"/>
                    <a:pt x="2870" y="4571"/>
                    <a:pt x="3036" y="4536"/>
                  </a:cubicBezTo>
                  <a:cubicBezTo>
                    <a:pt x="4236" y="4236"/>
                    <a:pt x="5037" y="3035"/>
                    <a:pt x="4737" y="1767"/>
                  </a:cubicBezTo>
                  <a:cubicBezTo>
                    <a:pt x="4481" y="714"/>
                    <a:pt x="3544" y="1"/>
                    <a:pt x="2529" y="1"/>
                  </a:cubicBezTo>
                  <a:close/>
                </a:path>
              </a:pathLst>
            </a:custGeom>
            <a:solidFill>
              <a:srgbClr val="3F3F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0" name="Google Shape;1420;p35"/>
            <p:cNvSpPr/>
            <p:nvPr/>
          </p:nvSpPr>
          <p:spPr>
            <a:xfrm>
              <a:off x="5210453" y="1212394"/>
              <a:ext cx="46106" cy="39697"/>
            </a:xfrm>
            <a:custGeom>
              <a:avLst/>
              <a:gdLst/>
              <a:ahLst/>
              <a:cxnLst/>
              <a:rect l="l" t="t" r="r" b="b"/>
              <a:pathLst>
                <a:path w="1669" h="1437" extrusionOk="0">
                  <a:moveTo>
                    <a:pt x="318" y="0"/>
                  </a:moveTo>
                  <a:cubicBezTo>
                    <a:pt x="244" y="0"/>
                    <a:pt x="165" y="37"/>
                    <a:pt x="101" y="102"/>
                  </a:cubicBezTo>
                  <a:cubicBezTo>
                    <a:pt x="1" y="169"/>
                    <a:pt x="67" y="335"/>
                    <a:pt x="134" y="435"/>
                  </a:cubicBezTo>
                  <a:lnTo>
                    <a:pt x="1268" y="1369"/>
                  </a:lnTo>
                  <a:cubicBezTo>
                    <a:pt x="1301" y="1436"/>
                    <a:pt x="1402" y="1436"/>
                    <a:pt x="1435" y="1436"/>
                  </a:cubicBezTo>
                  <a:cubicBezTo>
                    <a:pt x="1535" y="1436"/>
                    <a:pt x="1568" y="1369"/>
                    <a:pt x="1602" y="1336"/>
                  </a:cubicBezTo>
                  <a:cubicBezTo>
                    <a:pt x="1668" y="1269"/>
                    <a:pt x="1635" y="1103"/>
                    <a:pt x="1568" y="1002"/>
                  </a:cubicBezTo>
                  <a:lnTo>
                    <a:pt x="434" y="35"/>
                  </a:lnTo>
                  <a:cubicBezTo>
                    <a:pt x="399" y="11"/>
                    <a:pt x="359" y="0"/>
                    <a:pt x="318" y="0"/>
                  </a:cubicBezTo>
                  <a:close/>
                </a:path>
              </a:pathLst>
            </a:custGeom>
            <a:solidFill>
              <a:srgbClr val="F5FD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1" name="Google Shape;1421;p35"/>
            <p:cNvSpPr/>
            <p:nvPr/>
          </p:nvSpPr>
          <p:spPr>
            <a:xfrm>
              <a:off x="5304434" y="1291845"/>
              <a:ext cx="331776" cy="282769"/>
            </a:xfrm>
            <a:custGeom>
              <a:avLst/>
              <a:gdLst/>
              <a:ahLst/>
              <a:cxnLst/>
              <a:rect l="l" t="t" r="r" b="b"/>
              <a:pathLst>
                <a:path w="12010" h="10236" extrusionOk="0">
                  <a:moveTo>
                    <a:pt x="277" y="1"/>
                  </a:moveTo>
                  <a:cubicBezTo>
                    <a:pt x="207" y="1"/>
                    <a:pt x="126" y="36"/>
                    <a:pt x="68" y="95"/>
                  </a:cubicBezTo>
                  <a:cubicBezTo>
                    <a:pt x="1" y="161"/>
                    <a:pt x="34" y="328"/>
                    <a:pt x="134" y="428"/>
                  </a:cubicBezTo>
                  <a:lnTo>
                    <a:pt x="2403" y="2396"/>
                  </a:lnTo>
                  <a:cubicBezTo>
                    <a:pt x="2469" y="2430"/>
                    <a:pt x="2536" y="2430"/>
                    <a:pt x="2569" y="2430"/>
                  </a:cubicBezTo>
                  <a:cubicBezTo>
                    <a:pt x="2670" y="2430"/>
                    <a:pt x="2736" y="2396"/>
                    <a:pt x="2736" y="2329"/>
                  </a:cubicBezTo>
                  <a:cubicBezTo>
                    <a:pt x="2836" y="2263"/>
                    <a:pt x="2803" y="2096"/>
                    <a:pt x="2703" y="1996"/>
                  </a:cubicBezTo>
                  <a:lnTo>
                    <a:pt x="401" y="61"/>
                  </a:lnTo>
                  <a:cubicBezTo>
                    <a:pt x="373" y="19"/>
                    <a:pt x="328" y="1"/>
                    <a:pt x="277" y="1"/>
                  </a:cubicBezTo>
                  <a:close/>
                  <a:moveTo>
                    <a:pt x="4870" y="3928"/>
                  </a:moveTo>
                  <a:cubicBezTo>
                    <a:pt x="4792" y="3928"/>
                    <a:pt x="4712" y="3956"/>
                    <a:pt x="4671" y="3997"/>
                  </a:cubicBezTo>
                  <a:cubicBezTo>
                    <a:pt x="4571" y="4097"/>
                    <a:pt x="4638" y="4264"/>
                    <a:pt x="4704" y="4331"/>
                  </a:cubicBezTo>
                  <a:lnTo>
                    <a:pt x="7006" y="6299"/>
                  </a:lnTo>
                  <a:cubicBezTo>
                    <a:pt x="7039" y="6332"/>
                    <a:pt x="7139" y="6332"/>
                    <a:pt x="7173" y="6332"/>
                  </a:cubicBezTo>
                  <a:cubicBezTo>
                    <a:pt x="7239" y="6332"/>
                    <a:pt x="7306" y="6299"/>
                    <a:pt x="7340" y="6266"/>
                  </a:cubicBezTo>
                  <a:cubicBezTo>
                    <a:pt x="7406" y="6166"/>
                    <a:pt x="7373" y="5999"/>
                    <a:pt x="7306" y="5932"/>
                  </a:cubicBezTo>
                  <a:lnTo>
                    <a:pt x="5005" y="3964"/>
                  </a:lnTo>
                  <a:cubicBezTo>
                    <a:pt x="4966" y="3938"/>
                    <a:pt x="4918" y="3928"/>
                    <a:pt x="4870" y="3928"/>
                  </a:cubicBezTo>
                  <a:close/>
                  <a:moveTo>
                    <a:pt x="9473" y="7799"/>
                  </a:moveTo>
                  <a:cubicBezTo>
                    <a:pt x="9398" y="7799"/>
                    <a:pt x="9305" y="7836"/>
                    <a:pt x="9241" y="7900"/>
                  </a:cubicBezTo>
                  <a:cubicBezTo>
                    <a:pt x="9174" y="7967"/>
                    <a:pt x="9208" y="8134"/>
                    <a:pt x="9308" y="8200"/>
                  </a:cubicBezTo>
                  <a:lnTo>
                    <a:pt x="11576" y="10168"/>
                  </a:lnTo>
                  <a:cubicBezTo>
                    <a:pt x="11643" y="10235"/>
                    <a:pt x="11709" y="10235"/>
                    <a:pt x="11743" y="10235"/>
                  </a:cubicBezTo>
                  <a:cubicBezTo>
                    <a:pt x="11809" y="10235"/>
                    <a:pt x="11876" y="10168"/>
                    <a:pt x="11909" y="10135"/>
                  </a:cubicBezTo>
                  <a:cubicBezTo>
                    <a:pt x="12010" y="10068"/>
                    <a:pt x="11976" y="9902"/>
                    <a:pt x="11876" y="9801"/>
                  </a:cubicBezTo>
                  <a:lnTo>
                    <a:pt x="9574" y="7833"/>
                  </a:lnTo>
                  <a:cubicBezTo>
                    <a:pt x="9551" y="7810"/>
                    <a:pt x="9515" y="7799"/>
                    <a:pt x="9473" y="7799"/>
                  </a:cubicBezTo>
                  <a:close/>
                </a:path>
              </a:pathLst>
            </a:custGeom>
            <a:solidFill>
              <a:srgbClr val="F5FD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2" name="Google Shape;1422;p35"/>
            <p:cNvSpPr/>
            <p:nvPr/>
          </p:nvSpPr>
          <p:spPr>
            <a:xfrm>
              <a:off x="5683178" y="1615558"/>
              <a:ext cx="46106" cy="39227"/>
            </a:xfrm>
            <a:custGeom>
              <a:avLst/>
              <a:gdLst/>
              <a:ahLst/>
              <a:cxnLst/>
              <a:rect l="l" t="t" r="r" b="b"/>
              <a:pathLst>
                <a:path w="1669" h="1420" extrusionOk="0">
                  <a:moveTo>
                    <a:pt x="305" y="1"/>
                  </a:moveTo>
                  <a:cubicBezTo>
                    <a:pt x="225" y="1"/>
                    <a:pt x="143" y="43"/>
                    <a:pt x="101" y="85"/>
                  </a:cubicBezTo>
                  <a:cubicBezTo>
                    <a:pt x="1" y="185"/>
                    <a:pt x="34" y="352"/>
                    <a:pt x="134" y="418"/>
                  </a:cubicBezTo>
                  <a:lnTo>
                    <a:pt x="1235" y="1386"/>
                  </a:lnTo>
                  <a:cubicBezTo>
                    <a:pt x="1302" y="1419"/>
                    <a:pt x="1368" y="1419"/>
                    <a:pt x="1435" y="1419"/>
                  </a:cubicBezTo>
                  <a:cubicBezTo>
                    <a:pt x="1502" y="1419"/>
                    <a:pt x="1602" y="1386"/>
                    <a:pt x="1602" y="1319"/>
                  </a:cubicBezTo>
                  <a:cubicBezTo>
                    <a:pt x="1669" y="1252"/>
                    <a:pt x="1635" y="1086"/>
                    <a:pt x="1535" y="1019"/>
                  </a:cubicBezTo>
                  <a:lnTo>
                    <a:pt x="434" y="52"/>
                  </a:lnTo>
                  <a:cubicBezTo>
                    <a:pt x="398" y="15"/>
                    <a:pt x="352" y="1"/>
                    <a:pt x="305" y="1"/>
                  </a:cubicBezTo>
                  <a:close/>
                </a:path>
              </a:pathLst>
            </a:custGeom>
            <a:solidFill>
              <a:srgbClr val="F5FD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3" name="Google Shape;1423;p35"/>
            <p:cNvSpPr/>
            <p:nvPr/>
          </p:nvSpPr>
          <p:spPr>
            <a:xfrm>
              <a:off x="5063927" y="1075290"/>
              <a:ext cx="149313" cy="136689"/>
            </a:xfrm>
            <a:custGeom>
              <a:avLst/>
              <a:gdLst/>
              <a:ahLst/>
              <a:cxnLst/>
              <a:rect l="l" t="t" r="r" b="b"/>
              <a:pathLst>
                <a:path w="5405" h="4948" extrusionOk="0">
                  <a:moveTo>
                    <a:pt x="2714" y="0"/>
                  </a:moveTo>
                  <a:cubicBezTo>
                    <a:pt x="2535" y="0"/>
                    <a:pt x="2353" y="20"/>
                    <a:pt x="2169" y="61"/>
                  </a:cubicBezTo>
                  <a:cubicBezTo>
                    <a:pt x="835" y="328"/>
                    <a:pt x="1" y="1662"/>
                    <a:pt x="268" y="2997"/>
                  </a:cubicBezTo>
                  <a:cubicBezTo>
                    <a:pt x="530" y="4163"/>
                    <a:pt x="1583" y="4948"/>
                    <a:pt x="2736" y="4948"/>
                  </a:cubicBezTo>
                  <a:cubicBezTo>
                    <a:pt x="2901" y="4948"/>
                    <a:pt x="3069" y="4932"/>
                    <a:pt x="3236" y="4898"/>
                  </a:cubicBezTo>
                  <a:cubicBezTo>
                    <a:pt x="4571" y="4598"/>
                    <a:pt x="5405" y="3264"/>
                    <a:pt x="5104" y="1929"/>
                  </a:cubicBezTo>
                  <a:cubicBezTo>
                    <a:pt x="4817" y="779"/>
                    <a:pt x="3834" y="0"/>
                    <a:pt x="2714" y="0"/>
                  </a:cubicBezTo>
                  <a:close/>
                </a:path>
              </a:pathLst>
            </a:custGeom>
            <a:solidFill>
              <a:srgbClr val="35CFD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4" name="Google Shape;1424;p35"/>
            <p:cNvSpPr/>
            <p:nvPr/>
          </p:nvSpPr>
          <p:spPr>
            <a:xfrm>
              <a:off x="5142273" y="191833"/>
              <a:ext cx="371390" cy="345672"/>
            </a:xfrm>
            <a:custGeom>
              <a:avLst/>
              <a:gdLst/>
              <a:ahLst/>
              <a:cxnLst/>
              <a:rect l="l" t="t" r="r" b="b"/>
              <a:pathLst>
                <a:path w="13444" h="12513" extrusionOk="0">
                  <a:moveTo>
                    <a:pt x="6759" y="0"/>
                  </a:moveTo>
                  <a:cubicBezTo>
                    <a:pt x="6422" y="0"/>
                    <a:pt x="6081" y="28"/>
                    <a:pt x="5738" y="85"/>
                  </a:cubicBezTo>
                  <a:cubicBezTo>
                    <a:pt x="2335" y="619"/>
                    <a:pt x="0" y="3854"/>
                    <a:pt x="567" y="7257"/>
                  </a:cubicBezTo>
                  <a:cubicBezTo>
                    <a:pt x="1047" y="10316"/>
                    <a:pt x="3684" y="12512"/>
                    <a:pt x="6708" y="12512"/>
                  </a:cubicBezTo>
                  <a:cubicBezTo>
                    <a:pt x="7048" y="12512"/>
                    <a:pt x="7392" y="12484"/>
                    <a:pt x="7739" y="12427"/>
                  </a:cubicBezTo>
                  <a:cubicBezTo>
                    <a:pt x="11141" y="11893"/>
                    <a:pt x="13443" y="8658"/>
                    <a:pt x="12909" y="5255"/>
                  </a:cubicBezTo>
                  <a:cubicBezTo>
                    <a:pt x="12399" y="2196"/>
                    <a:pt x="9759" y="0"/>
                    <a:pt x="6759" y="0"/>
                  </a:cubicBezTo>
                  <a:close/>
                </a:path>
              </a:pathLst>
            </a:custGeom>
            <a:solidFill>
              <a:srgbClr val="A6A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5" name="Google Shape;1425;p35"/>
            <p:cNvSpPr/>
            <p:nvPr/>
          </p:nvSpPr>
          <p:spPr>
            <a:xfrm>
              <a:off x="5187413" y="223658"/>
              <a:ext cx="281996" cy="281996"/>
            </a:xfrm>
            <a:custGeom>
              <a:avLst/>
              <a:gdLst/>
              <a:ahLst/>
              <a:cxnLst/>
              <a:rect l="l" t="t" r="r" b="b"/>
              <a:pathLst>
                <a:path w="10208" h="10208" extrusionOk="0">
                  <a:moveTo>
                    <a:pt x="5104" y="0"/>
                  </a:moveTo>
                  <a:cubicBezTo>
                    <a:pt x="2302" y="0"/>
                    <a:pt x="1" y="2302"/>
                    <a:pt x="1" y="5104"/>
                  </a:cubicBezTo>
                  <a:cubicBezTo>
                    <a:pt x="1" y="7906"/>
                    <a:pt x="2302" y="10208"/>
                    <a:pt x="5104" y="10208"/>
                  </a:cubicBezTo>
                  <a:cubicBezTo>
                    <a:pt x="7906" y="10208"/>
                    <a:pt x="10208" y="7906"/>
                    <a:pt x="10208" y="5104"/>
                  </a:cubicBezTo>
                  <a:cubicBezTo>
                    <a:pt x="10208" y="2269"/>
                    <a:pt x="7906" y="34"/>
                    <a:pt x="5104" y="0"/>
                  </a:cubicBezTo>
                  <a:close/>
                </a:path>
              </a:pathLst>
            </a:custGeom>
            <a:solidFill>
              <a:srgbClr val="7789F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6" name="Google Shape;1426;p35"/>
            <p:cNvSpPr/>
            <p:nvPr/>
          </p:nvSpPr>
          <p:spPr>
            <a:xfrm>
              <a:off x="5268521" y="262361"/>
              <a:ext cx="124423" cy="207353"/>
            </a:xfrm>
            <a:custGeom>
              <a:avLst/>
              <a:gdLst/>
              <a:ahLst/>
              <a:cxnLst/>
              <a:rect l="l" t="t" r="r" b="b"/>
              <a:pathLst>
                <a:path w="4504" h="7506" extrusionOk="0">
                  <a:moveTo>
                    <a:pt x="1868" y="2002"/>
                  </a:moveTo>
                  <a:lnTo>
                    <a:pt x="1868" y="2969"/>
                  </a:lnTo>
                  <a:cubicBezTo>
                    <a:pt x="1668" y="2869"/>
                    <a:pt x="1601" y="2836"/>
                    <a:pt x="1501" y="2736"/>
                  </a:cubicBezTo>
                  <a:cubicBezTo>
                    <a:pt x="1468" y="2669"/>
                    <a:pt x="1434" y="2569"/>
                    <a:pt x="1434" y="2469"/>
                  </a:cubicBezTo>
                  <a:cubicBezTo>
                    <a:pt x="1434" y="2202"/>
                    <a:pt x="1601" y="2069"/>
                    <a:pt x="1868" y="2002"/>
                  </a:cubicBezTo>
                  <a:close/>
                  <a:moveTo>
                    <a:pt x="2635" y="4637"/>
                  </a:moveTo>
                  <a:cubicBezTo>
                    <a:pt x="2802" y="4670"/>
                    <a:pt x="2935" y="4737"/>
                    <a:pt x="2969" y="4837"/>
                  </a:cubicBezTo>
                  <a:cubicBezTo>
                    <a:pt x="3002" y="4904"/>
                    <a:pt x="3036" y="5004"/>
                    <a:pt x="3036" y="5137"/>
                  </a:cubicBezTo>
                  <a:cubicBezTo>
                    <a:pt x="3036" y="5338"/>
                    <a:pt x="2869" y="5471"/>
                    <a:pt x="2635" y="5538"/>
                  </a:cubicBezTo>
                  <a:lnTo>
                    <a:pt x="2635" y="4637"/>
                  </a:lnTo>
                  <a:close/>
                  <a:moveTo>
                    <a:pt x="1868" y="0"/>
                  </a:moveTo>
                  <a:lnTo>
                    <a:pt x="1868" y="834"/>
                  </a:lnTo>
                  <a:cubicBezTo>
                    <a:pt x="1301" y="868"/>
                    <a:pt x="834" y="1068"/>
                    <a:pt x="500" y="1368"/>
                  </a:cubicBezTo>
                  <a:cubicBezTo>
                    <a:pt x="167" y="1668"/>
                    <a:pt x="0" y="2069"/>
                    <a:pt x="0" y="2536"/>
                  </a:cubicBezTo>
                  <a:cubicBezTo>
                    <a:pt x="0" y="2936"/>
                    <a:pt x="167" y="3336"/>
                    <a:pt x="467" y="3670"/>
                  </a:cubicBezTo>
                  <a:cubicBezTo>
                    <a:pt x="767" y="4003"/>
                    <a:pt x="1168" y="4203"/>
                    <a:pt x="1768" y="4370"/>
                  </a:cubicBezTo>
                  <a:lnTo>
                    <a:pt x="1868" y="4404"/>
                  </a:lnTo>
                  <a:lnTo>
                    <a:pt x="1868" y="5638"/>
                  </a:lnTo>
                  <a:cubicBezTo>
                    <a:pt x="1668" y="5638"/>
                    <a:pt x="1434" y="5571"/>
                    <a:pt x="1134" y="5504"/>
                  </a:cubicBezTo>
                  <a:cubicBezTo>
                    <a:pt x="867" y="5404"/>
                    <a:pt x="634" y="5338"/>
                    <a:pt x="367" y="5204"/>
                  </a:cubicBezTo>
                  <a:lnTo>
                    <a:pt x="0" y="6405"/>
                  </a:lnTo>
                  <a:cubicBezTo>
                    <a:pt x="534" y="6672"/>
                    <a:pt x="1168" y="6772"/>
                    <a:pt x="1868" y="6839"/>
                  </a:cubicBezTo>
                  <a:lnTo>
                    <a:pt x="1968" y="6839"/>
                  </a:lnTo>
                  <a:lnTo>
                    <a:pt x="1968" y="7506"/>
                  </a:lnTo>
                  <a:lnTo>
                    <a:pt x="2702" y="7506"/>
                  </a:lnTo>
                  <a:lnTo>
                    <a:pt x="2702" y="6839"/>
                  </a:lnTo>
                  <a:cubicBezTo>
                    <a:pt x="3302" y="6739"/>
                    <a:pt x="3703" y="6538"/>
                    <a:pt x="4036" y="6238"/>
                  </a:cubicBezTo>
                  <a:cubicBezTo>
                    <a:pt x="4336" y="5971"/>
                    <a:pt x="4503" y="5538"/>
                    <a:pt x="4503" y="5037"/>
                  </a:cubicBezTo>
                  <a:cubicBezTo>
                    <a:pt x="4503" y="4570"/>
                    <a:pt x="4336" y="4237"/>
                    <a:pt x="4036" y="3903"/>
                  </a:cubicBezTo>
                  <a:cubicBezTo>
                    <a:pt x="3703" y="3603"/>
                    <a:pt x="3302" y="3370"/>
                    <a:pt x="2769" y="3236"/>
                  </a:cubicBezTo>
                  <a:lnTo>
                    <a:pt x="2635" y="3203"/>
                  </a:lnTo>
                  <a:lnTo>
                    <a:pt x="2635" y="2035"/>
                  </a:lnTo>
                  <a:cubicBezTo>
                    <a:pt x="3136" y="2069"/>
                    <a:pt x="3503" y="2202"/>
                    <a:pt x="3803" y="2402"/>
                  </a:cubicBezTo>
                  <a:lnTo>
                    <a:pt x="4270" y="1235"/>
                  </a:lnTo>
                  <a:cubicBezTo>
                    <a:pt x="3703" y="1035"/>
                    <a:pt x="3169" y="868"/>
                    <a:pt x="2635" y="834"/>
                  </a:cubicBezTo>
                  <a:lnTo>
                    <a:pt x="2635" y="0"/>
                  </a:lnTo>
                  <a:close/>
                </a:path>
              </a:pathLst>
            </a:custGeom>
            <a:solidFill>
              <a:srgbClr val="F5FD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7" name="Google Shape;1427;p35"/>
            <p:cNvSpPr/>
            <p:nvPr/>
          </p:nvSpPr>
          <p:spPr>
            <a:xfrm>
              <a:off x="8027147" y="568072"/>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8" name="Google Shape;1428;p35"/>
            <p:cNvSpPr/>
            <p:nvPr/>
          </p:nvSpPr>
          <p:spPr>
            <a:xfrm>
              <a:off x="8018859" y="559785"/>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29" name="Google Shape;1429;p35"/>
            <p:cNvSpPr/>
            <p:nvPr/>
          </p:nvSpPr>
          <p:spPr>
            <a:xfrm>
              <a:off x="7860345" y="738548"/>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0" name="Google Shape;1430;p35"/>
            <p:cNvSpPr/>
            <p:nvPr/>
          </p:nvSpPr>
          <p:spPr>
            <a:xfrm>
              <a:off x="7838245" y="496191"/>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1" name="Google Shape;1431;p35"/>
            <p:cNvSpPr/>
            <p:nvPr/>
          </p:nvSpPr>
          <p:spPr>
            <a:xfrm>
              <a:off x="7738710" y="594814"/>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2" name="Google Shape;1432;p35"/>
            <p:cNvSpPr/>
            <p:nvPr/>
          </p:nvSpPr>
          <p:spPr>
            <a:xfrm>
              <a:off x="8411416" y="707221"/>
              <a:ext cx="548301" cy="54832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3" name="Google Shape;1433;p35"/>
            <p:cNvSpPr/>
            <p:nvPr/>
          </p:nvSpPr>
          <p:spPr>
            <a:xfrm>
              <a:off x="6626245" y="1986551"/>
              <a:ext cx="84809" cy="85720"/>
            </a:xfrm>
            <a:custGeom>
              <a:avLst/>
              <a:gdLst/>
              <a:ahLst/>
              <a:cxnLst/>
              <a:rect l="l" t="t" r="r" b="b"/>
              <a:pathLst>
                <a:path w="3070" h="3103" extrusionOk="0">
                  <a:moveTo>
                    <a:pt x="1535" y="601"/>
                  </a:moveTo>
                  <a:cubicBezTo>
                    <a:pt x="2068" y="601"/>
                    <a:pt x="2502" y="1034"/>
                    <a:pt x="2502" y="1568"/>
                  </a:cubicBezTo>
                  <a:cubicBezTo>
                    <a:pt x="2502" y="2102"/>
                    <a:pt x="2068" y="2535"/>
                    <a:pt x="1535" y="2535"/>
                  </a:cubicBezTo>
                  <a:cubicBezTo>
                    <a:pt x="1001" y="2535"/>
                    <a:pt x="567" y="2102"/>
                    <a:pt x="567" y="1568"/>
                  </a:cubicBezTo>
                  <a:cubicBezTo>
                    <a:pt x="567" y="1034"/>
                    <a:pt x="1001" y="601"/>
                    <a:pt x="1535" y="601"/>
                  </a:cubicBezTo>
                  <a:close/>
                  <a:moveTo>
                    <a:pt x="1535" y="0"/>
                  </a:moveTo>
                  <a:cubicBezTo>
                    <a:pt x="701" y="0"/>
                    <a:pt x="0" y="734"/>
                    <a:pt x="0" y="1568"/>
                  </a:cubicBezTo>
                  <a:cubicBezTo>
                    <a:pt x="0" y="2402"/>
                    <a:pt x="701" y="3102"/>
                    <a:pt x="1535" y="3102"/>
                  </a:cubicBezTo>
                  <a:cubicBezTo>
                    <a:pt x="2369" y="3102"/>
                    <a:pt x="3069" y="2402"/>
                    <a:pt x="3069" y="1568"/>
                  </a:cubicBezTo>
                  <a:cubicBezTo>
                    <a:pt x="3069" y="734"/>
                    <a:pt x="2369" y="0"/>
                    <a:pt x="1535" y="0"/>
                  </a:cubicBezTo>
                  <a:close/>
                </a:path>
              </a:pathLst>
            </a:custGeom>
            <a:solidFill>
              <a:srgbClr val="EDDE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434" name="Google Shape;1434;p35"/>
            <p:cNvGrpSpPr/>
            <p:nvPr/>
          </p:nvGrpSpPr>
          <p:grpSpPr>
            <a:xfrm>
              <a:off x="5705149" y="939549"/>
              <a:ext cx="1524702" cy="2219324"/>
              <a:chOff x="5705149" y="939549"/>
              <a:chExt cx="1524702" cy="2219324"/>
            </a:xfrm>
          </p:grpSpPr>
          <p:sp>
            <p:nvSpPr>
              <p:cNvPr id="1435" name="Google Shape;1435;p35"/>
              <p:cNvSpPr/>
              <p:nvPr/>
            </p:nvSpPr>
            <p:spPr>
              <a:xfrm>
                <a:off x="6974568" y="939549"/>
                <a:ext cx="15691" cy="212906"/>
              </a:xfrm>
              <a:custGeom>
                <a:avLst/>
                <a:gdLst/>
                <a:ahLst/>
                <a:cxnLst/>
                <a:rect l="l" t="t" r="r" b="b"/>
                <a:pathLst>
                  <a:path w="568" h="7707" extrusionOk="0">
                    <a:moveTo>
                      <a:pt x="267" y="1"/>
                    </a:moveTo>
                    <a:cubicBezTo>
                      <a:pt x="100" y="1"/>
                      <a:pt x="0" y="101"/>
                      <a:pt x="0" y="268"/>
                    </a:cubicBezTo>
                    <a:lnTo>
                      <a:pt x="0" y="7406"/>
                    </a:lnTo>
                    <a:cubicBezTo>
                      <a:pt x="0" y="7573"/>
                      <a:pt x="100" y="7706"/>
                      <a:pt x="267" y="7706"/>
                    </a:cubicBezTo>
                    <a:cubicBezTo>
                      <a:pt x="400" y="7706"/>
                      <a:pt x="534" y="7573"/>
                      <a:pt x="567" y="7406"/>
                    </a:cubicBezTo>
                    <a:lnTo>
                      <a:pt x="567" y="268"/>
                    </a:lnTo>
                    <a:cubicBezTo>
                      <a:pt x="567" y="101"/>
                      <a:pt x="434" y="1"/>
                      <a:pt x="267"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6" name="Google Shape;1436;p35"/>
              <p:cNvSpPr/>
              <p:nvPr/>
            </p:nvSpPr>
            <p:spPr>
              <a:xfrm>
                <a:off x="6875033" y="1037232"/>
                <a:ext cx="212906" cy="15691"/>
              </a:xfrm>
              <a:custGeom>
                <a:avLst/>
                <a:gdLst/>
                <a:ahLst/>
                <a:cxnLst/>
                <a:rect l="l" t="t" r="r" b="b"/>
                <a:pathLst>
                  <a:path w="7707" h="568" extrusionOk="0">
                    <a:moveTo>
                      <a:pt x="301" y="1"/>
                    </a:moveTo>
                    <a:cubicBezTo>
                      <a:pt x="134" y="1"/>
                      <a:pt x="1" y="134"/>
                      <a:pt x="1" y="301"/>
                    </a:cubicBezTo>
                    <a:cubicBezTo>
                      <a:pt x="1" y="468"/>
                      <a:pt x="134" y="568"/>
                      <a:pt x="301" y="568"/>
                    </a:cubicBezTo>
                    <a:lnTo>
                      <a:pt x="7439" y="568"/>
                    </a:lnTo>
                    <a:cubicBezTo>
                      <a:pt x="7606" y="568"/>
                      <a:pt x="7706" y="468"/>
                      <a:pt x="7706" y="301"/>
                    </a:cubicBezTo>
                    <a:cubicBezTo>
                      <a:pt x="7706" y="101"/>
                      <a:pt x="7606" y="1"/>
                      <a:pt x="7439"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7" name="Google Shape;1437;p35"/>
              <p:cNvSpPr/>
              <p:nvPr/>
            </p:nvSpPr>
            <p:spPr>
              <a:xfrm>
                <a:off x="7074406" y="1181381"/>
                <a:ext cx="155446" cy="160916"/>
              </a:xfrm>
              <a:custGeom>
                <a:avLst/>
                <a:gdLst/>
                <a:ahLst/>
                <a:cxnLst/>
                <a:rect l="l" t="t" r="r" b="b"/>
                <a:pathLst>
                  <a:path w="5627" h="5825" extrusionOk="0">
                    <a:moveTo>
                      <a:pt x="673" y="0"/>
                    </a:moveTo>
                    <a:cubicBezTo>
                      <a:pt x="305" y="0"/>
                      <a:pt x="1" y="343"/>
                      <a:pt x="55" y="754"/>
                    </a:cubicBezTo>
                    <a:lnTo>
                      <a:pt x="623" y="5290"/>
                    </a:lnTo>
                    <a:cubicBezTo>
                      <a:pt x="669" y="5613"/>
                      <a:pt x="955" y="5825"/>
                      <a:pt x="1248" y="5825"/>
                    </a:cubicBezTo>
                    <a:cubicBezTo>
                      <a:pt x="1378" y="5825"/>
                      <a:pt x="1510" y="5783"/>
                      <a:pt x="1623" y="5690"/>
                    </a:cubicBezTo>
                    <a:lnTo>
                      <a:pt x="5259" y="2922"/>
                    </a:lnTo>
                    <a:cubicBezTo>
                      <a:pt x="5626" y="2622"/>
                      <a:pt x="5526" y="2021"/>
                      <a:pt x="5126" y="1821"/>
                    </a:cubicBezTo>
                    <a:lnTo>
                      <a:pt x="923" y="53"/>
                    </a:lnTo>
                    <a:cubicBezTo>
                      <a:pt x="839" y="17"/>
                      <a:pt x="754" y="0"/>
                      <a:pt x="67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8" name="Google Shape;1438;p35"/>
              <p:cNvSpPr/>
              <p:nvPr/>
            </p:nvSpPr>
            <p:spPr>
              <a:xfrm>
                <a:off x="6875951" y="2063018"/>
                <a:ext cx="84809" cy="85748"/>
              </a:xfrm>
              <a:custGeom>
                <a:avLst/>
                <a:gdLst/>
                <a:ahLst/>
                <a:cxnLst/>
                <a:rect l="l" t="t" r="r" b="b"/>
                <a:pathLst>
                  <a:path w="3070" h="3104" extrusionOk="0">
                    <a:moveTo>
                      <a:pt x="1535" y="1"/>
                    </a:moveTo>
                    <a:cubicBezTo>
                      <a:pt x="701" y="1"/>
                      <a:pt x="1" y="701"/>
                      <a:pt x="1" y="1535"/>
                    </a:cubicBezTo>
                    <a:cubicBezTo>
                      <a:pt x="1" y="2369"/>
                      <a:pt x="701" y="3103"/>
                      <a:pt x="1535" y="3103"/>
                    </a:cubicBezTo>
                    <a:cubicBezTo>
                      <a:pt x="2369" y="3103"/>
                      <a:pt x="3070" y="2369"/>
                      <a:pt x="3070" y="1535"/>
                    </a:cubicBezTo>
                    <a:cubicBezTo>
                      <a:pt x="3070" y="701"/>
                      <a:pt x="2369" y="1"/>
                      <a:pt x="1535"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39" name="Google Shape;1439;p35"/>
              <p:cNvSpPr/>
              <p:nvPr/>
            </p:nvSpPr>
            <p:spPr>
              <a:xfrm>
                <a:off x="6752493" y="1717260"/>
                <a:ext cx="175087" cy="191303"/>
              </a:xfrm>
              <a:custGeom>
                <a:avLst/>
                <a:gdLst/>
                <a:ahLst/>
                <a:cxnLst/>
                <a:rect l="l" t="t" r="r" b="b"/>
                <a:pathLst>
                  <a:path w="6338" h="6925" extrusionOk="0">
                    <a:moveTo>
                      <a:pt x="749" y="0"/>
                    </a:moveTo>
                    <a:cubicBezTo>
                      <a:pt x="358" y="0"/>
                      <a:pt x="0" y="307"/>
                      <a:pt x="0" y="708"/>
                    </a:cubicBezTo>
                    <a:lnTo>
                      <a:pt x="0" y="6179"/>
                    </a:lnTo>
                    <a:cubicBezTo>
                      <a:pt x="0" y="6626"/>
                      <a:pt x="351" y="6925"/>
                      <a:pt x="737" y="6925"/>
                    </a:cubicBezTo>
                    <a:cubicBezTo>
                      <a:pt x="870" y="6925"/>
                      <a:pt x="1006" y="6890"/>
                      <a:pt x="1134" y="6813"/>
                    </a:cubicBezTo>
                    <a:lnTo>
                      <a:pt x="5838" y="4111"/>
                    </a:lnTo>
                    <a:cubicBezTo>
                      <a:pt x="6338" y="3811"/>
                      <a:pt x="6338" y="3077"/>
                      <a:pt x="5838" y="2810"/>
                    </a:cubicBezTo>
                    <a:lnTo>
                      <a:pt x="1134" y="108"/>
                    </a:lnTo>
                    <a:cubicBezTo>
                      <a:pt x="1010" y="34"/>
                      <a:pt x="878" y="0"/>
                      <a:pt x="749"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0" name="Google Shape;1440;p35"/>
              <p:cNvSpPr/>
              <p:nvPr/>
            </p:nvSpPr>
            <p:spPr>
              <a:xfrm>
                <a:off x="5705149" y="2938618"/>
                <a:ext cx="69145" cy="69118"/>
              </a:xfrm>
              <a:custGeom>
                <a:avLst/>
                <a:gdLst/>
                <a:ahLst/>
                <a:cxnLst/>
                <a:rect l="l" t="t" r="r" b="b"/>
                <a:pathLst>
                  <a:path w="2503" h="2502" extrusionOk="0">
                    <a:moveTo>
                      <a:pt x="1268" y="0"/>
                    </a:moveTo>
                    <a:cubicBezTo>
                      <a:pt x="534" y="0"/>
                      <a:pt x="1" y="534"/>
                      <a:pt x="1" y="1234"/>
                    </a:cubicBezTo>
                    <a:cubicBezTo>
                      <a:pt x="1" y="1968"/>
                      <a:pt x="534" y="2502"/>
                      <a:pt x="1268" y="2502"/>
                    </a:cubicBezTo>
                    <a:cubicBezTo>
                      <a:pt x="1969" y="2502"/>
                      <a:pt x="2502" y="1968"/>
                      <a:pt x="2502" y="1234"/>
                    </a:cubicBezTo>
                    <a:cubicBezTo>
                      <a:pt x="2502" y="534"/>
                      <a:pt x="1935" y="0"/>
                      <a:pt x="1268"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1" name="Google Shape;1441;p35"/>
              <p:cNvSpPr/>
              <p:nvPr/>
            </p:nvSpPr>
            <p:spPr>
              <a:xfrm>
                <a:off x="5848912" y="3073153"/>
                <a:ext cx="85720" cy="85720"/>
              </a:xfrm>
              <a:custGeom>
                <a:avLst/>
                <a:gdLst/>
                <a:ahLst/>
                <a:cxnLst/>
                <a:rect l="l" t="t" r="r" b="b"/>
                <a:pathLst>
                  <a:path w="3103" h="3103" extrusionOk="0">
                    <a:moveTo>
                      <a:pt x="1568" y="0"/>
                    </a:moveTo>
                    <a:cubicBezTo>
                      <a:pt x="734" y="0"/>
                      <a:pt x="0" y="701"/>
                      <a:pt x="0" y="1535"/>
                    </a:cubicBezTo>
                    <a:cubicBezTo>
                      <a:pt x="0" y="2369"/>
                      <a:pt x="734" y="3102"/>
                      <a:pt x="1568" y="3102"/>
                    </a:cubicBezTo>
                    <a:cubicBezTo>
                      <a:pt x="2402" y="3102"/>
                      <a:pt x="3102" y="2369"/>
                      <a:pt x="3102" y="1535"/>
                    </a:cubicBezTo>
                    <a:cubicBezTo>
                      <a:pt x="3102" y="667"/>
                      <a:pt x="2402" y="0"/>
                      <a:pt x="1568"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2" name="Google Shape;1442;p35"/>
              <p:cNvSpPr/>
              <p:nvPr/>
            </p:nvSpPr>
            <p:spPr>
              <a:xfrm>
                <a:off x="5823110" y="2758916"/>
                <a:ext cx="200917" cy="171662"/>
              </a:xfrm>
              <a:custGeom>
                <a:avLst/>
                <a:gdLst/>
                <a:ahLst/>
                <a:cxnLst/>
                <a:rect l="l" t="t" r="r" b="b"/>
                <a:pathLst>
                  <a:path w="7273" h="6214" extrusionOk="0">
                    <a:moveTo>
                      <a:pt x="934" y="0"/>
                    </a:moveTo>
                    <a:cubicBezTo>
                      <a:pt x="367" y="0"/>
                      <a:pt x="0" y="634"/>
                      <a:pt x="267" y="1135"/>
                    </a:cubicBezTo>
                    <a:lnTo>
                      <a:pt x="3002" y="5838"/>
                    </a:lnTo>
                    <a:cubicBezTo>
                      <a:pt x="3136" y="6088"/>
                      <a:pt x="3386" y="6213"/>
                      <a:pt x="3636" y="6213"/>
                    </a:cubicBezTo>
                    <a:cubicBezTo>
                      <a:pt x="3886" y="6213"/>
                      <a:pt x="4137" y="6088"/>
                      <a:pt x="4270" y="5838"/>
                    </a:cubicBezTo>
                    <a:lnTo>
                      <a:pt x="7005" y="1135"/>
                    </a:lnTo>
                    <a:cubicBezTo>
                      <a:pt x="7272" y="601"/>
                      <a:pt x="6905" y="0"/>
                      <a:pt x="637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446" name="Google Shape;1446;p35"/>
            <p:cNvSpPr/>
            <p:nvPr/>
          </p:nvSpPr>
          <p:spPr>
            <a:xfrm>
              <a:off x="8084064" y="4689299"/>
              <a:ext cx="380590" cy="108787"/>
            </a:xfrm>
            <a:custGeom>
              <a:avLst/>
              <a:gdLst/>
              <a:ahLst/>
              <a:cxnLst/>
              <a:rect l="l" t="t" r="r" b="b"/>
              <a:pathLst>
                <a:path w="13777" h="3938" extrusionOk="0">
                  <a:moveTo>
                    <a:pt x="6872" y="1"/>
                  </a:moveTo>
                  <a:cubicBezTo>
                    <a:pt x="3069" y="1"/>
                    <a:pt x="0" y="868"/>
                    <a:pt x="0" y="1969"/>
                  </a:cubicBezTo>
                  <a:cubicBezTo>
                    <a:pt x="0" y="3036"/>
                    <a:pt x="3069" y="3937"/>
                    <a:pt x="6872" y="3937"/>
                  </a:cubicBezTo>
                  <a:cubicBezTo>
                    <a:pt x="10674" y="3937"/>
                    <a:pt x="13777" y="3036"/>
                    <a:pt x="13777" y="1969"/>
                  </a:cubicBezTo>
                  <a:cubicBezTo>
                    <a:pt x="13777" y="868"/>
                    <a:pt x="10674" y="1"/>
                    <a:pt x="6872" y="1"/>
                  </a:cubicBezTo>
                  <a:close/>
                </a:path>
              </a:pathLst>
            </a:custGeom>
            <a:solidFill>
              <a:srgbClr val="3737B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7" name="Google Shape;1447;p35"/>
            <p:cNvSpPr/>
            <p:nvPr/>
          </p:nvSpPr>
          <p:spPr>
            <a:xfrm>
              <a:off x="8098789" y="4413792"/>
              <a:ext cx="350202" cy="122572"/>
            </a:xfrm>
            <a:custGeom>
              <a:avLst/>
              <a:gdLst/>
              <a:ahLst/>
              <a:cxnLst/>
              <a:rect l="l" t="t" r="r" b="b"/>
              <a:pathLst>
                <a:path w="12677" h="4437" extrusionOk="0">
                  <a:moveTo>
                    <a:pt x="6339" y="0"/>
                  </a:moveTo>
                  <a:cubicBezTo>
                    <a:pt x="2836" y="0"/>
                    <a:pt x="1" y="1001"/>
                    <a:pt x="1" y="2202"/>
                  </a:cubicBezTo>
                  <a:cubicBezTo>
                    <a:pt x="1" y="3436"/>
                    <a:pt x="2836" y="4437"/>
                    <a:pt x="6339" y="4437"/>
                  </a:cubicBezTo>
                  <a:cubicBezTo>
                    <a:pt x="9841" y="4437"/>
                    <a:pt x="12677" y="3436"/>
                    <a:pt x="12677" y="2202"/>
                  </a:cubicBezTo>
                  <a:cubicBezTo>
                    <a:pt x="12677" y="1001"/>
                    <a:pt x="9841" y="0"/>
                    <a:pt x="6339" y="0"/>
                  </a:cubicBezTo>
                  <a:close/>
                </a:path>
              </a:pathLst>
            </a:custGeom>
            <a:solidFill>
              <a:srgbClr val="09066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8" name="Google Shape;1448;p35"/>
            <p:cNvSpPr/>
            <p:nvPr/>
          </p:nvSpPr>
          <p:spPr>
            <a:xfrm>
              <a:off x="8102490" y="4486585"/>
              <a:ext cx="340975" cy="262658"/>
            </a:xfrm>
            <a:custGeom>
              <a:avLst/>
              <a:gdLst/>
              <a:ahLst/>
              <a:cxnLst/>
              <a:rect l="l" t="t" r="r" b="b"/>
              <a:pathLst>
                <a:path w="12343" h="9508" extrusionOk="0">
                  <a:moveTo>
                    <a:pt x="0" y="0"/>
                  </a:moveTo>
                  <a:lnTo>
                    <a:pt x="1968" y="7205"/>
                  </a:lnTo>
                  <a:cubicBezTo>
                    <a:pt x="2335" y="8606"/>
                    <a:pt x="3603" y="9507"/>
                    <a:pt x="5004" y="9507"/>
                  </a:cubicBezTo>
                  <a:lnTo>
                    <a:pt x="7339" y="9507"/>
                  </a:lnTo>
                  <a:cubicBezTo>
                    <a:pt x="8773" y="9507"/>
                    <a:pt x="10007" y="8540"/>
                    <a:pt x="10374" y="7205"/>
                  </a:cubicBezTo>
                  <a:lnTo>
                    <a:pt x="12342" y="0"/>
                  </a:lnTo>
                  <a:lnTo>
                    <a:pt x="12342" y="0"/>
                  </a:lnTo>
                  <a:cubicBezTo>
                    <a:pt x="11842" y="1034"/>
                    <a:pt x="9307" y="1802"/>
                    <a:pt x="6205" y="1802"/>
                  </a:cubicBezTo>
                  <a:cubicBezTo>
                    <a:pt x="3136" y="1802"/>
                    <a:pt x="534" y="1034"/>
                    <a:pt x="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49" name="Google Shape;1449;p35"/>
            <p:cNvSpPr/>
            <p:nvPr/>
          </p:nvSpPr>
          <p:spPr>
            <a:xfrm>
              <a:off x="8140254" y="4444014"/>
              <a:ext cx="265421" cy="92350"/>
            </a:xfrm>
            <a:custGeom>
              <a:avLst/>
              <a:gdLst/>
              <a:ahLst/>
              <a:cxnLst/>
              <a:rect l="l" t="t" r="r" b="b"/>
              <a:pathLst>
                <a:path w="9608" h="3343" extrusionOk="0">
                  <a:moveTo>
                    <a:pt x="4881" y="1"/>
                  </a:moveTo>
                  <a:cubicBezTo>
                    <a:pt x="2965" y="1"/>
                    <a:pt x="989" y="747"/>
                    <a:pt x="1" y="2542"/>
                  </a:cubicBezTo>
                  <a:cubicBezTo>
                    <a:pt x="1168" y="3042"/>
                    <a:pt x="2903" y="3343"/>
                    <a:pt x="4838" y="3343"/>
                  </a:cubicBezTo>
                  <a:cubicBezTo>
                    <a:pt x="6772" y="3343"/>
                    <a:pt x="8440" y="3042"/>
                    <a:pt x="9608" y="2575"/>
                  </a:cubicBezTo>
                  <a:cubicBezTo>
                    <a:pt x="9474" y="1875"/>
                    <a:pt x="8907" y="1241"/>
                    <a:pt x="8274" y="874"/>
                  </a:cubicBezTo>
                  <a:cubicBezTo>
                    <a:pt x="7363" y="320"/>
                    <a:pt x="6135" y="1"/>
                    <a:pt x="4881" y="1"/>
                  </a:cubicBezTo>
                  <a:close/>
                </a:path>
              </a:pathLst>
            </a:custGeom>
            <a:solidFill>
              <a:srgbClr val="3F3F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0" name="Google Shape;1450;p35"/>
            <p:cNvSpPr/>
            <p:nvPr/>
          </p:nvSpPr>
          <p:spPr>
            <a:xfrm>
              <a:off x="8082213" y="4208287"/>
              <a:ext cx="338213" cy="302273"/>
            </a:xfrm>
            <a:custGeom>
              <a:avLst/>
              <a:gdLst/>
              <a:ahLst/>
              <a:cxnLst/>
              <a:rect l="l" t="t" r="r" b="b"/>
              <a:pathLst>
                <a:path w="12243" h="10942" extrusionOk="0">
                  <a:moveTo>
                    <a:pt x="5905" y="0"/>
                  </a:moveTo>
                  <a:cubicBezTo>
                    <a:pt x="5171" y="0"/>
                    <a:pt x="4737" y="834"/>
                    <a:pt x="4570" y="1602"/>
                  </a:cubicBezTo>
                  <a:cubicBezTo>
                    <a:pt x="4103" y="4237"/>
                    <a:pt x="4937" y="6505"/>
                    <a:pt x="5905" y="8773"/>
                  </a:cubicBezTo>
                  <a:cubicBezTo>
                    <a:pt x="5771" y="8573"/>
                    <a:pt x="5671" y="8406"/>
                    <a:pt x="5538" y="8206"/>
                  </a:cubicBezTo>
                  <a:cubicBezTo>
                    <a:pt x="5071" y="7506"/>
                    <a:pt x="4570" y="6772"/>
                    <a:pt x="4103" y="5905"/>
                  </a:cubicBezTo>
                  <a:cubicBezTo>
                    <a:pt x="3837" y="5371"/>
                    <a:pt x="3536" y="4737"/>
                    <a:pt x="3036" y="4270"/>
                  </a:cubicBezTo>
                  <a:cubicBezTo>
                    <a:pt x="2640" y="3899"/>
                    <a:pt x="2116" y="3693"/>
                    <a:pt x="1640" y="3693"/>
                  </a:cubicBezTo>
                  <a:cubicBezTo>
                    <a:pt x="1474" y="3693"/>
                    <a:pt x="1314" y="3718"/>
                    <a:pt x="1168" y="3770"/>
                  </a:cubicBezTo>
                  <a:cubicBezTo>
                    <a:pt x="334" y="4070"/>
                    <a:pt x="0" y="5104"/>
                    <a:pt x="167" y="5905"/>
                  </a:cubicBezTo>
                  <a:cubicBezTo>
                    <a:pt x="334" y="6772"/>
                    <a:pt x="934" y="7439"/>
                    <a:pt x="1435" y="7939"/>
                  </a:cubicBezTo>
                  <a:cubicBezTo>
                    <a:pt x="2903" y="9374"/>
                    <a:pt x="4737" y="10408"/>
                    <a:pt x="6739" y="10908"/>
                  </a:cubicBezTo>
                  <a:cubicBezTo>
                    <a:pt x="6772" y="10908"/>
                    <a:pt x="6872" y="10942"/>
                    <a:pt x="6939" y="10942"/>
                  </a:cubicBezTo>
                  <a:cubicBezTo>
                    <a:pt x="8106" y="10942"/>
                    <a:pt x="10875" y="9107"/>
                    <a:pt x="11776" y="7506"/>
                  </a:cubicBezTo>
                  <a:cubicBezTo>
                    <a:pt x="12009" y="6939"/>
                    <a:pt x="12243" y="6105"/>
                    <a:pt x="12042" y="5438"/>
                  </a:cubicBezTo>
                  <a:cubicBezTo>
                    <a:pt x="11942" y="5104"/>
                    <a:pt x="11742" y="4871"/>
                    <a:pt x="11442" y="4704"/>
                  </a:cubicBezTo>
                  <a:cubicBezTo>
                    <a:pt x="11270" y="4607"/>
                    <a:pt x="11071" y="4559"/>
                    <a:pt x="10858" y="4559"/>
                  </a:cubicBezTo>
                  <a:cubicBezTo>
                    <a:pt x="10407" y="4559"/>
                    <a:pt x="9893" y="4774"/>
                    <a:pt x="9441" y="5204"/>
                  </a:cubicBezTo>
                  <a:cubicBezTo>
                    <a:pt x="8406" y="6105"/>
                    <a:pt x="7739" y="7372"/>
                    <a:pt x="7272" y="8607"/>
                  </a:cubicBezTo>
                  <a:cubicBezTo>
                    <a:pt x="7573" y="6372"/>
                    <a:pt x="7573" y="4070"/>
                    <a:pt x="7239" y="1768"/>
                  </a:cubicBezTo>
                  <a:cubicBezTo>
                    <a:pt x="7206" y="1368"/>
                    <a:pt x="6905" y="0"/>
                    <a:pt x="5905"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1" name="Google Shape;1451;p35"/>
            <p:cNvSpPr/>
            <p:nvPr/>
          </p:nvSpPr>
          <p:spPr>
            <a:xfrm>
              <a:off x="8101551" y="4486585"/>
              <a:ext cx="207381" cy="262658"/>
            </a:xfrm>
            <a:custGeom>
              <a:avLst/>
              <a:gdLst/>
              <a:ahLst/>
              <a:cxnLst/>
              <a:rect l="l" t="t" r="r" b="b"/>
              <a:pathLst>
                <a:path w="7507" h="9508" extrusionOk="0">
                  <a:moveTo>
                    <a:pt x="1" y="0"/>
                  </a:moveTo>
                  <a:lnTo>
                    <a:pt x="1969" y="7205"/>
                  </a:lnTo>
                  <a:cubicBezTo>
                    <a:pt x="2336" y="8606"/>
                    <a:pt x="3570" y="9507"/>
                    <a:pt x="5005" y="9507"/>
                  </a:cubicBezTo>
                  <a:lnTo>
                    <a:pt x="7506" y="9507"/>
                  </a:lnTo>
                  <a:cubicBezTo>
                    <a:pt x="4304" y="7539"/>
                    <a:pt x="3904" y="4037"/>
                    <a:pt x="4071" y="1668"/>
                  </a:cubicBezTo>
                  <a:cubicBezTo>
                    <a:pt x="2002" y="1435"/>
                    <a:pt x="468" y="801"/>
                    <a:pt x="1" y="0"/>
                  </a:cubicBezTo>
                  <a:close/>
                </a:path>
              </a:pathLst>
            </a:custGeom>
            <a:solidFill>
              <a:srgbClr val="9E9E9E">
                <a:alpha val="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2" name="Google Shape;1452;p35"/>
            <p:cNvSpPr/>
            <p:nvPr/>
          </p:nvSpPr>
          <p:spPr>
            <a:xfrm>
              <a:off x="8462781" y="4195386"/>
              <a:ext cx="511477" cy="176966"/>
            </a:xfrm>
            <a:custGeom>
              <a:avLst/>
              <a:gdLst/>
              <a:ahLst/>
              <a:cxnLst/>
              <a:rect l="l" t="t" r="r" b="b"/>
              <a:pathLst>
                <a:path w="18515" h="6406" extrusionOk="0">
                  <a:moveTo>
                    <a:pt x="9274" y="0"/>
                  </a:moveTo>
                  <a:cubicBezTo>
                    <a:pt x="4137" y="0"/>
                    <a:pt x="1" y="1401"/>
                    <a:pt x="1" y="3203"/>
                  </a:cubicBezTo>
                  <a:cubicBezTo>
                    <a:pt x="1" y="4971"/>
                    <a:pt x="4171" y="6405"/>
                    <a:pt x="9274" y="6405"/>
                  </a:cubicBezTo>
                  <a:cubicBezTo>
                    <a:pt x="14411" y="6405"/>
                    <a:pt x="18514" y="5004"/>
                    <a:pt x="18514" y="3203"/>
                  </a:cubicBezTo>
                  <a:cubicBezTo>
                    <a:pt x="18514" y="1401"/>
                    <a:pt x="14411" y="0"/>
                    <a:pt x="9274" y="0"/>
                  </a:cubicBezTo>
                  <a:close/>
                </a:path>
              </a:pathLst>
            </a:custGeom>
            <a:solidFill>
              <a:srgbClr val="35CFD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3" name="Google Shape;1453;p35"/>
            <p:cNvSpPr/>
            <p:nvPr/>
          </p:nvSpPr>
          <p:spPr>
            <a:xfrm>
              <a:off x="8166996" y="3638019"/>
              <a:ext cx="600844" cy="686398"/>
            </a:xfrm>
            <a:custGeom>
              <a:avLst/>
              <a:gdLst/>
              <a:ahLst/>
              <a:cxnLst/>
              <a:rect l="l" t="t" r="r" b="b"/>
              <a:pathLst>
                <a:path w="21750" h="24847" extrusionOk="0">
                  <a:moveTo>
                    <a:pt x="2257" y="0"/>
                  </a:moveTo>
                  <a:cubicBezTo>
                    <a:pt x="1570" y="0"/>
                    <a:pt x="838" y="433"/>
                    <a:pt x="501" y="1063"/>
                  </a:cubicBezTo>
                  <a:cubicBezTo>
                    <a:pt x="0" y="2030"/>
                    <a:pt x="167" y="3164"/>
                    <a:pt x="467" y="4198"/>
                  </a:cubicBezTo>
                  <a:cubicBezTo>
                    <a:pt x="1168" y="6733"/>
                    <a:pt x="2636" y="9102"/>
                    <a:pt x="4604" y="10870"/>
                  </a:cubicBezTo>
                  <a:cubicBezTo>
                    <a:pt x="3036" y="11037"/>
                    <a:pt x="1935" y="12704"/>
                    <a:pt x="2169" y="14239"/>
                  </a:cubicBezTo>
                  <a:cubicBezTo>
                    <a:pt x="2369" y="15807"/>
                    <a:pt x="3703" y="17041"/>
                    <a:pt x="5171" y="17508"/>
                  </a:cubicBezTo>
                  <a:cubicBezTo>
                    <a:pt x="5716" y="17677"/>
                    <a:pt x="6278" y="17750"/>
                    <a:pt x="6843" y="17750"/>
                  </a:cubicBezTo>
                  <a:cubicBezTo>
                    <a:pt x="7832" y="17750"/>
                    <a:pt x="8827" y="17526"/>
                    <a:pt x="9741" y="17208"/>
                  </a:cubicBezTo>
                  <a:lnTo>
                    <a:pt x="9741" y="17208"/>
                  </a:lnTo>
                  <a:cubicBezTo>
                    <a:pt x="8473" y="18509"/>
                    <a:pt x="9340" y="20877"/>
                    <a:pt x="10875" y="21844"/>
                  </a:cubicBezTo>
                  <a:cubicBezTo>
                    <a:pt x="12476" y="22778"/>
                    <a:pt x="14377" y="22745"/>
                    <a:pt x="16212" y="22845"/>
                  </a:cubicBezTo>
                  <a:cubicBezTo>
                    <a:pt x="18047" y="22945"/>
                    <a:pt x="20048" y="23345"/>
                    <a:pt x="21149" y="24846"/>
                  </a:cubicBezTo>
                  <a:cubicBezTo>
                    <a:pt x="21682" y="21844"/>
                    <a:pt x="21749" y="18775"/>
                    <a:pt x="21382" y="15740"/>
                  </a:cubicBezTo>
                  <a:cubicBezTo>
                    <a:pt x="21282" y="14572"/>
                    <a:pt x="21015" y="13272"/>
                    <a:pt x="20148" y="12438"/>
                  </a:cubicBezTo>
                  <a:cubicBezTo>
                    <a:pt x="19735" y="12024"/>
                    <a:pt x="19117" y="11800"/>
                    <a:pt x="18526" y="11800"/>
                  </a:cubicBezTo>
                  <a:cubicBezTo>
                    <a:pt x="17923" y="11800"/>
                    <a:pt x="17349" y="12033"/>
                    <a:pt x="17046" y="12538"/>
                  </a:cubicBezTo>
                  <a:cubicBezTo>
                    <a:pt x="17113" y="10470"/>
                    <a:pt x="17113" y="8201"/>
                    <a:pt x="15878" y="6533"/>
                  </a:cubicBezTo>
                  <a:cubicBezTo>
                    <a:pt x="15192" y="5580"/>
                    <a:pt x="13949" y="4997"/>
                    <a:pt x="12798" y="4997"/>
                  </a:cubicBezTo>
                  <a:cubicBezTo>
                    <a:pt x="11937" y="4997"/>
                    <a:pt x="11127" y="5324"/>
                    <a:pt x="10641" y="6066"/>
                  </a:cubicBezTo>
                  <a:cubicBezTo>
                    <a:pt x="10075" y="2828"/>
                    <a:pt x="6842" y="300"/>
                    <a:pt x="3735" y="300"/>
                  </a:cubicBezTo>
                  <a:cubicBezTo>
                    <a:pt x="3546" y="300"/>
                    <a:pt x="3357" y="310"/>
                    <a:pt x="3169" y="329"/>
                  </a:cubicBezTo>
                  <a:cubicBezTo>
                    <a:pt x="2909" y="101"/>
                    <a:pt x="2588" y="0"/>
                    <a:pt x="2257"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4" name="Google Shape;1454;p35"/>
            <p:cNvSpPr/>
            <p:nvPr/>
          </p:nvSpPr>
          <p:spPr>
            <a:xfrm>
              <a:off x="8178958" y="3658157"/>
              <a:ext cx="576893" cy="662558"/>
            </a:xfrm>
            <a:custGeom>
              <a:avLst/>
              <a:gdLst/>
              <a:ahLst/>
              <a:cxnLst/>
              <a:rect l="l" t="t" r="r" b="b"/>
              <a:pathLst>
                <a:path w="20883" h="23984" extrusionOk="0">
                  <a:moveTo>
                    <a:pt x="268" y="0"/>
                  </a:moveTo>
                  <a:cubicBezTo>
                    <a:pt x="201" y="100"/>
                    <a:pt x="101" y="234"/>
                    <a:pt x="68" y="300"/>
                  </a:cubicBezTo>
                  <a:cubicBezTo>
                    <a:pt x="34" y="334"/>
                    <a:pt x="34" y="434"/>
                    <a:pt x="1" y="467"/>
                  </a:cubicBezTo>
                  <a:cubicBezTo>
                    <a:pt x="8774" y="6338"/>
                    <a:pt x="16012" y="14511"/>
                    <a:pt x="20716" y="23984"/>
                  </a:cubicBezTo>
                  <a:cubicBezTo>
                    <a:pt x="20782" y="23684"/>
                    <a:pt x="20849" y="23417"/>
                    <a:pt x="20883" y="23083"/>
                  </a:cubicBezTo>
                  <a:cubicBezTo>
                    <a:pt x="16112" y="13810"/>
                    <a:pt x="8941" y="5804"/>
                    <a:pt x="268" y="0"/>
                  </a:cubicBezTo>
                  <a:close/>
                </a:path>
              </a:pathLst>
            </a:custGeom>
            <a:solidFill>
              <a:srgbClr val="3F3F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5" name="Google Shape;1455;p35"/>
            <p:cNvSpPr/>
            <p:nvPr/>
          </p:nvSpPr>
          <p:spPr>
            <a:xfrm>
              <a:off x="8207550" y="3688545"/>
              <a:ext cx="231304" cy="187850"/>
            </a:xfrm>
            <a:custGeom>
              <a:avLst/>
              <a:gdLst/>
              <a:ahLst/>
              <a:cxnLst/>
              <a:rect l="l" t="t" r="r" b="b"/>
              <a:pathLst>
                <a:path w="8373" h="6800" extrusionOk="0">
                  <a:moveTo>
                    <a:pt x="6505" y="1"/>
                  </a:moveTo>
                  <a:lnTo>
                    <a:pt x="6505" y="1"/>
                  </a:lnTo>
                  <a:cubicBezTo>
                    <a:pt x="6471" y="2002"/>
                    <a:pt x="6838" y="4004"/>
                    <a:pt x="7505" y="5872"/>
                  </a:cubicBezTo>
                  <a:cubicBezTo>
                    <a:pt x="5998" y="5096"/>
                    <a:pt x="4299" y="4703"/>
                    <a:pt x="2585" y="4703"/>
                  </a:cubicBezTo>
                  <a:cubicBezTo>
                    <a:pt x="1719" y="4703"/>
                    <a:pt x="850" y="4803"/>
                    <a:pt x="0" y="5005"/>
                  </a:cubicBezTo>
                  <a:cubicBezTo>
                    <a:pt x="67" y="5171"/>
                    <a:pt x="167" y="5338"/>
                    <a:pt x="267" y="5505"/>
                  </a:cubicBezTo>
                  <a:cubicBezTo>
                    <a:pt x="1007" y="5353"/>
                    <a:pt x="1765" y="5277"/>
                    <a:pt x="2522" y="5277"/>
                  </a:cubicBezTo>
                  <a:cubicBezTo>
                    <a:pt x="4430" y="5277"/>
                    <a:pt x="6330" y="5760"/>
                    <a:pt x="7906" y="6739"/>
                  </a:cubicBezTo>
                  <a:cubicBezTo>
                    <a:pt x="7962" y="6781"/>
                    <a:pt x="8017" y="6800"/>
                    <a:pt x="8068" y="6800"/>
                  </a:cubicBezTo>
                  <a:cubicBezTo>
                    <a:pt x="8139" y="6800"/>
                    <a:pt x="8201" y="6764"/>
                    <a:pt x="8239" y="6706"/>
                  </a:cubicBezTo>
                  <a:cubicBezTo>
                    <a:pt x="8339" y="6639"/>
                    <a:pt x="8373" y="6506"/>
                    <a:pt x="8339" y="6372"/>
                  </a:cubicBezTo>
                  <a:cubicBezTo>
                    <a:pt x="7505" y="4538"/>
                    <a:pt x="7072" y="2503"/>
                    <a:pt x="7038" y="468"/>
                  </a:cubicBezTo>
                  <a:cubicBezTo>
                    <a:pt x="6872" y="301"/>
                    <a:pt x="6671" y="134"/>
                    <a:pt x="6505" y="1"/>
                  </a:cubicBezTo>
                  <a:close/>
                </a:path>
              </a:pathLst>
            </a:custGeom>
            <a:solidFill>
              <a:srgbClr val="3F3F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6" name="Google Shape;1456;p35"/>
            <p:cNvSpPr/>
            <p:nvPr/>
          </p:nvSpPr>
          <p:spPr>
            <a:xfrm>
              <a:off x="8225976" y="3785317"/>
              <a:ext cx="407331" cy="317936"/>
            </a:xfrm>
            <a:custGeom>
              <a:avLst/>
              <a:gdLst/>
              <a:ahLst/>
              <a:cxnLst/>
              <a:rect l="l" t="t" r="r" b="b"/>
              <a:pathLst>
                <a:path w="14745" h="11509" extrusionOk="0">
                  <a:moveTo>
                    <a:pt x="12209" y="0"/>
                  </a:moveTo>
                  <a:cubicBezTo>
                    <a:pt x="11809" y="3570"/>
                    <a:pt x="12342" y="7339"/>
                    <a:pt x="13743" y="10541"/>
                  </a:cubicBezTo>
                  <a:cubicBezTo>
                    <a:pt x="10968" y="9033"/>
                    <a:pt x="7820" y="8270"/>
                    <a:pt x="4740" y="8270"/>
                  </a:cubicBezTo>
                  <a:cubicBezTo>
                    <a:pt x="3120" y="8270"/>
                    <a:pt x="1518" y="8481"/>
                    <a:pt x="0" y="8907"/>
                  </a:cubicBezTo>
                  <a:cubicBezTo>
                    <a:pt x="34" y="9074"/>
                    <a:pt x="67" y="9240"/>
                    <a:pt x="134" y="9441"/>
                  </a:cubicBezTo>
                  <a:cubicBezTo>
                    <a:pt x="1607" y="9029"/>
                    <a:pt x="3161" y="8825"/>
                    <a:pt x="4734" y="8825"/>
                  </a:cubicBezTo>
                  <a:cubicBezTo>
                    <a:pt x="8006" y="8825"/>
                    <a:pt x="11360" y="9708"/>
                    <a:pt x="14244" y="11442"/>
                  </a:cubicBezTo>
                  <a:cubicBezTo>
                    <a:pt x="14344" y="11509"/>
                    <a:pt x="14377" y="11509"/>
                    <a:pt x="14410" y="11509"/>
                  </a:cubicBezTo>
                  <a:cubicBezTo>
                    <a:pt x="14511" y="11509"/>
                    <a:pt x="14544" y="11475"/>
                    <a:pt x="14644" y="11409"/>
                  </a:cubicBezTo>
                  <a:cubicBezTo>
                    <a:pt x="14711" y="11342"/>
                    <a:pt x="14744" y="11209"/>
                    <a:pt x="14677" y="11075"/>
                  </a:cubicBezTo>
                  <a:cubicBezTo>
                    <a:pt x="13009" y="7873"/>
                    <a:pt x="12376" y="4003"/>
                    <a:pt x="12743" y="301"/>
                  </a:cubicBezTo>
                  <a:cubicBezTo>
                    <a:pt x="12576" y="167"/>
                    <a:pt x="12409" y="67"/>
                    <a:pt x="12209" y="0"/>
                  </a:cubicBezTo>
                  <a:close/>
                </a:path>
              </a:pathLst>
            </a:custGeom>
            <a:solidFill>
              <a:srgbClr val="3F3F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7" name="Google Shape;1457;p35"/>
            <p:cNvSpPr/>
            <p:nvPr/>
          </p:nvSpPr>
          <p:spPr>
            <a:xfrm>
              <a:off x="8422254" y="3976069"/>
              <a:ext cx="307798" cy="246056"/>
            </a:xfrm>
            <a:custGeom>
              <a:avLst/>
              <a:gdLst/>
              <a:ahLst/>
              <a:cxnLst/>
              <a:rect l="l" t="t" r="r" b="b"/>
              <a:pathLst>
                <a:path w="11142" h="8907" extrusionOk="0">
                  <a:moveTo>
                    <a:pt x="10641" y="0"/>
                  </a:moveTo>
                  <a:cubicBezTo>
                    <a:pt x="9640" y="2602"/>
                    <a:pt x="9307" y="5438"/>
                    <a:pt x="9674" y="8140"/>
                  </a:cubicBezTo>
                  <a:cubicBezTo>
                    <a:pt x="7806" y="7339"/>
                    <a:pt x="5774" y="6943"/>
                    <a:pt x="3749" y="6943"/>
                  </a:cubicBezTo>
                  <a:cubicBezTo>
                    <a:pt x="2483" y="6943"/>
                    <a:pt x="1219" y="7098"/>
                    <a:pt x="0" y="7406"/>
                  </a:cubicBezTo>
                  <a:cubicBezTo>
                    <a:pt x="67" y="7573"/>
                    <a:pt x="134" y="7773"/>
                    <a:pt x="234" y="7939"/>
                  </a:cubicBezTo>
                  <a:cubicBezTo>
                    <a:pt x="1396" y="7637"/>
                    <a:pt x="2597" y="7488"/>
                    <a:pt x="3799" y="7488"/>
                  </a:cubicBezTo>
                  <a:cubicBezTo>
                    <a:pt x="5912" y="7488"/>
                    <a:pt x="8028" y="7947"/>
                    <a:pt x="9941" y="8840"/>
                  </a:cubicBezTo>
                  <a:cubicBezTo>
                    <a:pt x="9974" y="8840"/>
                    <a:pt x="10007" y="8907"/>
                    <a:pt x="10074" y="8907"/>
                  </a:cubicBezTo>
                  <a:cubicBezTo>
                    <a:pt x="10107" y="8907"/>
                    <a:pt x="10208" y="8907"/>
                    <a:pt x="10241" y="8840"/>
                  </a:cubicBezTo>
                  <a:cubicBezTo>
                    <a:pt x="10308" y="8773"/>
                    <a:pt x="10374" y="8673"/>
                    <a:pt x="10374" y="8573"/>
                  </a:cubicBezTo>
                  <a:cubicBezTo>
                    <a:pt x="9907" y="5838"/>
                    <a:pt x="10208" y="3003"/>
                    <a:pt x="11142" y="401"/>
                  </a:cubicBezTo>
                  <a:cubicBezTo>
                    <a:pt x="11041" y="334"/>
                    <a:pt x="10975" y="267"/>
                    <a:pt x="10908" y="234"/>
                  </a:cubicBezTo>
                  <a:cubicBezTo>
                    <a:pt x="10808" y="134"/>
                    <a:pt x="10741" y="67"/>
                    <a:pt x="10641" y="0"/>
                  </a:cubicBezTo>
                  <a:close/>
                </a:path>
              </a:pathLst>
            </a:custGeom>
            <a:solidFill>
              <a:srgbClr val="3F3F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8" name="Google Shape;1458;p35"/>
            <p:cNvSpPr/>
            <p:nvPr/>
          </p:nvSpPr>
          <p:spPr>
            <a:xfrm>
              <a:off x="8582592" y="3372595"/>
              <a:ext cx="489349" cy="897453"/>
            </a:xfrm>
            <a:custGeom>
              <a:avLst/>
              <a:gdLst/>
              <a:ahLst/>
              <a:cxnLst/>
              <a:rect l="l" t="t" r="r" b="b"/>
              <a:pathLst>
                <a:path w="17714" h="32487" extrusionOk="0">
                  <a:moveTo>
                    <a:pt x="10199" y="1"/>
                  </a:moveTo>
                  <a:cubicBezTo>
                    <a:pt x="8068" y="1"/>
                    <a:pt x="5934" y="1595"/>
                    <a:pt x="5037" y="3632"/>
                  </a:cubicBezTo>
                  <a:cubicBezTo>
                    <a:pt x="3937" y="6101"/>
                    <a:pt x="4270" y="8970"/>
                    <a:pt x="4904" y="11638"/>
                  </a:cubicBezTo>
                  <a:cubicBezTo>
                    <a:pt x="5004" y="12172"/>
                    <a:pt x="5137" y="12772"/>
                    <a:pt x="4837" y="13239"/>
                  </a:cubicBezTo>
                  <a:cubicBezTo>
                    <a:pt x="4470" y="13806"/>
                    <a:pt x="3636" y="13806"/>
                    <a:pt x="2969" y="14006"/>
                  </a:cubicBezTo>
                  <a:cubicBezTo>
                    <a:pt x="734" y="14674"/>
                    <a:pt x="0" y="17742"/>
                    <a:pt x="801" y="19944"/>
                  </a:cubicBezTo>
                  <a:cubicBezTo>
                    <a:pt x="1602" y="22146"/>
                    <a:pt x="3336" y="23847"/>
                    <a:pt x="4604" y="25848"/>
                  </a:cubicBezTo>
                  <a:cubicBezTo>
                    <a:pt x="5838" y="27850"/>
                    <a:pt x="6605" y="30585"/>
                    <a:pt x="5237" y="32486"/>
                  </a:cubicBezTo>
                  <a:cubicBezTo>
                    <a:pt x="9007" y="29151"/>
                    <a:pt x="12609" y="25448"/>
                    <a:pt x="15712" y="21312"/>
                  </a:cubicBezTo>
                  <a:cubicBezTo>
                    <a:pt x="16445" y="20411"/>
                    <a:pt x="17146" y="19410"/>
                    <a:pt x="17446" y="18276"/>
                  </a:cubicBezTo>
                  <a:cubicBezTo>
                    <a:pt x="17713" y="17142"/>
                    <a:pt x="17546" y="15808"/>
                    <a:pt x="16779" y="14974"/>
                  </a:cubicBezTo>
                  <a:cubicBezTo>
                    <a:pt x="15978" y="14173"/>
                    <a:pt x="14778" y="13906"/>
                    <a:pt x="14110" y="13006"/>
                  </a:cubicBezTo>
                  <a:cubicBezTo>
                    <a:pt x="12976" y="11605"/>
                    <a:pt x="13944" y="9603"/>
                    <a:pt x="14444" y="7835"/>
                  </a:cubicBezTo>
                  <a:cubicBezTo>
                    <a:pt x="15278" y="5000"/>
                    <a:pt x="14444" y="1297"/>
                    <a:pt x="11642" y="263"/>
                  </a:cubicBezTo>
                  <a:cubicBezTo>
                    <a:pt x="11171" y="84"/>
                    <a:pt x="10685" y="1"/>
                    <a:pt x="10199"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59" name="Google Shape;1459;p35"/>
            <p:cNvSpPr/>
            <p:nvPr/>
          </p:nvSpPr>
          <p:spPr>
            <a:xfrm>
              <a:off x="8726355" y="3371573"/>
              <a:ext cx="176938" cy="896625"/>
            </a:xfrm>
            <a:custGeom>
              <a:avLst/>
              <a:gdLst/>
              <a:ahLst/>
              <a:cxnLst/>
              <a:rect l="l" t="t" r="r" b="b"/>
              <a:pathLst>
                <a:path w="6405" h="32457" extrusionOk="0">
                  <a:moveTo>
                    <a:pt x="5404" y="0"/>
                  </a:moveTo>
                  <a:cubicBezTo>
                    <a:pt x="5404" y="33"/>
                    <a:pt x="5337" y="100"/>
                    <a:pt x="5337" y="134"/>
                  </a:cubicBezTo>
                  <a:cubicBezTo>
                    <a:pt x="5804" y="10441"/>
                    <a:pt x="4236" y="20882"/>
                    <a:pt x="734" y="30555"/>
                  </a:cubicBezTo>
                  <a:cubicBezTo>
                    <a:pt x="634" y="31222"/>
                    <a:pt x="434" y="31890"/>
                    <a:pt x="0" y="32457"/>
                  </a:cubicBezTo>
                  <a:cubicBezTo>
                    <a:pt x="300" y="32190"/>
                    <a:pt x="601" y="31890"/>
                    <a:pt x="901" y="31656"/>
                  </a:cubicBezTo>
                  <a:cubicBezTo>
                    <a:pt x="4703" y="21682"/>
                    <a:pt x="6405" y="10808"/>
                    <a:pt x="5938" y="134"/>
                  </a:cubicBezTo>
                  <a:cubicBezTo>
                    <a:pt x="5771" y="33"/>
                    <a:pt x="5571" y="33"/>
                    <a:pt x="5404" y="0"/>
                  </a:cubicBezTo>
                  <a:close/>
                </a:path>
              </a:pathLst>
            </a:custGeom>
            <a:solidFill>
              <a:srgbClr val="7789F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0" name="Google Shape;1460;p35"/>
            <p:cNvSpPr/>
            <p:nvPr/>
          </p:nvSpPr>
          <p:spPr>
            <a:xfrm>
              <a:off x="8728178" y="3446216"/>
              <a:ext cx="261747" cy="282908"/>
            </a:xfrm>
            <a:custGeom>
              <a:avLst/>
              <a:gdLst/>
              <a:ahLst/>
              <a:cxnLst/>
              <a:rect l="l" t="t" r="r" b="b"/>
              <a:pathLst>
                <a:path w="9475" h="10241" extrusionOk="0">
                  <a:moveTo>
                    <a:pt x="301" y="0"/>
                  </a:moveTo>
                  <a:cubicBezTo>
                    <a:pt x="168" y="167"/>
                    <a:pt x="68" y="334"/>
                    <a:pt x="1" y="500"/>
                  </a:cubicBezTo>
                  <a:cubicBezTo>
                    <a:pt x="2169" y="2902"/>
                    <a:pt x="3870" y="6171"/>
                    <a:pt x="4904" y="10007"/>
                  </a:cubicBezTo>
                  <a:cubicBezTo>
                    <a:pt x="4904" y="10141"/>
                    <a:pt x="5004" y="10241"/>
                    <a:pt x="5138" y="10241"/>
                  </a:cubicBezTo>
                  <a:cubicBezTo>
                    <a:pt x="5238" y="10241"/>
                    <a:pt x="5371" y="10174"/>
                    <a:pt x="5405" y="10107"/>
                  </a:cubicBezTo>
                  <a:cubicBezTo>
                    <a:pt x="6505" y="8139"/>
                    <a:pt x="7840" y="6171"/>
                    <a:pt x="9341" y="4336"/>
                  </a:cubicBezTo>
                  <a:lnTo>
                    <a:pt x="9474" y="3336"/>
                  </a:lnTo>
                  <a:lnTo>
                    <a:pt x="9474" y="3336"/>
                  </a:lnTo>
                  <a:cubicBezTo>
                    <a:pt x="7873" y="5170"/>
                    <a:pt x="6405" y="7239"/>
                    <a:pt x="5238" y="9240"/>
                  </a:cubicBezTo>
                  <a:cubicBezTo>
                    <a:pt x="4404" y="6405"/>
                    <a:pt x="2903" y="2802"/>
                    <a:pt x="301" y="0"/>
                  </a:cubicBezTo>
                  <a:close/>
                </a:path>
              </a:pathLst>
            </a:custGeom>
            <a:solidFill>
              <a:srgbClr val="7789F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1" name="Google Shape;1461;p35"/>
            <p:cNvSpPr/>
            <p:nvPr/>
          </p:nvSpPr>
          <p:spPr>
            <a:xfrm>
              <a:off x="8704227" y="3616692"/>
              <a:ext cx="269095" cy="319787"/>
            </a:xfrm>
            <a:custGeom>
              <a:avLst/>
              <a:gdLst/>
              <a:ahLst/>
              <a:cxnLst/>
              <a:rect l="l" t="t" r="r" b="b"/>
              <a:pathLst>
                <a:path w="9741" h="11576" extrusionOk="0">
                  <a:moveTo>
                    <a:pt x="1" y="0"/>
                  </a:moveTo>
                  <a:cubicBezTo>
                    <a:pt x="34" y="300"/>
                    <a:pt x="67" y="601"/>
                    <a:pt x="101" y="934"/>
                  </a:cubicBezTo>
                  <a:cubicBezTo>
                    <a:pt x="2769" y="3669"/>
                    <a:pt x="4404" y="7439"/>
                    <a:pt x="4504" y="11308"/>
                  </a:cubicBezTo>
                  <a:cubicBezTo>
                    <a:pt x="4504" y="11442"/>
                    <a:pt x="4570" y="11575"/>
                    <a:pt x="4704" y="11575"/>
                  </a:cubicBezTo>
                  <a:lnTo>
                    <a:pt x="4737" y="11575"/>
                  </a:lnTo>
                  <a:cubicBezTo>
                    <a:pt x="4871" y="11575"/>
                    <a:pt x="4937" y="11508"/>
                    <a:pt x="5004" y="11408"/>
                  </a:cubicBezTo>
                  <a:cubicBezTo>
                    <a:pt x="6238" y="8840"/>
                    <a:pt x="7839" y="6438"/>
                    <a:pt x="9741" y="4270"/>
                  </a:cubicBezTo>
                  <a:cubicBezTo>
                    <a:pt x="9707" y="4236"/>
                    <a:pt x="9674" y="4170"/>
                    <a:pt x="9674" y="4136"/>
                  </a:cubicBezTo>
                  <a:cubicBezTo>
                    <a:pt x="9574" y="4003"/>
                    <a:pt x="9507" y="3903"/>
                    <a:pt x="9441" y="3769"/>
                  </a:cubicBezTo>
                  <a:cubicBezTo>
                    <a:pt x="7706" y="5738"/>
                    <a:pt x="6205" y="7906"/>
                    <a:pt x="5004" y="10174"/>
                  </a:cubicBezTo>
                  <a:cubicBezTo>
                    <a:pt x="4671" y="6305"/>
                    <a:pt x="2836" y="2635"/>
                    <a:pt x="1" y="0"/>
                  </a:cubicBezTo>
                  <a:close/>
                </a:path>
              </a:pathLst>
            </a:custGeom>
            <a:solidFill>
              <a:srgbClr val="7789F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2" name="Google Shape;1462;p35"/>
            <p:cNvSpPr/>
            <p:nvPr/>
          </p:nvSpPr>
          <p:spPr>
            <a:xfrm>
              <a:off x="8633285" y="3767802"/>
              <a:ext cx="419292" cy="321638"/>
            </a:xfrm>
            <a:custGeom>
              <a:avLst/>
              <a:gdLst/>
              <a:ahLst/>
              <a:cxnLst/>
              <a:rect l="l" t="t" r="r" b="b"/>
              <a:pathLst>
                <a:path w="15178" h="11643" extrusionOk="0">
                  <a:moveTo>
                    <a:pt x="500" y="1"/>
                  </a:moveTo>
                  <a:cubicBezTo>
                    <a:pt x="334" y="101"/>
                    <a:pt x="167" y="201"/>
                    <a:pt x="0" y="334"/>
                  </a:cubicBezTo>
                  <a:cubicBezTo>
                    <a:pt x="3469" y="2936"/>
                    <a:pt x="5704" y="7106"/>
                    <a:pt x="5904" y="11376"/>
                  </a:cubicBezTo>
                  <a:cubicBezTo>
                    <a:pt x="5904" y="11509"/>
                    <a:pt x="5971" y="11642"/>
                    <a:pt x="6104" y="11642"/>
                  </a:cubicBezTo>
                  <a:lnTo>
                    <a:pt x="6171" y="11642"/>
                  </a:lnTo>
                  <a:cubicBezTo>
                    <a:pt x="6271" y="11642"/>
                    <a:pt x="6405" y="11609"/>
                    <a:pt x="6438" y="11476"/>
                  </a:cubicBezTo>
                  <a:cubicBezTo>
                    <a:pt x="8606" y="7473"/>
                    <a:pt x="11608" y="3937"/>
                    <a:pt x="15178" y="1101"/>
                  </a:cubicBezTo>
                  <a:cubicBezTo>
                    <a:pt x="15111" y="935"/>
                    <a:pt x="14977" y="801"/>
                    <a:pt x="14844" y="668"/>
                  </a:cubicBezTo>
                  <a:cubicBezTo>
                    <a:pt x="11442" y="3336"/>
                    <a:pt x="8573" y="6672"/>
                    <a:pt x="6405" y="10442"/>
                  </a:cubicBezTo>
                  <a:cubicBezTo>
                    <a:pt x="5971" y="6372"/>
                    <a:pt x="3769" y="2502"/>
                    <a:pt x="500" y="1"/>
                  </a:cubicBezTo>
                  <a:close/>
                </a:path>
              </a:pathLst>
            </a:custGeom>
            <a:solidFill>
              <a:srgbClr val="7789F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3" name="Google Shape;1463;p35"/>
            <p:cNvSpPr/>
            <p:nvPr/>
          </p:nvSpPr>
          <p:spPr>
            <a:xfrm>
              <a:off x="8755831" y="3820594"/>
              <a:ext cx="547389" cy="473410"/>
            </a:xfrm>
            <a:custGeom>
              <a:avLst/>
              <a:gdLst/>
              <a:ahLst/>
              <a:cxnLst/>
              <a:rect l="l" t="t" r="r" b="b"/>
              <a:pathLst>
                <a:path w="19815" h="17137" extrusionOk="0">
                  <a:moveTo>
                    <a:pt x="18053" y="1"/>
                  </a:moveTo>
                  <a:cubicBezTo>
                    <a:pt x="13772" y="1"/>
                    <a:pt x="9460" y="1575"/>
                    <a:pt x="6205" y="4361"/>
                  </a:cubicBezTo>
                  <a:cubicBezTo>
                    <a:pt x="2536" y="7530"/>
                    <a:pt x="201" y="12267"/>
                    <a:pt x="1" y="17137"/>
                  </a:cubicBezTo>
                  <a:cubicBezTo>
                    <a:pt x="4837" y="15469"/>
                    <a:pt x="9240" y="14068"/>
                    <a:pt x="12976" y="11399"/>
                  </a:cubicBezTo>
                  <a:cubicBezTo>
                    <a:pt x="16646" y="8731"/>
                    <a:pt x="19514" y="4628"/>
                    <a:pt x="19815" y="91"/>
                  </a:cubicBezTo>
                  <a:cubicBezTo>
                    <a:pt x="19230" y="31"/>
                    <a:pt x="18642" y="1"/>
                    <a:pt x="18053"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4" name="Google Shape;1464;p35"/>
            <p:cNvSpPr/>
            <p:nvPr/>
          </p:nvSpPr>
          <p:spPr>
            <a:xfrm>
              <a:off x="9046119" y="3839683"/>
              <a:ext cx="206442" cy="185281"/>
            </a:xfrm>
            <a:custGeom>
              <a:avLst/>
              <a:gdLst/>
              <a:ahLst/>
              <a:cxnLst/>
              <a:rect l="l" t="t" r="r" b="b"/>
              <a:pathLst>
                <a:path w="7473" h="6707" extrusionOk="0">
                  <a:moveTo>
                    <a:pt x="2669" y="1"/>
                  </a:moveTo>
                  <a:lnTo>
                    <a:pt x="2669" y="1"/>
                  </a:lnTo>
                  <a:cubicBezTo>
                    <a:pt x="2468" y="34"/>
                    <a:pt x="2302" y="101"/>
                    <a:pt x="2068" y="167"/>
                  </a:cubicBezTo>
                  <a:cubicBezTo>
                    <a:pt x="2035" y="2269"/>
                    <a:pt x="1067" y="4604"/>
                    <a:pt x="67" y="6272"/>
                  </a:cubicBezTo>
                  <a:cubicBezTo>
                    <a:pt x="0" y="6405"/>
                    <a:pt x="33" y="6539"/>
                    <a:pt x="133" y="6605"/>
                  </a:cubicBezTo>
                  <a:cubicBezTo>
                    <a:pt x="177" y="6670"/>
                    <a:pt x="247" y="6707"/>
                    <a:pt x="328" y="6707"/>
                  </a:cubicBezTo>
                  <a:cubicBezTo>
                    <a:pt x="373" y="6707"/>
                    <a:pt x="420" y="6696"/>
                    <a:pt x="467" y="6672"/>
                  </a:cubicBezTo>
                  <a:cubicBezTo>
                    <a:pt x="1749" y="5970"/>
                    <a:pt x="3488" y="5549"/>
                    <a:pt x="5225" y="5549"/>
                  </a:cubicBezTo>
                  <a:cubicBezTo>
                    <a:pt x="5883" y="5549"/>
                    <a:pt x="6540" y="5610"/>
                    <a:pt x="7172" y="5738"/>
                  </a:cubicBezTo>
                  <a:cubicBezTo>
                    <a:pt x="7305" y="5571"/>
                    <a:pt x="7372" y="5404"/>
                    <a:pt x="7472" y="5238"/>
                  </a:cubicBezTo>
                  <a:cubicBezTo>
                    <a:pt x="6720" y="5064"/>
                    <a:pt x="5935" y="4983"/>
                    <a:pt x="5153" y="4983"/>
                  </a:cubicBezTo>
                  <a:cubicBezTo>
                    <a:pt x="3682" y="4983"/>
                    <a:pt x="2221" y="5270"/>
                    <a:pt x="1001" y="5771"/>
                  </a:cubicBezTo>
                  <a:cubicBezTo>
                    <a:pt x="1668" y="4504"/>
                    <a:pt x="2635" y="2269"/>
                    <a:pt x="2669" y="1"/>
                  </a:cubicBezTo>
                  <a:close/>
                </a:path>
              </a:pathLst>
            </a:custGeom>
            <a:solidFill>
              <a:srgbClr val="3F3F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5" name="Google Shape;1465;p35"/>
            <p:cNvSpPr/>
            <p:nvPr/>
          </p:nvSpPr>
          <p:spPr>
            <a:xfrm>
              <a:off x="8756743" y="3832307"/>
              <a:ext cx="544627" cy="461697"/>
            </a:xfrm>
            <a:custGeom>
              <a:avLst/>
              <a:gdLst/>
              <a:ahLst/>
              <a:cxnLst/>
              <a:rect l="l" t="t" r="r" b="b"/>
              <a:pathLst>
                <a:path w="19715" h="16713" extrusionOk="0">
                  <a:moveTo>
                    <a:pt x="19715" y="1"/>
                  </a:moveTo>
                  <a:cubicBezTo>
                    <a:pt x="12376" y="4504"/>
                    <a:pt x="5672" y="10208"/>
                    <a:pt x="1" y="16713"/>
                  </a:cubicBezTo>
                  <a:cubicBezTo>
                    <a:pt x="368" y="16613"/>
                    <a:pt x="701" y="16479"/>
                    <a:pt x="1102" y="16346"/>
                  </a:cubicBezTo>
                  <a:cubicBezTo>
                    <a:pt x="6472" y="10308"/>
                    <a:pt x="12777" y="5004"/>
                    <a:pt x="19648" y="701"/>
                  </a:cubicBezTo>
                  <a:cubicBezTo>
                    <a:pt x="19682" y="468"/>
                    <a:pt x="19715" y="201"/>
                    <a:pt x="19715"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6" name="Google Shape;1466;p35"/>
            <p:cNvSpPr/>
            <p:nvPr/>
          </p:nvSpPr>
          <p:spPr>
            <a:xfrm>
              <a:off x="8881167" y="3899575"/>
              <a:ext cx="216580" cy="274040"/>
            </a:xfrm>
            <a:custGeom>
              <a:avLst/>
              <a:gdLst/>
              <a:ahLst/>
              <a:cxnLst/>
              <a:rect l="l" t="t" r="r" b="b"/>
              <a:pathLst>
                <a:path w="7840" h="9920" extrusionOk="0">
                  <a:moveTo>
                    <a:pt x="3769" y="1"/>
                  </a:moveTo>
                  <a:lnTo>
                    <a:pt x="3769" y="1"/>
                  </a:lnTo>
                  <a:cubicBezTo>
                    <a:pt x="3603" y="101"/>
                    <a:pt x="3369" y="234"/>
                    <a:pt x="3202" y="368"/>
                  </a:cubicBezTo>
                  <a:cubicBezTo>
                    <a:pt x="3369" y="3670"/>
                    <a:pt x="2202" y="7206"/>
                    <a:pt x="100" y="9441"/>
                  </a:cubicBezTo>
                  <a:cubicBezTo>
                    <a:pt x="0" y="9541"/>
                    <a:pt x="0" y="9708"/>
                    <a:pt x="33" y="9774"/>
                  </a:cubicBezTo>
                  <a:cubicBezTo>
                    <a:pt x="110" y="9876"/>
                    <a:pt x="206" y="9920"/>
                    <a:pt x="291" y="9920"/>
                  </a:cubicBezTo>
                  <a:cubicBezTo>
                    <a:pt x="318" y="9920"/>
                    <a:pt x="343" y="9916"/>
                    <a:pt x="367" y="9908"/>
                  </a:cubicBezTo>
                  <a:cubicBezTo>
                    <a:pt x="1859" y="9432"/>
                    <a:pt x="3379" y="9181"/>
                    <a:pt x="4845" y="9181"/>
                  </a:cubicBezTo>
                  <a:cubicBezTo>
                    <a:pt x="5641" y="9181"/>
                    <a:pt x="6421" y="9255"/>
                    <a:pt x="7172" y="9408"/>
                  </a:cubicBezTo>
                  <a:cubicBezTo>
                    <a:pt x="7372" y="9274"/>
                    <a:pt x="7639" y="9107"/>
                    <a:pt x="7839" y="8974"/>
                  </a:cubicBezTo>
                  <a:cubicBezTo>
                    <a:pt x="6862" y="8706"/>
                    <a:pt x="5826" y="8572"/>
                    <a:pt x="4762" y="8572"/>
                  </a:cubicBezTo>
                  <a:cubicBezTo>
                    <a:pt x="3573" y="8572"/>
                    <a:pt x="2349" y="8739"/>
                    <a:pt x="1134" y="9074"/>
                  </a:cubicBezTo>
                  <a:cubicBezTo>
                    <a:pt x="3102" y="6606"/>
                    <a:pt x="4036" y="3203"/>
                    <a:pt x="3769" y="1"/>
                  </a:cubicBezTo>
                  <a:close/>
                </a:path>
              </a:pathLst>
            </a:custGeom>
            <a:solidFill>
              <a:srgbClr val="3F3F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7" name="Google Shape;1467;p35"/>
            <p:cNvSpPr/>
            <p:nvPr/>
          </p:nvSpPr>
          <p:spPr>
            <a:xfrm>
              <a:off x="8524524" y="4239449"/>
              <a:ext cx="387054" cy="134727"/>
            </a:xfrm>
            <a:custGeom>
              <a:avLst/>
              <a:gdLst/>
              <a:ahLst/>
              <a:cxnLst/>
              <a:rect l="l" t="t" r="r" b="b"/>
              <a:pathLst>
                <a:path w="14011" h="4877" extrusionOk="0">
                  <a:moveTo>
                    <a:pt x="7150" y="0"/>
                  </a:moveTo>
                  <a:cubicBezTo>
                    <a:pt x="4344" y="0"/>
                    <a:pt x="1440" y="1108"/>
                    <a:pt x="1" y="3743"/>
                  </a:cubicBezTo>
                  <a:cubicBezTo>
                    <a:pt x="1702" y="4410"/>
                    <a:pt x="4204" y="4877"/>
                    <a:pt x="7039" y="4877"/>
                  </a:cubicBezTo>
                  <a:cubicBezTo>
                    <a:pt x="9775" y="4877"/>
                    <a:pt x="12276" y="4443"/>
                    <a:pt x="14011" y="3776"/>
                  </a:cubicBezTo>
                  <a:cubicBezTo>
                    <a:pt x="13777" y="2775"/>
                    <a:pt x="12943" y="1875"/>
                    <a:pt x="12043" y="1274"/>
                  </a:cubicBezTo>
                  <a:cubicBezTo>
                    <a:pt x="10734" y="463"/>
                    <a:pt x="8962" y="0"/>
                    <a:pt x="7150"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8" name="Google Shape;1468;p35"/>
            <p:cNvSpPr/>
            <p:nvPr/>
          </p:nvSpPr>
          <p:spPr>
            <a:xfrm>
              <a:off x="8445294" y="3492102"/>
              <a:ext cx="299510" cy="803749"/>
            </a:xfrm>
            <a:custGeom>
              <a:avLst/>
              <a:gdLst/>
              <a:ahLst/>
              <a:cxnLst/>
              <a:rect l="l" t="t" r="r" b="b"/>
              <a:pathLst>
                <a:path w="10842" h="29095" extrusionOk="0">
                  <a:moveTo>
                    <a:pt x="287" y="0"/>
                  </a:moveTo>
                  <a:cubicBezTo>
                    <a:pt x="269" y="0"/>
                    <a:pt x="252" y="2"/>
                    <a:pt x="234" y="7"/>
                  </a:cubicBezTo>
                  <a:cubicBezTo>
                    <a:pt x="100" y="107"/>
                    <a:pt x="0" y="240"/>
                    <a:pt x="67" y="407"/>
                  </a:cubicBezTo>
                  <a:lnTo>
                    <a:pt x="10274" y="28928"/>
                  </a:lnTo>
                  <a:cubicBezTo>
                    <a:pt x="10308" y="28994"/>
                    <a:pt x="10408" y="29094"/>
                    <a:pt x="10541" y="29094"/>
                  </a:cubicBezTo>
                  <a:lnTo>
                    <a:pt x="10641" y="29094"/>
                  </a:lnTo>
                  <a:cubicBezTo>
                    <a:pt x="10775" y="28994"/>
                    <a:pt x="10841" y="28861"/>
                    <a:pt x="10808" y="28694"/>
                  </a:cubicBezTo>
                  <a:lnTo>
                    <a:pt x="601" y="174"/>
                  </a:lnTo>
                  <a:cubicBezTo>
                    <a:pt x="514" y="87"/>
                    <a:pt x="402" y="0"/>
                    <a:pt x="287" y="0"/>
                  </a:cubicBezTo>
                  <a:close/>
                </a:path>
              </a:pathLst>
            </a:custGeom>
            <a:solidFill>
              <a:srgbClr val="92F7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69" name="Google Shape;1469;p35"/>
            <p:cNvSpPr/>
            <p:nvPr/>
          </p:nvSpPr>
          <p:spPr>
            <a:xfrm>
              <a:off x="8389076" y="3446990"/>
              <a:ext cx="175115" cy="335589"/>
            </a:xfrm>
            <a:custGeom>
              <a:avLst/>
              <a:gdLst/>
              <a:ahLst/>
              <a:cxnLst/>
              <a:rect l="l" t="t" r="r" b="b"/>
              <a:pathLst>
                <a:path w="6339" h="12148" extrusionOk="0">
                  <a:moveTo>
                    <a:pt x="1813" y="0"/>
                  </a:moveTo>
                  <a:cubicBezTo>
                    <a:pt x="1651" y="0"/>
                    <a:pt x="1490" y="23"/>
                    <a:pt x="1335" y="72"/>
                  </a:cubicBezTo>
                  <a:cubicBezTo>
                    <a:pt x="668" y="272"/>
                    <a:pt x="267" y="939"/>
                    <a:pt x="134" y="1640"/>
                  </a:cubicBezTo>
                  <a:cubicBezTo>
                    <a:pt x="0" y="2374"/>
                    <a:pt x="167" y="3074"/>
                    <a:pt x="367" y="3741"/>
                  </a:cubicBezTo>
                  <a:cubicBezTo>
                    <a:pt x="1435" y="7077"/>
                    <a:pt x="3503" y="10046"/>
                    <a:pt x="6272" y="12147"/>
                  </a:cubicBezTo>
                  <a:cubicBezTo>
                    <a:pt x="6338" y="8945"/>
                    <a:pt x="5771" y="5409"/>
                    <a:pt x="4303" y="2240"/>
                  </a:cubicBezTo>
                  <a:cubicBezTo>
                    <a:pt x="4037" y="1607"/>
                    <a:pt x="3703" y="1039"/>
                    <a:pt x="3203" y="572"/>
                  </a:cubicBezTo>
                  <a:cubicBezTo>
                    <a:pt x="2825" y="220"/>
                    <a:pt x="2313" y="0"/>
                    <a:pt x="1813"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0" name="Google Shape;1470;p35"/>
            <p:cNvSpPr/>
            <p:nvPr/>
          </p:nvSpPr>
          <p:spPr>
            <a:xfrm>
              <a:off x="8356810" y="3780648"/>
              <a:ext cx="241470" cy="160418"/>
            </a:xfrm>
            <a:custGeom>
              <a:avLst/>
              <a:gdLst/>
              <a:ahLst/>
              <a:cxnLst/>
              <a:rect l="l" t="t" r="r" b="b"/>
              <a:pathLst>
                <a:path w="8741" h="5807" extrusionOk="0">
                  <a:moveTo>
                    <a:pt x="1713" y="0"/>
                  </a:moveTo>
                  <a:cubicBezTo>
                    <a:pt x="1676" y="0"/>
                    <a:pt x="1639" y="1"/>
                    <a:pt x="1602" y="3"/>
                  </a:cubicBezTo>
                  <a:cubicBezTo>
                    <a:pt x="801" y="69"/>
                    <a:pt x="1" y="703"/>
                    <a:pt x="1" y="1504"/>
                  </a:cubicBezTo>
                  <a:cubicBezTo>
                    <a:pt x="1" y="2371"/>
                    <a:pt x="835" y="2971"/>
                    <a:pt x="1602" y="3372"/>
                  </a:cubicBezTo>
                  <a:cubicBezTo>
                    <a:pt x="3970" y="4673"/>
                    <a:pt x="6472" y="5540"/>
                    <a:pt x="8740" y="5807"/>
                  </a:cubicBezTo>
                  <a:cubicBezTo>
                    <a:pt x="7640" y="3672"/>
                    <a:pt x="5938" y="1871"/>
                    <a:pt x="3837" y="670"/>
                  </a:cubicBezTo>
                  <a:cubicBezTo>
                    <a:pt x="3169" y="320"/>
                    <a:pt x="2471" y="0"/>
                    <a:pt x="1713"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1" name="Google Shape;1471;p35"/>
            <p:cNvSpPr/>
            <p:nvPr/>
          </p:nvSpPr>
          <p:spPr>
            <a:xfrm>
              <a:off x="8598256" y="3613736"/>
              <a:ext cx="101384" cy="341169"/>
            </a:xfrm>
            <a:custGeom>
              <a:avLst/>
              <a:gdLst/>
              <a:ahLst/>
              <a:cxnLst/>
              <a:rect l="l" t="t" r="r" b="b"/>
              <a:pathLst>
                <a:path w="3670" h="12350" extrusionOk="0">
                  <a:moveTo>
                    <a:pt x="2287" y="0"/>
                  </a:moveTo>
                  <a:cubicBezTo>
                    <a:pt x="1490" y="0"/>
                    <a:pt x="1026" y="982"/>
                    <a:pt x="834" y="1842"/>
                  </a:cubicBezTo>
                  <a:cubicBezTo>
                    <a:pt x="34" y="5244"/>
                    <a:pt x="0" y="8880"/>
                    <a:pt x="668" y="12349"/>
                  </a:cubicBezTo>
                  <a:cubicBezTo>
                    <a:pt x="2536" y="8880"/>
                    <a:pt x="3670" y="5444"/>
                    <a:pt x="3603" y="2075"/>
                  </a:cubicBezTo>
                  <a:cubicBezTo>
                    <a:pt x="3570" y="1208"/>
                    <a:pt x="3269" y="74"/>
                    <a:pt x="2402" y="7"/>
                  </a:cubicBezTo>
                  <a:cubicBezTo>
                    <a:pt x="2363" y="3"/>
                    <a:pt x="2324" y="0"/>
                    <a:pt x="2287"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2" name="Google Shape;1472;p35"/>
            <p:cNvSpPr/>
            <p:nvPr/>
          </p:nvSpPr>
          <p:spPr>
            <a:xfrm>
              <a:off x="8386314" y="3985987"/>
              <a:ext cx="299510" cy="185474"/>
            </a:xfrm>
            <a:custGeom>
              <a:avLst/>
              <a:gdLst/>
              <a:ahLst/>
              <a:cxnLst/>
              <a:rect l="l" t="t" r="r" b="b"/>
              <a:pathLst>
                <a:path w="10842" h="6714" extrusionOk="0">
                  <a:moveTo>
                    <a:pt x="1730" y="0"/>
                  </a:moveTo>
                  <a:cubicBezTo>
                    <a:pt x="1594" y="0"/>
                    <a:pt x="1462" y="12"/>
                    <a:pt x="1335" y="42"/>
                  </a:cubicBezTo>
                  <a:cubicBezTo>
                    <a:pt x="868" y="108"/>
                    <a:pt x="401" y="409"/>
                    <a:pt x="234" y="876"/>
                  </a:cubicBezTo>
                  <a:cubicBezTo>
                    <a:pt x="0" y="1710"/>
                    <a:pt x="834" y="2443"/>
                    <a:pt x="1568" y="2877"/>
                  </a:cubicBezTo>
                  <a:cubicBezTo>
                    <a:pt x="4504" y="4478"/>
                    <a:pt x="7706" y="5579"/>
                    <a:pt x="10841" y="6713"/>
                  </a:cubicBezTo>
                  <a:cubicBezTo>
                    <a:pt x="9207" y="3544"/>
                    <a:pt x="6205" y="1109"/>
                    <a:pt x="2736" y="142"/>
                  </a:cubicBezTo>
                  <a:cubicBezTo>
                    <a:pt x="2405" y="71"/>
                    <a:pt x="2059" y="0"/>
                    <a:pt x="1730"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3" name="Google Shape;1473;p35"/>
            <p:cNvSpPr/>
            <p:nvPr/>
          </p:nvSpPr>
          <p:spPr>
            <a:xfrm>
              <a:off x="8682099" y="3869988"/>
              <a:ext cx="111550" cy="293157"/>
            </a:xfrm>
            <a:custGeom>
              <a:avLst/>
              <a:gdLst/>
              <a:ahLst/>
              <a:cxnLst/>
              <a:rect l="l" t="t" r="r" b="b"/>
              <a:pathLst>
                <a:path w="4038" h="10612" extrusionOk="0">
                  <a:moveTo>
                    <a:pt x="2884" y="1"/>
                  </a:moveTo>
                  <a:cubicBezTo>
                    <a:pt x="2163" y="1"/>
                    <a:pt x="1659" y="799"/>
                    <a:pt x="1402" y="1505"/>
                  </a:cubicBezTo>
                  <a:cubicBezTo>
                    <a:pt x="368" y="4408"/>
                    <a:pt x="1" y="7576"/>
                    <a:pt x="368" y="10612"/>
                  </a:cubicBezTo>
                  <a:cubicBezTo>
                    <a:pt x="2703" y="8310"/>
                    <a:pt x="3904" y="5175"/>
                    <a:pt x="4004" y="2006"/>
                  </a:cubicBezTo>
                  <a:cubicBezTo>
                    <a:pt x="4037" y="1172"/>
                    <a:pt x="3804" y="138"/>
                    <a:pt x="2970" y="4"/>
                  </a:cubicBezTo>
                  <a:cubicBezTo>
                    <a:pt x="2941" y="2"/>
                    <a:pt x="2912" y="1"/>
                    <a:pt x="2884"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4" name="Google Shape;1474;p35"/>
            <p:cNvSpPr/>
            <p:nvPr/>
          </p:nvSpPr>
          <p:spPr>
            <a:xfrm>
              <a:off x="8521761" y="4647833"/>
              <a:ext cx="380617" cy="108760"/>
            </a:xfrm>
            <a:custGeom>
              <a:avLst/>
              <a:gdLst/>
              <a:ahLst/>
              <a:cxnLst/>
              <a:rect l="l" t="t" r="r" b="b"/>
              <a:pathLst>
                <a:path w="13778" h="3937" extrusionOk="0">
                  <a:moveTo>
                    <a:pt x="6872" y="1"/>
                  </a:moveTo>
                  <a:cubicBezTo>
                    <a:pt x="3070" y="1"/>
                    <a:pt x="1" y="868"/>
                    <a:pt x="1" y="1969"/>
                  </a:cubicBezTo>
                  <a:cubicBezTo>
                    <a:pt x="1" y="3036"/>
                    <a:pt x="3070" y="3937"/>
                    <a:pt x="6872" y="3937"/>
                  </a:cubicBezTo>
                  <a:cubicBezTo>
                    <a:pt x="10675" y="3937"/>
                    <a:pt x="13777" y="3036"/>
                    <a:pt x="13777" y="1969"/>
                  </a:cubicBezTo>
                  <a:cubicBezTo>
                    <a:pt x="13777" y="868"/>
                    <a:pt x="10675" y="1"/>
                    <a:pt x="6872" y="1"/>
                  </a:cubicBezTo>
                  <a:close/>
                </a:path>
              </a:pathLst>
            </a:custGeom>
            <a:solidFill>
              <a:srgbClr val="3737B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5" name="Google Shape;1475;p35"/>
            <p:cNvSpPr/>
            <p:nvPr/>
          </p:nvSpPr>
          <p:spPr>
            <a:xfrm>
              <a:off x="8469245" y="4301357"/>
              <a:ext cx="499488" cy="383380"/>
            </a:xfrm>
            <a:custGeom>
              <a:avLst/>
              <a:gdLst/>
              <a:ahLst/>
              <a:cxnLst/>
              <a:rect l="l" t="t" r="r" b="b"/>
              <a:pathLst>
                <a:path w="18081" h="13878" extrusionOk="0">
                  <a:moveTo>
                    <a:pt x="0" y="1"/>
                  </a:moveTo>
                  <a:lnTo>
                    <a:pt x="2869" y="10508"/>
                  </a:lnTo>
                  <a:cubicBezTo>
                    <a:pt x="3403" y="12509"/>
                    <a:pt x="5238" y="13877"/>
                    <a:pt x="7339" y="13877"/>
                  </a:cubicBezTo>
                  <a:lnTo>
                    <a:pt x="10741" y="13877"/>
                  </a:lnTo>
                  <a:cubicBezTo>
                    <a:pt x="12843" y="13877"/>
                    <a:pt x="14678" y="12509"/>
                    <a:pt x="15211" y="10508"/>
                  </a:cubicBezTo>
                  <a:lnTo>
                    <a:pt x="18080" y="1"/>
                  </a:lnTo>
                  <a:lnTo>
                    <a:pt x="18080" y="1"/>
                  </a:lnTo>
                  <a:cubicBezTo>
                    <a:pt x="17279" y="1502"/>
                    <a:pt x="13543" y="2636"/>
                    <a:pt x="9040" y="2636"/>
                  </a:cubicBezTo>
                  <a:cubicBezTo>
                    <a:pt x="4537" y="2636"/>
                    <a:pt x="768" y="1502"/>
                    <a:pt x="0"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6" name="Google Shape;1476;p35"/>
            <p:cNvSpPr/>
            <p:nvPr/>
          </p:nvSpPr>
          <p:spPr>
            <a:xfrm>
              <a:off x="8469245" y="4299506"/>
              <a:ext cx="314262" cy="384291"/>
            </a:xfrm>
            <a:custGeom>
              <a:avLst/>
              <a:gdLst/>
              <a:ahLst/>
              <a:cxnLst/>
              <a:rect l="l" t="t" r="r" b="b"/>
              <a:pathLst>
                <a:path w="11376" h="13911" extrusionOk="0">
                  <a:moveTo>
                    <a:pt x="0" y="1"/>
                  </a:moveTo>
                  <a:lnTo>
                    <a:pt x="2869" y="10542"/>
                  </a:lnTo>
                  <a:cubicBezTo>
                    <a:pt x="3403" y="12543"/>
                    <a:pt x="5238" y="13911"/>
                    <a:pt x="7339" y="13911"/>
                  </a:cubicBezTo>
                  <a:lnTo>
                    <a:pt x="10741" y="13911"/>
                  </a:lnTo>
                  <a:cubicBezTo>
                    <a:pt x="10942" y="13911"/>
                    <a:pt x="11175" y="13911"/>
                    <a:pt x="11375" y="13877"/>
                  </a:cubicBezTo>
                  <a:cubicBezTo>
                    <a:pt x="7773" y="10408"/>
                    <a:pt x="6071" y="5905"/>
                    <a:pt x="5238" y="2369"/>
                  </a:cubicBezTo>
                  <a:cubicBezTo>
                    <a:pt x="2569" y="1936"/>
                    <a:pt x="568" y="1068"/>
                    <a:pt x="0"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7" name="Google Shape;1477;p35"/>
            <p:cNvSpPr/>
            <p:nvPr/>
          </p:nvSpPr>
          <p:spPr>
            <a:xfrm>
              <a:off x="6922969" y="4195386"/>
              <a:ext cx="786042" cy="126274"/>
            </a:xfrm>
            <a:custGeom>
              <a:avLst/>
              <a:gdLst/>
              <a:ahLst/>
              <a:cxnLst/>
              <a:rect l="l" t="t" r="r" b="b"/>
              <a:pathLst>
                <a:path w="28454" h="4571" extrusionOk="0">
                  <a:moveTo>
                    <a:pt x="0" y="0"/>
                  </a:moveTo>
                  <a:lnTo>
                    <a:pt x="0" y="4570"/>
                  </a:lnTo>
                  <a:lnTo>
                    <a:pt x="28454" y="4570"/>
                  </a:lnTo>
                  <a:lnTo>
                    <a:pt x="28454" y="0"/>
                  </a:ln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8" name="Google Shape;1478;p35"/>
            <p:cNvSpPr/>
            <p:nvPr/>
          </p:nvSpPr>
          <p:spPr>
            <a:xfrm>
              <a:off x="6922969" y="4195386"/>
              <a:ext cx="786042" cy="65444"/>
            </a:xfrm>
            <a:custGeom>
              <a:avLst/>
              <a:gdLst/>
              <a:ahLst/>
              <a:cxnLst/>
              <a:rect l="l" t="t" r="r" b="b"/>
              <a:pathLst>
                <a:path w="28454" h="2369" extrusionOk="0">
                  <a:moveTo>
                    <a:pt x="0" y="0"/>
                  </a:moveTo>
                  <a:lnTo>
                    <a:pt x="0" y="2369"/>
                  </a:lnTo>
                  <a:lnTo>
                    <a:pt x="28454" y="2369"/>
                  </a:lnTo>
                  <a:lnTo>
                    <a:pt x="28454" y="0"/>
                  </a:ln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79" name="Google Shape;1479;p35"/>
            <p:cNvSpPr/>
            <p:nvPr/>
          </p:nvSpPr>
          <p:spPr>
            <a:xfrm>
              <a:off x="6700889" y="4283843"/>
              <a:ext cx="1159255" cy="387054"/>
            </a:xfrm>
            <a:custGeom>
              <a:avLst/>
              <a:gdLst/>
              <a:ahLst/>
              <a:cxnLst/>
              <a:rect l="l" t="t" r="r" b="b"/>
              <a:pathLst>
                <a:path w="41964" h="14011" extrusionOk="0">
                  <a:moveTo>
                    <a:pt x="8073" y="1"/>
                  </a:moveTo>
                  <a:lnTo>
                    <a:pt x="0" y="14011"/>
                  </a:lnTo>
                  <a:lnTo>
                    <a:pt x="41897" y="14011"/>
                  </a:lnTo>
                  <a:cubicBezTo>
                    <a:pt x="41897" y="14011"/>
                    <a:pt x="41963" y="6672"/>
                    <a:pt x="36459"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0" name="Google Shape;1480;p35"/>
            <p:cNvSpPr/>
            <p:nvPr/>
          </p:nvSpPr>
          <p:spPr>
            <a:xfrm>
              <a:off x="6147966" y="3768741"/>
              <a:ext cx="729853" cy="825684"/>
            </a:xfrm>
            <a:custGeom>
              <a:avLst/>
              <a:gdLst/>
              <a:ahLst/>
              <a:cxnLst/>
              <a:rect l="l" t="t" r="r" b="b"/>
              <a:pathLst>
                <a:path w="26420" h="29889" extrusionOk="0">
                  <a:moveTo>
                    <a:pt x="16279" y="0"/>
                  </a:moveTo>
                  <a:lnTo>
                    <a:pt x="1" y="22550"/>
                  </a:lnTo>
                  <a:lnTo>
                    <a:pt x="10141" y="29888"/>
                  </a:lnTo>
                  <a:lnTo>
                    <a:pt x="26420" y="7339"/>
                  </a:lnTo>
                  <a:lnTo>
                    <a:pt x="16279" y="0"/>
                  </a:ln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1" name="Google Shape;1481;p35"/>
            <p:cNvSpPr/>
            <p:nvPr/>
          </p:nvSpPr>
          <p:spPr>
            <a:xfrm>
              <a:off x="6479720" y="3773327"/>
              <a:ext cx="396253" cy="321638"/>
            </a:xfrm>
            <a:custGeom>
              <a:avLst/>
              <a:gdLst/>
              <a:ahLst/>
              <a:cxnLst/>
              <a:rect l="l" t="t" r="r" b="b"/>
              <a:pathLst>
                <a:path w="14344" h="11643" extrusionOk="0">
                  <a:moveTo>
                    <a:pt x="4203" y="1"/>
                  </a:moveTo>
                  <a:lnTo>
                    <a:pt x="0" y="5805"/>
                  </a:lnTo>
                  <a:lnTo>
                    <a:pt x="11208" y="11643"/>
                  </a:lnTo>
                  <a:lnTo>
                    <a:pt x="14344" y="7306"/>
                  </a:lnTo>
                  <a:lnTo>
                    <a:pt x="4203" y="1"/>
                  </a:ln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2" name="Google Shape;1482;p35"/>
            <p:cNvSpPr/>
            <p:nvPr/>
          </p:nvSpPr>
          <p:spPr>
            <a:xfrm>
              <a:off x="7297100" y="2693261"/>
              <a:ext cx="426668" cy="529488"/>
            </a:xfrm>
            <a:custGeom>
              <a:avLst/>
              <a:gdLst/>
              <a:ahLst/>
              <a:cxnLst/>
              <a:rect l="l" t="t" r="r" b="b"/>
              <a:pathLst>
                <a:path w="15445" h="19167" extrusionOk="0">
                  <a:moveTo>
                    <a:pt x="10383" y="0"/>
                  </a:moveTo>
                  <a:cubicBezTo>
                    <a:pt x="8118" y="0"/>
                    <a:pt x="4870" y="2632"/>
                    <a:pt x="3069" y="5874"/>
                  </a:cubicBezTo>
                  <a:cubicBezTo>
                    <a:pt x="1234" y="9176"/>
                    <a:pt x="601" y="12979"/>
                    <a:pt x="0" y="16682"/>
                  </a:cubicBezTo>
                  <a:cubicBezTo>
                    <a:pt x="1604" y="18328"/>
                    <a:pt x="3872" y="19167"/>
                    <a:pt x="6145" y="19167"/>
                  </a:cubicBezTo>
                  <a:cubicBezTo>
                    <a:pt x="7511" y="19167"/>
                    <a:pt x="8880" y="18863"/>
                    <a:pt x="10107" y="18250"/>
                  </a:cubicBezTo>
                  <a:cubicBezTo>
                    <a:pt x="13343" y="16648"/>
                    <a:pt x="15445" y="12979"/>
                    <a:pt x="15445" y="9343"/>
                  </a:cubicBezTo>
                  <a:cubicBezTo>
                    <a:pt x="15445" y="5674"/>
                    <a:pt x="13476" y="2171"/>
                    <a:pt x="10508" y="3"/>
                  </a:cubicBezTo>
                  <a:cubicBezTo>
                    <a:pt x="10466" y="1"/>
                    <a:pt x="10425" y="0"/>
                    <a:pt x="10383"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3" name="Google Shape;1483;p35"/>
            <p:cNvSpPr/>
            <p:nvPr/>
          </p:nvSpPr>
          <p:spPr>
            <a:xfrm>
              <a:off x="6748791" y="2717295"/>
              <a:ext cx="458023" cy="499239"/>
            </a:xfrm>
            <a:custGeom>
              <a:avLst/>
              <a:gdLst/>
              <a:ahLst/>
              <a:cxnLst/>
              <a:rect l="l" t="t" r="r" b="b"/>
              <a:pathLst>
                <a:path w="16580" h="18072" extrusionOk="0">
                  <a:moveTo>
                    <a:pt x="2302" y="0"/>
                  </a:moveTo>
                  <a:cubicBezTo>
                    <a:pt x="735" y="3103"/>
                    <a:pt x="1" y="6772"/>
                    <a:pt x="801" y="10141"/>
                  </a:cubicBezTo>
                  <a:cubicBezTo>
                    <a:pt x="1602" y="13510"/>
                    <a:pt x="4070" y="16612"/>
                    <a:pt x="7406" y="17680"/>
                  </a:cubicBezTo>
                  <a:cubicBezTo>
                    <a:pt x="8207" y="17944"/>
                    <a:pt x="9048" y="18072"/>
                    <a:pt x="9889" y="18072"/>
                  </a:cubicBezTo>
                  <a:cubicBezTo>
                    <a:pt x="12551" y="18072"/>
                    <a:pt x="15210" y="16792"/>
                    <a:pt x="16579" y="14511"/>
                  </a:cubicBezTo>
                  <a:cubicBezTo>
                    <a:pt x="14144" y="11976"/>
                    <a:pt x="12776" y="8607"/>
                    <a:pt x="10775" y="5671"/>
                  </a:cubicBezTo>
                  <a:cubicBezTo>
                    <a:pt x="8774" y="2769"/>
                    <a:pt x="5771" y="101"/>
                    <a:pt x="2302"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4" name="Google Shape;1484;p35"/>
            <p:cNvSpPr/>
            <p:nvPr/>
          </p:nvSpPr>
          <p:spPr>
            <a:xfrm>
              <a:off x="6977336" y="3045346"/>
              <a:ext cx="640458" cy="815545"/>
            </a:xfrm>
            <a:custGeom>
              <a:avLst/>
              <a:gdLst/>
              <a:ahLst/>
              <a:cxnLst/>
              <a:rect l="l" t="t" r="r" b="b"/>
              <a:pathLst>
                <a:path w="23184" h="29522" extrusionOk="0">
                  <a:moveTo>
                    <a:pt x="5904" y="1"/>
                  </a:moveTo>
                  <a:lnTo>
                    <a:pt x="4237" y="10008"/>
                  </a:lnTo>
                  <a:lnTo>
                    <a:pt x="0" y="10008"/>
                  </a:lnTo>
                  <a:lnTo>
                    <a:pt x="5037" y="29522"/>
                  </a:lnTo>
                  <a:lnTo>
                    <a:pt x="23183" y="10008"/>
                  </a:lnTo>
                  <a:lnTo>
                    <a:pt x="17313" y="10008"/>
                  </a:lnTo>
                  <a:lnTo>
                    <a:pt x="14077" y="1"/>
                  </a:ln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5" name="Google Shape;1485;p35"/>
            <p:cNvSpPr/>
            <p:nvPr/>
          </p:nvSpPr>
          <p:spPr>
            <a:xfrm>
              <a:off x="7130298" y="3047196"/>
              <a:ext cx="304124" cy="213735"/>
            </a:xfrm>
            <a:custGeom>
              <a:avLst/>
              <a:gdLst/>
              <a:ahLst/>
              <a:cxnLst/>
              <a:rect l="l" t="t" r="r" b="b"/>
              <a:pathLst>
                <a:path w="11009" h="7737" extrusionOk="0">
                  <a:moveTo>
                    <a:pt x="367" y="0"/>
                  </a:moveTo>
                  <a:lnTo>
                    <a:pt x="1" y="2369"/>
                  </a:lnTo>
                  <a:cubicBezTo>
                    <a:pt x="1669" y="4919"/>
                    <a:pt x="4675" y="7736"/>
                    <a:pt x="10028" y="7736"/>
                  </a:cubicBezTo>
                  <a:cubicBezTo>
                    <a:pt x="10346" y="7736"/>
                    <a:pt x="10673" y="7726"/>
                    <a:pt x="11008" y="7706"/>
                  </a:cubicBezTo>
                  <a:lnTo>
                    <a:pt x="8540" y="0"/>
                  </a:ln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6" name="Google Shape;1486;p35"/>
            <p:cNvSpPr/>
            <p:nvPr/>
          </p:nvSpPr>
          <p:spPr>
            <a:xfrm>
              <a:off x="7106346" y="3045346"/>
              <a:ext cx="511449" cy="423906"/>
            </a:xfrm>
            <a:custGeom>
              <a:avLst/>
              <a:gdLst/>
              <a:ahLst/>
              <a:cxnLst/>
              <a:rect l="l" t="t" r="r" b="b"/>
              <a:pathLst>
                <a:path w="18514" h="15345" extrusionOk="0">
                  <a:moveTo>
                    <a:pt x="1234" y="1"/>
                  </a:moveTo>
                  <a:lnTo>
                    <a:pt x="0" y="7439"/>
                  </a:lnTo>
                  <a:lnTo>
                    <a:pt x="13543" y="15345"/>
                  </a:lnTo>
                  <a:lnTo>
                    <a:pt x="18513" y="10008"/>
                  </a:lnTo>
                  <a:lnTo>
                    <a:pt x="12643" y="10008"/>
                  </a:lnTo>
                  <a:lnTo>
                    <a:pt x="9407" y="1"/>
                  </a:ln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7" name="Google Shape;1487;p35"/>
            <p:cNvSpPr/>
            <p:nvPr/>
          </p:nvSpPr>
          <p:spPr>
            <a:xfrm>
              <a:off x="6417065" y="3321792"/>
              <a:ext cx="633082" cy="750129"/>
            </a:xfrm>
            <a:custGeom>
              <a:avLst/>
              <a:gdLst/>
              <a:ahLst/>
              <a:cxnLst/>
              <a:rect l="l" t="t" r="r" b="b"/>
              <a:pathLst>
                <a:path w="22917" h="27154" extrusionOk="0">
                  <a:moveTo>
                    <a:pt x="18080" y="1"/>
                  </a:moveTo>
                  <a:cubicBezTo>
                    <a:pt x="15811" y="1"/>
                    <a:pt x="13643" y="968"/>
                    <a:pt x="12142" y="2669"/>
                  </a:cubicBezTo>
                  <a:lnTo>
                    <a:pt x="0" y="17647"/>
                  </a:lnTo>
                  <a:lnTo>
                    <a:pt x="17746" y="27154"/>
                  </a:lnTo>
                  <a:lnTo>
                    <a:pt x="22916" y="1"/>
                  </a:lnTo>
                  <a:close/>
                </a:path>
              </a:pathLst>
            </a:custGeom>
            <a:solidFill>
              <a:srgbClr val="3F3F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8" name="Google Shape;1488;p35"/>
            <p:cNvSpPr/>
            <p:nvPr/>
          </p:nvSpPr>
          <p:spPr>
            <a:xfrm>
              <a:off x="6564502" y="3435138"/>
              <a:ext cx="450619" cy="636784"/>
            </a:xfrm>
            <a:custGeom>
              <a:avLst/>
              <a:gdLst/>
              <a:ahLst/>
              <a:cxnLst/>
              <a:rect l="l" t="t" r="r" b="b"/>
              <a:pathLst>
                <a:path w="16312" h="23051" extrusionOk="0">
                  <a:moveTo>
                    <a:pt x="14344" y="1"/>
                  </a:moveTo>
                  <a:lnTo>
                    <a:pt x="0" y="16379"/>
                  </a:lnTo>
                  <a:lnTo>
                    <a:pt x="12409" y="23051"/>
                  </a:lnTo>
                  <a:lnTo>
                    <a:pt x="16312" y="2636"/>
                  </a:lnTo>
                  <a:lnTo>
                    <a:pt x="14344" y="1"/>
                  </a:lnTo>
                  <a:close/>
                </a:path>
              </a:pathLst>
            </a:custGeom>
            <a:solidFill>
              <a:srgbClr val="3F3F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89" name="Google Shape;1489;p35"/>
            <p:cNvSpPr/>
            <p:nvPr/>
          </p:nvSpPr>
          <p:spPr>
            <a:xfrm>
              <a:off x="7423210" y="2441761"/>
              <a:ext cx="316223" cy="421060"/>
            </a:xfrm>
            <a:custGeom>
              <a:avLst/>
              <a:gdLst/>
              <a:ahLst/>
              <a:cxnLst/>
              <a:rect l="l" t="t" r="r" b="b"/>
              <a:pathLst>
                <a:path w="11447" h="15242" extrusionOk="0">
                  <a:moveTo>
                    <a:pt x="405" y="1"/>
                  </a:moveTo>
                  <a:cubicBezTo>
                    <a:pt x="405" y="1"/>
                    <a:pt x="0" y="15242"/>
                    <a:pt x="3734" y="15242"/>
                  </a:cubicBezTo>
                  <a:cubicBezTo>
                    <a:pt x="4286" y="15242"/>
                    <a:pt x="4928" y="14909"/>
                    <a:pt x="5676" y="14144"/>
                  </a:cubicBezTo>
                  <a:cubicBezTo>
                    <a:pt x="11447" y="8173"/>
                    <a:pt x="5109" y="1635"/>
                    <a:pt x="5109" y="1635"/>
                  </a:cubicBezTo>
                  <a:lnTo>
                    <a:pt x="405" y="1"/>
                  </a:lnTo>
                  <a:close/>
                </a:path>
              </a:pathLst>
            </a:custGeom>
            <a:solidFill>
              <a:srgbClr val="3F3F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0" name="Google Shape;1490;p35"/>
            <p:cNvSpPr/>
            <p:nvPr/>
          </p:nvSpPr>
          <p:spPr>
            <a:xfrm>
              <a:off x="6898990" y="2333027"/>
              <a:ext cx="669050" cy="778694"/>
            </a:xfrm>
            <a:custGeom>
              <a:avLst/>
              <a:gdLst/>
              <a:ahLst/>
              <a:cxnLst/>
              <a:rect l="l" t="t" r="r" b="b"/>
              <a:pathLst>
                <a:path w="24219" h="28188" extrusionOk="0">
                  <a:moveTo>
                    <a:pt x="1" y="1"/>
                  </a:moveTo>
                  <a:lnTo>
                    <a:pt x="568" y="17680"/>
                  </a:lnTo>
                  <a:cubicBezTo>
                    <a:pt x="568" y="23451"/>
                    <a:pt x="5271" y="28187"/>
                    <a:pt x="11075" y="28187"/>
                  </a:cubicBezTo>
                  <a:lnTo>
                    <a:pt x="13711" y="28187"/>
                  </a:lnTo>
                  <a:cubicBezTo>
                    <a:pt x="19515" y="28187"/>
                    <a:pt x="24218" y="23517"/>
                    <a:pt x="24185" y="17680"/>
                  </a:cubicBezTo>
                  <a:lnTo>
                    <a:pt x="23584" y="1"/>
                  </a:ln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1" name="Google Shape;1491;p35"/>
            <p:cNvSpPr/>
            <p:nvPr/>
          </p:nvSpPr>
          <p:spPr>
            <a:xfrm>
              <a:off x="7285110" y="2748263"/>
              <a:ext cx="53482" cy="165336"/>
            </a:xfrm>
            <a:custGeom>
              <a:avLst/>
              <a:gdLst/>
              <a:ahLst/>
              <a:cxnLst/>
              <a:rect l="l" t="t" r="r" b="b"/>
              <a:pathLst>
                <a:path w="1936" h="5985" extrusionOk="0">
                  <a:moveTo>
                    <a:pt x="273" y="0"/>
                  </a:moveTo>
                  <a:cubicBezTo>
                    <a:pt x="191" y="0"/>
                    <a:pt x="104" y="25"/>
                    <a:pt x="67" y="80"/>
                  </a:cubicBezTo>
                  <a:cubicBezTo>
                    <a:pt x="1" y="180"/>
                    <a:pt x="1" y="381"/>
                    <a:pt x="101" y="481"/>
                  </a:cubicBezTo>
                  <a:cubicBezTo>
                    <a:pt x="868" y="1048"/>
                    <a:pt x="1335" y="1982"/>
                    <a:pt x="1368" y="2916"/>
                  </a:cubicBezTo>
                  <a:cubicBezTo>
                    <a:pt x="1368" y="3883"/>
                    <a:pt x="935" y="4850"/>
                    <a:pt x="234" y="5484"/>
                  </a:cubicBezTo>
                  <a:cubicBezTo>
                    <a:pt x="101" y="5584"/>
                    <a:pt x="101" y="5751"/>
                    <a:pt x="201" y="5884"/>
                  </a:cubicBezTo>
                  <a:cubicBezTo>
                    <a:pt x="234" y="5918"/>
                    <a:pt x="334" y="5985"/>
                    <a:pt x="401" y="5985"/>
                  </a:cubicBezTo>
                  <a:cubicBezTo>
                    <a:pt x="468" y="5985"/>
                    <a:pt x="519" y="5955"/>
                    <a:pt x="556" y="5955"/>
                  </a:cubicBezTo>
                  <a:cubicBezTo>
                    <a:pt x="575" y="5955"/>
                    <a:pt x="590" y="5962"/>
                    <a:pt x="601" y="5985"/>
                  </a:cubicBezTo>
                  <a:cubicBezTo>
                    <a:pt x="1435" y="5217"/>
                    <a:pt x="1935" y="4083"/>
                    <a:pt x="1902" y="2982"/>
                  </a:cubicBezTo>
                  <a:cubicBezTo>
                    <a:pt x="1902" y="1848"/>
                    <a:pt x="1335" y="747"/>
                    <a:pt x="434" y="47"/>
                  </a:cubicBezTo>
                  <a:cubicBezTo>
                    <a:pt x="404" y="17"/>
                    <a:pt x="341" y="0"/>
                    <a:pt x="273" y="0"/>
                  </a:cubicBezTo>
                  <a:close/>
                </a:path>
              </a:pathLst>
            </a:custGeom>
            <a:solidFill>
              <a:srgbClr val="D693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2" name="Google Shape;1492;p35"/>
            <p:cNvSpPr/>
            <p:nvPr/>
          </p:nvSpPr>
          <p:spPr>
            <a:xfrm>
              <a:off x="6953357" y="2731108"/>
              <a:ext cx="198154" cy="198154"/>
            </a:xfrm>
            <a:custGeom>
              <a:avLst/>
              <a:gdLst/>
              <a:ahLst/>
              <a:cxnLst/>
              <a:rect l="l" t="t" r="r" b="b"/>
              <a:pathLst>
                <a:path w="7173" h="7173" extrusionOk="0">
                  <a:moveTo>
                    <a:pt x="3570" y="1"/>
                  </a:moveTo>
                  <a:cubicBezTo>
                    <a:pt x="1602" y="1"/>
                    <a:pt x="1" y="1602"/>
                    <a:pt x="1" y="3603"/>
                  </a:cubicBezTo>
                  <a:cubicBezTo>
                    <a:pt x="1" y="5571"/>
                    <a:pt x="1602" y="7173"/>
                    <a:pt x="3570" y="7173"/>
                  </a:cubicBezTo>
                  <a:cubicBezTo>
                    <a:pt x="5538" y="7173"/>
                    <a:pt x="7173" y="5571"/>
                    <a:pt x="7173" y="3603"/>
                  </a:cubicBezTo>
                  <a:cubicBezTo>
                    <a:pt x="7173" y="1602"/>
                    <a:pt x="5538" y="1"/>
                    <a:pt x="3570" y="1"/>
                  </a:cubicBezTo>
                  <a:close/>
                </a:path>
              </a:pathLst>
            </a:custGeom>
            <a:solidFill>
              <a:srgbClr val="FFBAB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3" name="Google Shape;1493;p35"/>
            <p:cNvSpPr/>
            <p:nvPr/>
          </p:nvSpPr>
          <p:spPr>
            <a:xfrm>
              <a:off x="7433486" y="2730196"/>
              <a:ext cx="134561" cy="199066"/>
            </a:xfrm>
            <a:custGeom>
              <a:avLst/>
              <a:gdLst/>
              <a:ahLst/>
              <a:cxnLst/>
              <a:rect l="l" t="t" r="r" b="b"/>
              <a:pathLst>
                <a:path w="4871" h="7206" extrusionOk="0">
                  <a:moveTo>
                    <a:pt x="3636" y="0"/>
                  </a:moveTo>
                  <a:cubicBezTo>
                    <a:pt x="1635" y="0"/>
                    <a:pt x="0" y="1635"/>
                    <a:pt x="0" y="3636"/>
                  </a:cubicBezTo>
                  <a:cubicBezTo>
                    <a:pt x="0" y="5638"/>
                    <a:pt x="1601" y="7206"/>
                    <a:pt x="3569" y="7206"/>
                  </a:cubicBezTo>
                  <a:cubicBezTo>
                    <a:pt x="3736" y="7206"/>
                    <a:pt x="3936" y="7206"/>
                    <a:pt x="4136" y="7172"/>
                  </a:cubicBezTo>
                  <a:cubicBezTo>
                    <a:pt x="4570" y="5971"/>
                    <a:pt x="4870" y="4670"/>
                    <a:pt x="4870" y="3336"/>
                  </a:cubicBezTo>
                  <a:lnTo>
                    <a:pt x="4803" y="201"/>
                  </a:lnTo>
                  <a:cubicBezTo>
                    <a:pt x="4403" y="67"/>
                    <a:pt x="4036" y="0"/>
                    <a:pt x="3636" y="0"/>
                  </a:cubicBezTo>
                  <a:close/>
                </a:path>
              </a:pathLst>
            </a:custGeom>
            <a:solidFill>
              <a:srgbClr val="FFBAB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4" name="Google Shape;1494;p35"/>
            <p:cNvSpPr/>
            <p:nvPr/>
          </p:nvSpPr>
          <p:spPr>
            <a:xfrm>
              <a:off x="7101733" y="2122937"/>
              <a:ext cx="180640" cy="191276"/>
            </a:xfrm>
            <a:custGeom>
              <a:avLst/>
              <a:gdLst/>
              <a:ahLst/>
              <a:cxnLst/>
              <a:rect l="l" t="t" r="r" b="b"/>
              <a:pathLst>
                <a:path w="6539" h="6924" extrusionOk="0">
                  <a:moveTo>
                    <a:pt x="4537" y="0"/>
                  </a:moveTo>
                  <a:cubicBezTo>
                    <a:pt x="5171" y="1368"/>
                    <a:pt x="4637" y="3036"/>
                    <a:pt x="3670" y="4170"/>
                  </a:cubicBezTo>
                  <a:cubicBezTo>
                    <a:pt x="2669" y="5337"/>
                    <a:pt x="1335" y="6038"/>
                    <a:pt x="0" y="6772"/>
                  </a:cubicBezTo>
                  <a:cubicBezTo>
                    <a:pt x="539" y="6874"/>
                    <a:pt x="1059" y="6923"/>
                    <a:pt x="1552" y="6923"/>
                  </a:cubicBezTo>
                  <a:cubicBezTo>
                    <a:pt x="3468" y="6923"/>
                    <a:pt x="4981" y="6177"/>
                    <a:pt x="5671" y="4904"/>
                  </a:cubicBezTo>
                  <a:cubicBezTo>
                    <a:pt x="6538" y="3302"/>
                    <a:pt x="6038" y="1101"/>
                    <a:pt x="4537"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5" name="Google Shape;1495;p35"/>
            <p:cNvSpPr/>
            <p:nvPr/>
          </p:nvSpPr>
          <p:spPr>
            <a:xfrm>
              <a:off x="6706414" y="2283772"/>
              <a:ext cx="479183" cy="408657"/>
            </a:xfrm>
            <a:custGeom>
              <a:avLst/>
              <a:gdLst/>
              <a:ahLst/>
              <a:cxnLst/>
              <a:rect l="l" t="t" r="r" b="b"/>
              <a:pathLst>
                <a:path w="17346" h="14793" extrusionOk="0">
                  <a:moveTo>
                    <a:pt x="13643" y="1"/>
                  </a:moveTo>
                  <a:cubicBezTo>
                    <a:pt x="10083" y="1"/>
                    <a:pt x="5267" y="1093"/>
                    <a:pt x="2969" y="3185"/>
                  </a:cubicBezTo>
                  <a:cubicBezTo>
                    <a:pt x="0" y="5953"/>
                    <a:pt x="601" y="11124"/>
                    <a:pt x="2302" y="14793"/>
                  </a:cubicBezTo>
                  <a:cubicBezTo>
                    <a:pt x="5971" y="14793"/>
                    <a:pt x="10541" y="12725"/>
                    <a:pt x="13210" y="10223"/>
                  </a:cubicBezTo>
                  <a:cubicBezTo>
                    <a:pt x="15878" y="7721"/>
                    <a:pt x="17346" y="3818"/>
                    <a:pt x="16345" y="282"/>
                  </a:cubicBezTo>
                  <a:cubicBezTo>
                    <a:pt x="15614" y="94"/>
                    <a:pt x="14682" y="1"/>
                    <a:pt x="13643" y="1"/>
                  </a:cubicBezTo>
                  <a:close/>
                </a:path>
              </a:pathLst>
            </a:custGeom>
            <a:solidFill>
              <a:srgbClr val="3F3F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6" name="Google Shape;1496;p35"/>
            <p:cNvSpPr/>
            <p:nvPr/>
          </p:nvSpPr>
          <p:spPr>
            <a:xfrm>
              <a:off x="6559888" y="2672128"/>
              <a:ext cx="298599" cy="346638"/>
            </a:xfrm>
            <a:custGeom>
              <a:avLst/>
              <a:gdLst/>
              <a:ahLst/>
              <a:cxnLst/>
              <a:rect l="l" t="t" r="r" b="b"/>
              <a:pathLst>
                <a:path w="10809" h="12548" extrusionOk="0">
                  <a:moveTo>
                    <a:pt x="10808" y="1"/>
                  </a:moveTo>
                  <a:cubicBezTo>
                    <a:pt x="9074" y="1002"/>
                    <a:pt x="7005" y="1435"/>
                    <a:pt x="5137" y="2169"/>
                  </a:cubicBezTo>
                  <a:cubicBezTo>
                    <a:pt x="3269" y="2936"/>
                    <a:pt x="1401" y="4104"/>
                    <a:pt x="634" y="5972"/>
                  </a:cubicBezTo>
                  <a:cubicBezTo>
                    <a:pt x="0" y="7573"/>
                    <a:pt x="267" y="9441"/>
                    <a:pt x="1335" y="10775"/>
                  </a:cubicBezTo>
                  <a:cubicBezTo>
                    <a:pt x="2232" y="11897"/>
                    <a:pt x="3672" y="12548"/>
                    <a:pt x="5100" y="12548"/>
                  </a:cubicBezTo>
                  <a:cubicBezTo>
                    <a:pt x="5370" y="12548"/>
                    <a:pt x="5639" y="12524"/>
                    <a:pt x="5905" y="12477"/>
                  </a:cubicBezTo>
                  <a:cubicBezTo>
                    <a:pt x="4237" y="11676"/>
                    <a:pt x="3303" y="9741"/>
                    <a:pt x="3403" y="7907"/>
                  </a:cubicBezTo>
                  <a:cubicBezTo>
                    <a:pt x="3503" y="6072"/>
                    <a:pt x="4504" y="4337"/>
                    <a:pt x="5938" y="3137"/>
                  </a:cubicBezTo>
                  <a:cubicBezTo>
                    <a:pt x="7272" y="1936"/>
                    <a:pt x="8974" y="1135"/>
                    <a:pt x="10808" y="1"/>
                  </a:cubicBezTo>
                  <a:close/>
                </a:path>
              </a:pathLst>
            </a:custGeom>
            <a:solidFill>
              <a:srgbClr val="09066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7" name="Google Shape;1497;p35"/>
            <p:cNvSpPr/>
            <p:nvPr/>
          </p:nvSpPr>
          <p:spPr>
            <a:xfrm>
              <a:off x="6647433" y="2706245"/>
              <a:ext cx="280145" cy="520206"/>
            </a:xfrm>
            <a:custGeom>
              <a:avLst/>
              <a:gdLst/>
              <a:ahLst/>
              <a:cxnLst/>
              <a:rect l="l" t="t" r="r" b="b"/>
              <a:pathLst>
                <a:path w="10141" h="18831" extrusionOk="0">
                  <a:moveTo>
                    <a:pt x="4737" y="0"/>
                  </a:moveTo>
                  <a:cubicBezTo>
                    <a:pt x="2936" y="2335"/>
                    <a:pt x="1335" y="4904"/>
                    <a:pt x="668" y="7772"/>
                  </a:cubicBezTo>
                  <a:cubicBezTo>
                    <a:pt x="0" y="10675"/>
                    <a:pt x="401" y="13877"/>
                    <a:pt x="2235" y="16212"/>
                  </a:cubicBezTo>
                  <a:cubicBezTo>
                    <a:pt x="3520" y="17824"/>
                    <a:pt x="5591" y="18831"/>
                    <a:pt x="7622" y="18831"/>
                  </a:cubicBezTo>
                  <a:cubicBezTo>
                    <a:pt x="8490" y="18831"/>
                    <a:pt x="9351" y="18646"/>
                    <a:pt x="10141" y="18247"/>
                  </a:cubicBezTo>
                  <a:lnTo>
                    <a:pt x="10141" y="18247"/>
                  </a:lnTo>
                  <a:cubicBezTo>
                    <a:pt x="9879" y="18307"/>
                    <a:pt x="9618" y="18336"/>
                    <a:pt x="9359" y="18336"/>
                  </a:cubicBezTo>
                  <a:cubicBezTo>
                    <a:pt x="7344" y="18336"/>
                    <a:pt x="5495" y="16588"/>
                    <a:pt x="4904" y="14577"/>
                  </a:cubicBezTo>
                  <a:cubicBezTo>
                    <a:pt x="4237" y="12342"/>
                    <a:pt x="4770" y="9907"/>
                    <a:pt x="5338" y="7606"/>
                  </a:cubicBezTo>
                  <a:cubicBezTo>
                    <a:pt x="5905" y="5337"/>
                    <a:pt x="6505" y="2936"/>
                    <a:pt x="4737" y="0"/>
                  </a:cubicBezTo>
                  <a:close/>
                </a:path>
              </a:pathLst>
            </a:custGeom>
            <a:solidFill>
              <a:srgbClr val="3F3F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8" name="Google Shape;1498;p35"/>
            <p:cNvSpPr/>
            <p:nvPr/>
          </p:nvSpPr>
          <p:spPr>
            <a:xfrm>
              <a:off x="7611311" y="2716384"/>
              <a:ext cx="28" cy="28"/>
            </a:xfrm>
            <a:custGeom>
              <a:avLst/>
              <a:gdLst/>
              <a:ahLst/>
              <a:cxnLst/>
              <a:rect l="l" t="t" r="r" b="b"/>
              <a:pathLst>
                <a:path w="1" h="1" fill="none" extrusionOk="0">
                  <a:moveTo>
                    <a:pt x="1" y="0"/>
                  </a:moveTo>
                  <a:close/>
                </a:path>
              </a:pathLst>
            </a:custGeom>
            <a:noFill/>
            <a:ln w="6675"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499" name="Google Shape;1499;p35"/>
            <p:cNvSpPr/>
            <p:nvPr/>
          </p:nvSpPr>
          <p:spPr>
            <a:xfrm>
              <a:off x="7617775" y="2648177"/>
              <a:ext cx="197215" cy="463548"/>
            </a:xfrm>
            <a:custGeom>
              <a:avLst/>
              <a:gdLst/>
              <a:ahLst/>
              <a:cxnLst/>
              <a:rect l="l" t="t" r="r" b="b"/>
              <a:pathLst>
                <a:path w="7139" h="16780" extrusionOk="0">
                  <a:moveTo>
                    <a:pt x="0" y="1"/>
                  </a:moveTo>
                  <a:lnTo>
                    <a:pt x="0" y="1"/>
                  </a:lnTo>
                  <a:cubicBezTo>
                    <a:pt x="34" y="2136"/>
                    <a:pt x="601" y="4137"/>
                    <a:pt x="1502" y="5938"/>
                  </a:cubicBezTo>
                  <a:cubicBezTo>
                    <a:pt x="2335" y="7673"/>
                    <a:pt x="3470" y="9307"/>
                    <a:pt x="4137" y="11142"/>
                  </a:cubicBezTo>
                  <a:cubicBezTo>
                    <a:pt x="4804" y="12977"/>
                    <a:pt x="4971" y="15112"/>
                    <a:pt x="3903" y="16779"/>
                  </a:cubicBezTo>
                  <a:cubicBezTo>
                    <a:pt x="6005" y="16012"/>
                    <a:pt x="7139" y="13510"/>
                    <a:pt x="6905" y="11309"/>
                  </a:cubicBezTo>
                  <a:cubicBezTo>
                    <a:pt x="6705" y="9040"/>
                    <a:pt x="5471" y="7039"/>
                    <a:pt x="4070" y="5304"/>
                  </a:cubicBezTo>
                  <a:cubicBezTo>
                    <a:pt x="2702" y="3537"/>
                    <a:pt x="1101" y="1935"/>
                    <a:pt x="0"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0" name="Google Shape;1500;p35"/>
            <p:cNvSpPr/>
            <p:nvPr/>
          </p:nvSpPr>
          <p:spPr>
            <a:xfrm>
              <a:off x="7184664" y="2269130"/>
              <a:ext cx="452470" cy="348213"/>
            </a:xfrm>
            <a:custGeom>
              <a:avLst/>
              <a:gdLst/>
              <a:ahLst/>
              <a:cxnLst/>
              <a:rect l="l" t="t" r="r" b="b"/>
              <a:pathLst>
                <a:path w="16379" h="12605" extrusionOk="0">
                  <a:moveTo>
                    <a:pt x="5353" y="0"/>
                  </a:moveTo>
                  <a:cubicBezTo>
                    <a:pt x="3457" y="0"/>
                    <a:pt x="1506" y="150"/>
                    <a:pt x="1" y="546"/>
                  </a:cubicBezTo>
                  <a:cubicBezTo>
                    <a:pt x="3136" y="5749"/>
                    <a:pt x="8473" y="10386"/>
                    <a:pt x="13410" y="12354"/>
                  </a:cubicBezTo>
                  <a:cubicBezTo>
                    <a:pt x="13761" y="12471"/>
                    <a:pt x="14145" y="12605"/>
                    <a:pt x="14516" y="12605"/>
                  </a:cubicBezTo>
                  <a:cubicBezTo>
                    <a:pt x="14674" y="12605"/>
                    <a:pt x="14829" y="12581"/>
                    <a:pt x="14978" y="12521"/>
                  </a:cubicBezTo>
                  <a:cubicBezTo>
                    <a:pt x="15712" y="12187"/>
                    <a:pt x="15912" y="11220"/>
                    <a:pt x="16012" y="10386"/>
                  </a:cubicBezTo>
                  <a:cubicBezTo>
                    <a:pt x="16212" y="8251"/>
                    <a:pt x="16379" y="6050"/>
                    <a:pt x="15478" y="4148"/>
                  </a:cubicBezTo>
                  <a:cubicBezTo>
                    <a:pt x="14344" y="1746"/>
                    <a:pt x="11642" y="412"/>
                    <a:pt x="9007" y="179"/>
                  </a:cubicBezTo>
                  <a:cubicBezTo>
                    <a:pt x="7923" y="70"/>
                    <a:pt x="6651" y="0"/>
                    <a:pt x="5353"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1" name="Google Shape;1501;p35"/>
            <p:cNvSpPr/>
            <p:nvPr/>
          </p:nvSpPr>
          <p:spPr>
            <a:xfrm>
              <a:off x="7153337" y="2901584"/>
              <a:ext cx="197215" cy="96798"/>
            </a:xfrm>
            <a:custGeom>
              <a:avLst/>
              <a:gdLst/>
              <a:ahLst/>
              <a:cxnLst/>
              <a:rect l="l" t="t" r="r" b="b"/>
              <a:pathLst>
                <a:path w="7139" h="3504" extrusionOk="0">
                  <a:moveTo>
                    <a:pt x="307" y="1"/>
                  </a:moveTo>
                  <a:cubicBezTo>
                    <a:pt x="260" y="1"/>
                    <a:pt x="212" y="12"/>
                    <a:pt x="167" y="34"/>
                  </a:cubicBezTo>
                  <a:cubicBezTo>
                    <a:pt x="34" y="134"/>
                    <a:pt x="0" y="301"/>
                    <a:pt x="101" y="435"/>
                  </a:cubicBezTo>
                  <a:cubicBezTo>
                    <a:pt x="1201" y="2336"/>
                    <a:pt x="3370" y="3503"/>
                    <a:pt x="5604" y="3503"/>
                  </a:cubicBezTo>
                  <a:cubicBezTo>
                    <a:pt x="6038" y="3503"/>
                    <a:pt x="6505" y="3470"/>
                    <a:pt x="6872" y="3370"/>
                  </a:cubicBezTo>
                  <a:cubicBezTo>
                    <a:pt x="7039" y="3337"/>
                    <a:pt x="7139" y="3203"/>
                    <a:pt x="7106" y="3036"/>
                  </a:cubicBezTo>
                  <a:cubicBezTo>
                    <a:pt x="7050" y="2897"/>
                    <a:pt x="6971" y="2828"/>
                    <a:pt x="6850" y="2828"/>
                  </a:cubicBezTo>
                  <a:cubicBezTo>
                    <a:pt x="6826" y="2828"/>
                    <a:pt x="6800" y="2831"/>
                    <a:pt x="6772" y="2836"/>
                  </a:cubicBezTo>
                  <a:cubicBezTo>
                    <a:pt x="6402" y="2916"/>
                    <a:pt x="6024" y="2954"/>
                    <a:pt x="5644" y="2954"/>
                  </a:cubicBezTo>
                  <a:cubicBezTo>
                    <a:pt x="3627" y="2954"/>
                    <a:pt x="1573" y="1875"/>
                    <a:pt x="534" y="134"/>
                  </a:cubicBezTo>
                  <a:cubicBezTo>
                    <a:pt x="490" y="45"/>
                    <a:pt x="401" y="1"/>
                    <a:pt x="307" y="1"/>
                  </a:cubicBezTo>
                  <a:close/>
                </a:path>
              </a:pathLst>
            </a:custGeom>
            <a:solidFill>
              <a:srgbClr val="D693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2" name="Google Shape;1502;p35"/>
            <p:cNvSpPr/>
            <p:nvPr/>
          </p:nvSpPr>
          <p:spPr>
            <a:xfrm>
              <a:off x="6715613" y="2573478"/>
              <a:ext cx="238708" cy="158457"/>
            </a:xfrm>
            <a:custGeom>
              <a:avLst/>
              <a:gdLst/>
              <a:ahLst/>
              <a:cxnLst/>
              <a:rect l="l" t="t" r="r" b="b"/>
              <a:pathLst>
                <a:path w="8641" h="5736" extrusionOk="0">
                  <a:moveTo>
                    <a:pt x="6196" y="0"/>
                  </a:moveTo>
                  <a:cubicBezTo>
                    <a:pt x="5922" y="0"/>
                    <a:pt x="5643" y="54"/>
                    <a:pt x="5371" y="170"/>
                  </a:cubicBezTo>
                  <a:lnTo>
                    <a:pt x="1669" y="1637"/>
                  </a:lnTo>
                  <a:cubicBezTo>
                    <a:pt x="535" y="2071"/>
                    <a:pt x="1" y="3372"/>
                    <a:pt x="535" y="4506"/>
                  </a:cubicBezTo>
                  <a:lnTo>
                    <a:pt x="535" y="4539"/>
                  </a:lnTo>
                  <a:cubicBezTo>
                    <a:pt x="908" y="5286"/>
                    <a:pt x="1690" y="5736"/>
                    <a:pt x="2492" y="5736"/>
                  </a:cubicBezTo>
                  <a:cubicBezTo>
                    <a:pt x="2765" y="5736"/>
                    <a:pt x="3041" y="5684"/>
                    <a:pt x="3303" y="5573"/>
                  </a:cubicBezTo>
                  <a:lnTo>
                    <a:pt x="7006" y="4072"/>
                  </a:lnTo>
                  <a:cubicBezTo>
                    <a:pt x="8107" y="3639"/>
                    <a:pt x="8640" y="2404"/>
                    <a:pt x="8173" y="1337"/>
                  </a:cubicBezTo>
                  <a:cubicBezTo>
                    <a:pt x="7821" y="508"/>
                    <a:pt x="7034" y="0"/>
                    <a:pt x="6196" y="0"/>
                  </a:cubicBezTo>
                  <a:close/>
                </a:path>
              </a:pathLst>
            </a:custGeom>
            <a:solidFill>
              <a:srgbClr val="3F3F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3" name="Google Shape;1503;p35"/>
            <p:cNvSpPr/>
            <p:nvPr/>
          </p:nvSpPr>
          <p:spPr>
            <a:xfrm>
              <a:off x="6882415" y="2492315"/>
              <a:ext cx="667199" cy="352274"/>
            </a:xfrm>
            <a:custGeom>
              <a:avLst/>
              <a:gdLst/>
              <a:ahLst/>
              <a:cxnLst/>
              <a:rect l="l" t="t" r="r" b="b"/>
              <a:pathLst>
                <a:path w="24152" h="12752" extrusionOk="0">
                  <a:moveTo>
                    <a:pt x="13918" y="0"/>
                  </a:moveTo>
                  <a:cubicBezTo>
                    <a:pt x="9110" y="0"/>
                    <a:pt x="4288" y="1065"/>
                    <a:pt x="0" y="3007"/>
                  </a:cubicBezTo>
                  <a:cubicBezTo>
                    <a:pt x="601" y="5576"/>
                    <a:pt x="1335" y="8144"/>
                    <a:pt x="3003" y="10146"/>
                  </a:cubicBezTo>
                  <a:cubicBezTo>
                    <a:pt x="4286" y="11685"/>
                    <a:pt x="6259" y="12751"/>
                    <a:pt x="8226" y="12751"/>
                  </a:cubicBezTo>
                  <a:cubicBezTo>
                    <a:pt x="8815" y="12751"/>
                    <a:pt x="9405" y="12655"/>
                    <a:pt x="9974" y="12448"/>
                  </a:cubicBezTo>
                  <a:cubicBezTo>
                    <a:pt x="11309" y="11947"/>
                    <a:pt x="12476" y="10813"/>
                    <a:pt x="13944" y="10780"/>
                  </a:cubicBezTo>
                  <a:cubicBezTo>
                    <a:pt x="13960" y="10779"/>
                    <a:pt x="13977" y="10779"/>
                    <a:pt x="13993" y="10779"/>
                  </a:cubicBezTo>
                  <a:cubicBezTo>
                    <a:pt x="15871" y="10779"/>
                    <a:pt x="17363" y="12648"/>
                    <a:pt x="19281" y="12648"/>
                  </a:cubicBezTo>
                  <a:cubicBezTo>
                    <a:pt x="19306" y="12648"/>
                    <a:pt x="19331" y="12649"/>
                    <a:pt x="19357" y="12649"/>
                  </a:cubicBezTo>
                  <a:cubicBezTo>
                    <a:pt x="20432" y="12649"/>
                    <a:pt x="21499" y="11960"/>
                    <a:pt x="22183" y="11080"/>
                  </a:cubicBezTo>
                  <a:cubicBezTo>
                    <a:pt x="22883" y="10146"/>
                    <a:pt x="23217" y="9012"/>
                    <a:pt x="23517" y="7944"/>
                  </a:cubicBezTo>
                  <a:cubicBezTo>
                    <a:pt x="23984" y="6010"/>
                    <a:pt x="24151" y="3775"/>
                    <a:pt x="22850" y="2274"/>
                  </a:cubicBezTo>
                  <a:cubicBezTo>
                    <a:pt x="21816" y="1006"/>
                    <a:pt x="20148" y="606"/>
                    <a:pt x="18547" y="339"/>
                  </a:cubicBezTo>
                  <a:cubicBezTo>
                    <a:pt x="17018" y="111"/>
                    <a:pt x="15469" y="0"/>
                    <a:pt x="13918" y="0"/>
                  </a:cubicBezTo>
                  <a:close/>
                </a:path>
              </a:pathLst>
            </a:custGeom>
            <a:solidFill>
              <a:srgbClr val="3F3F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4" name="Google Shape;1504;p35"/>
            <p:cNvSpPr/>
            <p:nvPr/>
          </p:nvSpPr>
          <p:spPr>
            <a:xfrm>
              <a:off x="6778295" y="3321792"/>
              <a:ext cx="1021020" cy="902177"/>
            </a:xfrm>
            <a:custGeom>
              <a:avLst/>
              <a:gdLst/>
              <a:ahLst/>
              <a:cxnLst/>
              <a:rect l="l" t="t" r="r" b="b"/>
              <a:pathLst>
                <a:path w="36960" h="32658" extrusionOk="0">
                  <a:moveTo>
                    <a:pt x="9840" y="1"/>
                  </a:moveTo>
                  <a:cubicBezTo>
                    <a:pt x="9840" y="1"/>
                    <a:pt x="2068" y="9441"/>
                    <a:pt x="1001" y="12777"/>
                  </a:cubicBezTo>
                  <a:cubicBezTo>
                    <a:pt x="0" y="15845"/>
                    <a:pt x="234" y="19181"/>
                    <a:pt x="1068" y="22317"/>
                  </a:cubicBezTo>
                  <a:cubicBezTo>
                    <a:pt x="1901" y="25452"/>
                    <a:pt x="3436" y="29722"/>
                    <a:pt x="4870" y="32658"/>
                  </a:cubicBezTo>
                  <a:lnTo>
                    <a:pt x="33791" y="32658"/>
                  </a:lnTo>
                  <a:lnTo>
                    <a:pt x="36960" y="20382"/>
                  </a:lnTo>
                  <a:lnTo>
                    <a:pt x="28687" y="1"/>
                  </a:lnTo>
                  <a:lnTo>
                    <a:pt x="13610" y="15345"/>
                  </a:lnTo>
                  <a:lnTo>
                    <a:pt x="9840" y="1"/>
                  </a:lnTo>
                  <a:close/>
                </a:path>
              </a:pathLst>
            </a:custGeom>
            <a:solidFill>
              <a:srgbClr val="A6A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5" name="Google Shape;1505;p35"/>
            <p:cNvSpPr/>
            <p:nvPr/>
          </p:nvSpPr>
          <p:spPr>
            <a:xfrm>
              <a:off x="6778295" y="3321792"/>
              <a:ext cx="1021020" cy="902177"/>
            </a:xfrm>
            <a:custGeom>
              <a:avLst/>
              <a:gdLst/>
              <a:ahLst/>
              <a:cxnLst/>
              <a:rect l="l" t="t" r="r" b="b"/>
              <a:pathLst>
                <a:path w="36960" h="32658" extrusionOk="0">
                  <a:moveTo>
                    <a:pt x="9840" y="1"/>
                  </a:moveTo>
                  <a:cubicBezTo>
                    <a:pt x="9840" y="1"/>
                    <a:pt x="2068" y="9441"/>
                    <a:pt x="1001" y="12777"/>
                  </a:cubicBezTo>
                  <a:cubicBezTo>
                    <a:pt x="0" y="15845"/>
                    <a:pt x="234" y="19181"/>
                    <a:pt x="1068" y="22317"/>
                  </a:cubicBezTo>
                  <a:cubicBezTo>
                    <a:pt x="1901" y="25452"/>
                    <a:pt x="3436" y="29722"/>
                    <a:pt x="4870" y="32658"/>
                  </a:cubicBezTo>
                  <a:lnTo>
                    <a:pt x="33791" y="32658"/>
                  </a:lnTo>
                  <a:lnTo>
                    <a:pt x="36960" y="20382"/>
                  </a:lnTo>
                  <a:lnTo>
                    <a:pt x="28687" y="1"/>
                  </a:lnTo>
                  <a:lnTo>
                    <a:pt x="13610" y="15345"/>
                  </a:lnTo>
                  <a:lnTo>
                    <a:pt x="9840" y="1"/>
                  </a:lnTo>
                  <a:close/>
                </a:path>
              </a:pathLst>
            </a:custGeom>
            <a:solidFill>
              <a:srgbClr val="A6A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6" name="Google Shape;1506;p35"/>
            <p:cNvSpPr/>
            <p:nvPr/>
          </p:nvSpPr>
          <p:spPr>
            <a:xfrm>
              <a:off x="6792108" y="3859049"/>
              <a:ext cx="1007207" cy="364926"/>
            </a:xfrm>
            <a:custGeom>
              <a:avLst/>
              <a:gdLst/>
              <a:ahLst/>
              <a:cxnLst/>
              <a:rect l="l" t="t" r="r" b="b"/>
              <a:pathLst>
                <a:path w="36460" h="13210" extrusionOk="0">
                  <a:moveTo>
                    <a:pt x="0" y="0"/>
                  </a:moveTo>
                  <a:lnTo>
                    <a:pt x="0" y="0"/>
                  </a:lnTo>
                  <a:cubicBezTo>
                    <a:pt x="167" y="967"/>
                    <a:pt x="334" y="1901"/>
                    <a:pt x="568" y="2869"/>
                  </a:cubicBezTo>
                  <a:cubicBezTo>
                    <a:pt x="1401" y="6004"/>
                    <a:pt x="2936" y="10307"/>
                    <a:pt x="4370" y="13210"/>
                  </a:cubicBezTo>
                  <a:lnTo>
                    <a:pt x="33291" y="13210"/>
                  </a:lnTo>
                  <a:lnTo>
                    <a:pt x="36460" y="967"/>
                  </a:lnTo>
                  <a:lnTo>
                    <a:pt x="36426" y="834"/>
                  </a:lnTo>
                  <a:cubicBezTo>
                    <a:pt x="29922" y="3136"/>
                    <a:pt x="19614" y="3970"/>
                    <a:pt x="13110" y="4570"/>
                  </a:cubicBezTo>
                  <a:cubicBezTo>
                    <a:pt x="12726" y="4607"/>
                    <a:pt x="12342" y="4625"/>
                    <a:pt x="11959" y="4625"/>
                  </a:cubicBezTo>
                  <a:cubicBezTo>
                    <a:pt x="7194" y="4625"/>
                    <a:pt x="2625" y="1884"/>
                    <a:pt x="0"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7" name="Google Shape;1507;p35"/>
            <p:cNvSpPr/>
            <p:nvPr/>
          </p:nvSpPr>
          <p:spPr>
            <a:xfrm>
              <a:off x="6927555" y="2471789"/>
              <a:ext cx="667199" cy="353434"/>
            </a:xfrm>
            <a:custGeom>
              <a:avLst/>
              <a:gdLst/>
              <a:ahLst/>
              <a:cxnLst/>
              <a:rect l="l" t="t" r="r" b="b"/>
              <a:pathLst>
                <a:path w="24152" h="12794" extrusionOk="0">
                  <a:moveTo>
                    <a:pt x="13946" y="1"/>
                  </a:moveTo>
                  <a:cubicBezTo>
                    <a:pt x="9129" y="1"/>
                    <a:pt x="4297" y="1104"/>
                    <a:pt x="1" y="3050"/>
                  </a:cubicBezTo>
                  <a:cubicBezTo>
                    <a:pt x="601" y="5585"/>
                    <a:pt x="1335" y="8187"/>
                    <a:pt x="3003" y="10188"/>
                  </a:cubicBezTo>
                  <a:cubicBezTo>
                    <a:pt x="4286" y="11728"/>
                    <a:pt x="6260" y="12794"/>
                    <a:pt x="8226" y="12794"/>
                  </a:cubicBezTo>
                  <a:cubicBezTo>
                    <a:pt x="8816" y="12794"/>
                    <a:pt x="9405" y="12698"/>
                    <a:pt x="9975" y="12490"/>
                  </a:cubicBezTo>
                  <a:cubicBezTo>
                    <a:pt x="11309" y="11990"/>
                    <a:pt x="12477" y="10856"/>
                    <a:pt x="13911" y="10822"/>
                  </a:cubicBezTo>
                  <a:cubicBezTo>
                    <a:pt x="13944" y="10821"/>
                    <a:pt x="13976" y="10821"/>
                    <a:pt x="14009" y="10821"/>
                  </a:cubicBezTo>
                  <a:cubicBezTo>
                    <a:pt x="15897" y="10821"/>
                    <a:pt x="17379" y="12690"/>
                    <a:pt x="19281" y="12690"/>
                  </a:cubicBezTo>
                  <a:cubicBezTo>
                    <a:pt x="19307" y="12691"/>
                    <a:pt x="19332" y="12691"/>
                    <a:pt x="19357" y="12691"/>
                  </a:cubicBezTo>
                  <a:cubicBezTo>
                    <a:pt x="20432" y="12691"/>
                    <a:pt x="21499" y="12002"/>
                    <a:pt x="22183" y="11089"/>
                  </a:cubicBezTo>
                  <a:cubicBezTo>
                    <a:pt x="22884" y="10188"/>
                    <a:pt x="23218" y="9054"/>
                    <a:pt x="23518" y="7920"/>
                  </a:cubicBezTo>
                  <a:cubicBezTo>
                    <a:pt x="23985" y="6019"/>
                    <a:pt x="24152" y="3750"/>
                    <a:pt x="22851" y="2249"/>
                  </a:cubicBezTo>
                  <a:cubicBezTo>
                    <a:pt x="21817" y="1015"/>
                    <a:pt x="20149" y="582"/>
                    <a:pt x="18548" y="348"/>
                  </a:cubicBezTo>
                  <a:cubicBezTo>
                    <a:pt x="17027" y="114"/>
                    <a:pt x="15488" y="1"/>
                    <a:pt x="13946" y="1"/>
                  </a:cubicBezTo>
                  <a:close/>
                </a:path>
              </a:pathLst>
            </a:custGeom>
            <a:solidFill>
              <a:srgbClr val="A6A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8" name="Google Shape;1508;p35"/>
            <p:cNvSpPr/>
            <p:nvPr/>
          </p:nvSpPr>
          <p:spPr>
            <a:xfrm>
              <a:off x="7121071" y="2472508"/>
              <a:ext cx="328102" cy="353572"/>
            </a:xfrm>
            <a:custGeom>
              <a:avLst/>
              <a:gdLst/>
              <a:ahLst/>
              <a:cxnLst/>
              <a:rect l="l" t="t" r="r" b="b"/>
              <a:pathLst>
                <a:path w="11877" h="12799" extrusionOk="0">
                  <a:moveTo>
                    <a:pt x="6939" y="1"/>
                  </a:moveTo>
                  <a:cubicBezTo>
                    <a:pt x="5457" y="1"/>
                    <a:pt x="3976" y="109"/>
                    <a:pt x="2503" y="322"/>
                  </a:cubicBezTo>
                  <a:lnTo>
                    <a:pt x="1" y="12664"/>
                  </a:lnTo>
                  <a:cubicBezTo>
                    <a:pt x="426" y="12749"/>
                    <a:pt x="851" y="12798"/>
                    <a:pt x="1274" y="12798"/>
                  </a:cubicBezTo>
                  <a:cubicBezTo>
                    <a:pt x="1846" y="12798"/>
                    <a:pt x="2413" y="12708"/>
                    <a:pt x="2970" y="12497"/>
                  </a:cubicBezTo>
                  <a:cubicBezTo>
                    <a:pt x="4304" y="11997"/>
                    <a:pt x="5472" y="10863"/>
                    <a:pt x="6906" y="10830"/>
                  </a:cubicBezTo>
                  <a:cubicBezTo>
                    <a:pt x="7473" y="10830"/>
                    <a:pt x="8007" y="10963"/>
                    <a:pt x="8507" y="11196"/>
                  </a:cubicBezTo>
                  <a:lnTo>
                    <a:pt x="11876" y="389"/>
                  </a:lnTo>
                  <a:cubicBezTo>
                    <a:pt x="11776" y="389"/>
                    <a:pt x="11643" y="355"/>
                    <a:pt x="11543" y="355"/>
                  </a:cubicBezTo>
                  <a:cubicBezTo>
                    <a:pt x="10014" y="118"/>
                    <a:pt x="8476" y="1"/>
                    <a:pt x="6939" y="1"/>
                  </a:cubicBez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09" name="Google Shape;1509;p35"/>
            <p:cNvSpPr/>
            <p:nvPr/>
          </p:nvSpPr>
          <p:spPr>
            <a:xfrm>
              <a:off x="7129386" y="2276423"/>
              <a:ext cx="228542" cy="357965"/>
            </a:xfrm>
            <a:custGeom>
              <a:avLst/>
              <a:gdLst/>
              <a:ahLst/>
              <a:cxnLst/>
              <a:rect l="l" t="t" r="r" b="b"/>
              <a:pathLst>
                <a:path w="8273" h="12958" extrusionOk="0">
                  <a:moveTo>
                    <a:pt x="2153" y="0"/>
                  </a:moveTo>
                  <a:cubicBezTo>
                    <a:pt x="1608" y="0"/>
                    <a:pt x="1191" y="267"/>
                    <a:pt x="1535" y="782"/>
                  </a:cubicBezTo>
                  <a:cubicBezTo>
                    <a:pt x="67" y="3184"/>
                    <a:pt x="0" y="6386"/>
                    <a:pt x="1368" y="8821"/>
                  </a:cubicBezTo>
                  <a:cubicBezTo>
                    <a:pt x="2735" y="11289"/>
                    <a:pt x="5504" y="12924"/>
                    <a:pt x="8273" y="12957"/>
                  </a:cubicBezTo>
                  <a:cubicBezTo>
                    <a:pt x="6004" y="11289"/>
                    <a:pt x="4537" y="8487"/>
                    <a:pt x="4470" y="5619"/>
                  </a:cubicBezTo>
                  <a:cubicBezTo>
                    <a:pt x="4403" y="4651"/>
                    <a:pt x="4537" y="3651"/>
                    <a:pt x="4470" y="2683"/>
                  </a:cubicBezTo>
                  <a:cubicBezTo>
                    <a:pt x="4337" y="1749"/>
                    <a:pt x="3903" y="749"/>
                    <a:pt x="3069" y="248"/>
                  </a:cubicBezTo>
                  <a:cubicBezTo>
                    <a:pt x="2796" y="82"/>
                    <a:pt x="2454" y="0"/>
                    <a:pt x="2153" y="0"/>
                  </a:cubicBezTo>
                  <a:close/>
                </a:path>
              </a:pathLst>
            </a:custGeom>
            <a:solidFill>
              <a:srgbClr val="3F3F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0" name="Google Shape;1510;p35"/>
            <p:cNvSpPr/>
            <p:nvPr/>
          </p:nvSpPr>
          <p:spPr>
            <a:xfrm>
              <a:off x="7221517" y="2306176"/>
              <a:ext cx="300449" cy="320837"/>
            </a:xfrm>
            <a:custGeom>
              <a:avLst/>
              <a:gdLst/>
              <a:ahLst/>
              <a:cxnLst/>
              <a:rect l="l" t="t" r="r" b="b"/>
              <a:pathLst>
                <a:path w="10876" h="11614" extrusionOk="0">
                  <a:moveTo>
                    <a:pt x="227" y="1"/>
                  </a:moveTo>
                  <a:cubicBezTo>
                    <a:pt x="108" y="1"/>
                    <a:pt x="29" y="44"/>
                    <a:pt x="1" y="139"/>
                  </a:cubicBezTo>
                  <a:cubicBezTo>
                    <a:pt x="635" y="2874"/>
                    <a:pt x="1335" y="5676"/>
                    <a:pt x="3070" y="7944"/>
                  </a:cubicBezTo>
                  <a:cubicBezTo>
                    <a:pt x="4654" y="10006"/>
                    <a:pt x="7229" y="11614"/>
                    <a:pt x="9931" y="11614"/>
                  </a:cubicBezTo>
                  <a:cubicBezTo>
                    <a:pt x="10244" y="11614"/>
                    <a:pt x="10560" y="11592"/>
                    <a:pt x="10875" y="11547"/>
                  </a:cubicBezTo>
                  <a:cubicBezTo>
                    <a:pt x="8874" y="10913"/>
                    <a:pt x="7440" y="9245"/>
                    <a:pt x="6439" y="7544"/>
                  </a:cubicBezTo>
                  <a:cubicBezTo>
                    <a:pt x="5438" y="5843"/>
                    <a:pt x="4738" y="3941"/>
                    <a:pt x="3503" y="2374"/>
                  </a:cubicBezTo>
                  <a:cubicBezTo>
                    <a:pt x="2419" y="1094"/>
                    <a:pt x="824" y="1"/>
                    <a:pt x="227" y="1"/>
                  </a:cubicBezTo>
                  <a:close/>
                </a:path>
              </a:pathLst>
            </a:custGeom>
            <a:solidFill>
              <a:srgbClr val="3F3F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1" name="Google Shape;1511;p35"/>
            <p:cNvSpPr/>
            <p:nvPr/>
          </p:nvSpPr>
          <p:spPr>
            <a:xfrm>
              <a:off x="7279585" y="3807444"/>
              <a:ext cx="692973" cy="804468"/>
            </a:xfrm>
            <a:custGeom>
              <a:avLst/>
              <a:gdLst/>
              <a:ahLst/>
              <a:cxnLst/>
              <a:rect l="l" t="t" r="r" b="b"/>
              <a:pathLst>
                <a:path w="25085" h="29121" extrusionOk="0">
                  <a:moveTo>
                    <a:pt x="12576" y="0"/>
                  </a:moveTo>
                  <a:lnTo>
                    <a:pt x="12576" y="33"/>
                  </a:lnTo>
                  <a:lnTo>
                    <a:pt x="12576" y="9840"/>
                  </a:lnTo>
                  <a:lnTo>
                    <a:pt x="0" y="23217"/>
                  </a:lnTo>
                  <a:lnTo>
                    <a:pt x="7005" y="29121"/>
                  </a:lnTo>
                  <a:lnTo>
                    <a:pt x="21082" y="16612"/>
                  </a:lnTo>
                  <a:cubicBezTo>
                    <a:pt x="23617" y="14344"/>
                    <a:pt x="25085" y="11075"/>
                    <a:pt x="25085" y="7672"/>
                  </a:cubicBezTo>
                  <a:lnTo>
                    <a:pt x="25085" y="0"/>
                  </a:ln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2" name="Google Shape;1512;p35"/>
            <p:cNvSpPr/>
            <p:nvPr/>
          </p:nvSpPr>
          <p:spPr>
            <a:xfrm>
              <a:off x="7627002" y="3850733"/>
              <a:ext cx="345561" cy="169590"/>
            </a:xfrm>
            <a:custGeom>
              <a:avLst/>
              <a:gdLst/>
              <a:ahLst/>
              <a:cxnLst/>
              <a:rect l="l" t="t" r="r" b="b"/>
              <a:pathLst>
                <a:path w="12509" h="6139" extrusionOk="0">
                  <a:moveTo>
                    <a:pt x="0" y="1"/>
                  </a:moveTo>
                  <a:lnTo>
                    <a:pt x="0" y="6139"/>
                  </a:lnTo>
                  <a:lnTo>
                    <a:pt x="12509" y="5371"/>
                  </a:lnTo>
                  <a:lnTo>
                    <a:pt x="12509" y="1"/>
                  </a:ln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3" name="Google Shape;1513;p35"/>
            <p:cNvSpPr/>
            <p:nvPr/>
          </p:nvSpPr>
          <p:spPr>
            <a:xfrm>
              <a:off x="7510893" y="3321792"/>
              <a:ext cx="549213" cy="646922"/>
            </a:xfrm>
            <a:custGeom>
              <a:avLst/>
              <a:gdLst/>
              <a:ahLst/>
              <a:cxnLst/>
              <a:rect l="l" t="t" r="r" b="b"/>
              <a:pathLst>
                <a:path w="19881" h="23418" extrusionOk="0">
                  <a:moveTo>
                    <a:pt x="2168" y="1"/>
                  </a:moveTo>
                  <a:lnTo>
                    <a:pt x="0" y="23418"/>
                  </a:lnTo>
                  <a:lnTo>
                    <a:pt x="19881" y="22183"/>
                  </a:lnTo>
                  <a:lnTo>
                    <a:pt x="13176" y="4437"/>
                  </a:lnTo>
                  <a:cubicBezTo>
                    <a:pt x="11942" y="1735"/>
                    <a:pt x="9273" y="1"/>
                    <a:pt x="6338"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4" name="Google Shape;1514;p35"/>
            <p:cNvSpPr/>
            <p:nvPr/>
          </p:nvSpPr>
          <p:spPr>
            <a:xfrm>
              <a:off x="7510893" y="3321792"/>
              <a:ext cx="313323" cy="646922"/>
            </a:xfrm>
            <a:custGeom>
              <a:avLst/>
              <a:gdLst/>
              <a:ahLst/>
              <a:cxnLst/>
              <a:rect l="l" t="t" r="r" b="b"/>
              <a:pathLst>
                <a:path w="11342" h="23418" extrusionOk="0">
                  <a:moveTo>
                    <a:pt x="2168" y="1"/>
                  </a:moveTo>
                  <a:lnTo>
                    <a:pt x="0" y="23418"/>
                  </a:lnTo>
                  <a:lnTo>
                    <a:pt x="0" y="23418"/>
                  </a:lnTo>
                  <a:lnTo>
                    <a:pt x="11341" y="22684"/>
                  </a:lnTo>
                  <a:lnTo>
                    <a:pt x="3402" y="1"/>
                  </a:lnTo>
                  <a:close/>
                </a:path>
              </a:pathLst>
            </a:custGeom>
            <a:solidFill>
              <a:srgbClr val="3F3FD8"/>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5" name="Google Shape;1515;p35"/>
            <p:cNvSpPr/>
            <p:nvPr/>
          </p:nvSpPr>
          <p:spPr>
            <a:xfrm>
              <a:off x="7140436" y="3733713"/>
              <a:ext cx="25829" cy="488410"/>
            </a:xfrm>
            <a:custGeom>
              <a:avLst/>
              <a:gdLst/>
              <a:ahLst/>
              <a:cxnLst/>
              <a:rect l="l" t="t" r="r" b="b"/>
              <a:pathLst>
                <a:path w="935" h="17680" extrusionOk="0">
                  <a:moveTo>
                    <a:pt x="434" y="0"/>
                  </a:moveTo>
                  <a:cubicBezTo>
                    <a:pt x="267" y="34"/>
                    <a:pt x="101" y="201"/>
                    <a:pt x="101" y="401"/>
                  </a:cubicBezTo>
                  <a:lnTo>
                    <a:pt x="0" y="17246"/>
                  </a:lnTo>
                  <a:cubicBezTo>
                    <a:pt x="0" y="17513"/>
                    <a:pt x="167" y="17680"/>
                    <a:pt x="434" y="17680"/>
                  </a:cubicBezTo>
                  <a:cubicBezTo>
                    <a:pt x="668" y="17680"/>
                    <a:pt x="834" y="17513"/>
                    <a:pt x="834" y="17246"/>
                  </a:cubicBezTo>
                  <a:lnTo>
                    <a:pt x="934" y="401"/>
                  </a:lnTo>
                  <a:cubicBezTo>
                    <a:pt x="934" y="267"/>
                    <a:pt x="901" y="201"/>
                    <a:pt x="801" y="101"/>
                  </a:cubicBezTo>
                  <a:lnTo>
                    <a:pt x="501" y="401"/>
                  </a:lnTo>
                  <a:lnTo>
                    <a:pt x="434" y="0"/>
                  </a:lnTo>
                  <a:close/>
                </a:path>
              </a:pathLst>
            </a:custGeom>
            <a:solidFill>
              <a:srgbClr val="7789F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6" name="Google Shape;1516;p35"/>
            <p:cNvSpPr/>
            <p:nvPr/>
          </p:nvSpPr>
          <p:spPr>
            <a:xfrm>
              <a:off x="6736829" y="2652182"/>
              <a:ext cx="223017" cy="236553"/>
            </a:xfrm>
            <a:custGeom>
              <a:avLst/>
              <a:gdLst/>
              <a:ahLst/>
              <a:cxnLst/>
              <a:rect l="l" t="t" r="r" b="b"/>
              <a:pathLst>
                <a:path w="8073" h="8563" extrusionOk="0">
                  <a:moveTo>
                    <a:pt x="3830" y="0"/>
                  </a:moveTo>
                  <a:cubicBezTo>
                    <a:pt x="2380" y="0"/>
                    <a:pt x="1150" y="1024"/>
                    <a:pt x="701" y="2157"/>
                  </a:cubicBezTo>
                  <a:cubicBezTo>
                    <a:pt x="0" y="3859"/>
                    <a:pt x="600" y="5960"/>
                    <a:pt x="2035" y="7294"/>
                  </a:cubicBezTo>
                  <a:cubicBezTo>
                    <a:pt x="3308" y="8507"/>
                    <a:pt x="5078" y="8562"/>
                    <a:pt x="6968" y="8562"/>
                  </a:cubicBezTo>
                  <a:cubicBezTo>
                    <a:pt x="7157" y="8562"/>
                    <a:pt x="7348" y="8562"/>
                    <a:pt x="7539" y="8562"/>
                  </a:cubicBezTo>
                  <a:cubicBezTo>
                    <a:pt x="7672" y="5293"/>
                    <a:pt x="8072" y="4159"/>
                    <a:pt x="6371" y="1123"/>
                  </a:cubicBezTo>
                  <a:cubicBezTo>
                    <a:pt x="5521" y="321"/>
                    <a:pt x="4641" y="0"/>
                    <a:pt x="3830" y="0"/>
                  </a:cubicBez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7" name="Google Shape;1517;p35"/>
            <p:cNvSpPr/>
            <p:nvPr/>
          </p:nvSpPr>
          <p:spPr>
            <a:xfrm>
              <a:off x="7273121" y="4055326"/>
              <a:ext cx="389816" cy="408242"/>
            </a:xfrm>
            <a:custGeom>
              <a:avLst/>
              <a:gdLst/>
              <a:ahLst/>
              <a:cxnLst/>
              <a:rect l="l" t="t" r="r" b="b"/>
              <a:pathLst>
                <a:path w="14111" h="14778" extrusionOk="0">
                  <a:moveTo>
                    <a:pt x="13761" y="0"/>
                  </a:moveTo>
                  <a:cubicBezTo>
                    <a:pt x="13686" y="0"/>
                    <a:pt x="13611" y="34"/>
                    <a:pt x="13544" y="100"/>
                  </a:cubicBezTo>
                  <a:lnTo>
                    <a:pt x="134" y="14277"/>
                  </a:lnTo>
                  <a:cubicBezTo>
                    <a:pt x="1" y="14410"/>
                    <a:pt x="1" y="14577"/>
                    <a:pt x="134" y="14677"/>
                  </a:cubicBezTo>
                  <a:cubicBezTo>
                    <a:pt x="201" y="14744"/>
                    <a:pt x="268" y="14777"/>
                    <a:pt x="334" y="14777"/>
                  </a:cubicBezTo>
                  <a:cubicBezTo>
                    <a:pt x="435" y="14777"/>
                    <a:pt x="501" y="14744"/>
                    <a:pt x="535" y="14677"/>
                  </a:cubicBezTo>
                  <a:lnTo>
                    <a:pt x="13978" y="501"/>
                  </a:lnTo>
                  <a:cubicBezTo>
                    <a:pt x="14111" y="400"/>
                    <a:pt x="14111" y="234"/>
                    <a:pt x="13978" y="100"/>
                  </a:cubicBezTo>
                  <a:cubicBezTo>
                    <a:pt x="13911" y="34"/>
                    <a:pt x="13836" y="0"/>
                    <a:pt x="13761" y="0"/>
                  </a:cubicBez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8" name="Google Shape;1518;p35"/>
            <p:cNvSpPr/>
            <p:nvPr/>
          </p:nvSpPr>
          <p:spPr>
            <a:xfrm>
              <a:off x="6785643" y="2694256"/>
              <a:ext cx="95886" cy="152076"/>
            </a:xfrm>
            <a:custGeom>
              <a:avLst/>
              <a:gdLst/>
              <a:ahLst/>
              <a:cxnLst/>
              <a:rect l="l" t="t" r="r" b="b"/>
              <a:pathLst>
                <a:path w="3471" h="5505" extrusionOk="0">
                  <a:moveTo>
                    <a:pt x="468" y="1"/>
                  </a:moveTo>
                  <a:cubicBezTo>
                    <a:pt x="301" y="1"/>
                    <a:pt x="168" y="101"/>
                    <a:pt x="134" y="267"/>
                  </a:cubicBezTo>
                  <a:cubicBezTo>
                    <a:pt x="134" y="301"/>
                    <a:pt x="1" y="1135"/>
                    <a:pt x="301" y="2169"/>
                  </a:cubicBezTo>
                  <a:cubicBezTo>
                    <a:pt x="601" y="3169"/>
                    <a:pt x="1269" y="4537"/>
                    <a:pt x="3003" y="5471"/>
                  </a:cubicBezTo>
                  <a:cubicBezTo>
                    <a:pt x="3070" y="5504"/>
                    <a:pt x="3103" y="5504"/>
                    <a:pt x="3137" y="5504"/>
                  </a:cubicBezTo>
                  <a:cubicBezTo>
                    <a:pt x="3237" y="5504"/>
                    <a:pt x="3337" y="5471"/>
                    <a:pt x="3403" y="5304"/>
                  </a:cubicBezTo>
                  <a:cubicBezTo>
                    <a:pt x="3470" y="5171"/>
                    <a:pt x="3403" y="5004"/>
                    <a:pt x="3270" y="4904"/>
                  </a:cubicBezTo>
                  <a:cubicBezTo>
                    <a:pt x="635" y="3503"/>
                    <a:pt x="635" y="34"/>
                    <a:pt x="468" y="1"/>
                  </a:cubicBez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19" name="Google Shape;1519;p35"/>
            <p:cNvSpPr/>
            <p:nvPr/>
          </p:nvSpPr>
          <p:spPr>
            <a:xfrm>
              <a:off x="6559888" y="2283523"/>
              <a:ext cx="552003" cy="935079"/>
            </a:xfrm>
            <a:custGeom>
              <a:avLst/>
              <a:gdLst/>
              <a:ahLst/>
              <a:cxnLst/>
              <a:rect l="l" t="t" r="r" b="b"/>
              <a:pathLst>
                <a:path w="19982" h="33849" extrusionOk="0">
                  <a:moveTo>
                    <a:pt x="6839" y="16470"/>
                  </a:moveTo>
                  <a:cubicBezTo>
                    <a:pt x="6805" y="16570"/>
                    <a:pt x="6805" y="16670"/>
                    <a:pt x="6805" y="16803"/>
                  </a:cubicBezTo>
                  <a:cubicBezTo>
                    <a:pt x="5471" y="18705"/>
                    <a:pt x="4404" y="20806"/>
                    <a:pt x="3837" y="23074"/>
                  </a:cubicBezTo>
                  <a:cubicBezTo>
                    <a:pt x="3770" y="23408"/>
                    <a:pt x="3736" y="23708"/>
                    <a:pt x="3670" y="24042"/>
                  </a:cubicBezTo>
                  <a:cubicBezTo>
                    <a:pt x="3436" y="23375"/>
                    <a:pt x="3303" y="22674"/>
                    <a:pt x="3336" y="21974"/>
                  </a:cubicBezTo>
                  <a:cubicBezTo>
                    <a:pt x="3470" y="20139"/>
                    <a:pt x="4470" y="18404"/>
                    <a:pt x="5905" y="17204"/>
                  </a:cubicBezTo>
                  <a:cubicBezTo>
                    <a:pt x="6172" y="16970"/>
                    <a:pt x="6505" y="16703"/>
                    <a:pt x="6839" y="16470"/>
                  </a:cubicBezTo>
                  <a:close/>
                  <a:moveTo>
                    <a:pt x="18955" y="1"/>
                  </a:moveTo>
                  <a:cubicBezTo>
                    <a:pt x="15372" y="1"/>
                    <a:pt x="10577" y="1076"/>
                    <a:pt x="8273" y="3227"/>
                  </a:cubicBezTo>
                  <a:cubicBezTo>
                    <a:pt x="5905" y="5462"/>
                    <a:pt x="5805" y="9164"/>
                    <a:pt x="6739" y="12467"/>
                  </a:cubicBezTo>
                  <a:cubicBezTo>
                    <a:pt x="6005" y="13034"/>
                    <a:pt x="5738" y="14068"/>
                    <a:pt x="6172" y="14969"/>
                  </a:cubicBezTo>
                  <a:lnTo>
                    <a:pt x="6172" y="15002"/>
                  </a:lnTo>
                  <a:cubicBezTo>
                    <a:pt x="6305" y="15235"/>
                    <a:pt x="6505" y="15502"/>
                    <a:pt x="6739" y="15669"/>
                  </a:cubicBezTo>
                  <a:cubicBezTo>
                    <a:pt x="6172" y="15836"/>
                    <a:pt x="5671" y="16036"/>
                    <a:pt x="5137" y="16203"/>
                  </a:cubicBezTo>
                  <a:cubicBezTo>
                    <a:pt x="3269" y="16970"/>
                    <a:pt x="1368" y="18138"/>
                    <a:pt x="634" y="20006"/>
                  </a:cubicBezTo>
                  <a:cubicBezTo>
                    <a:pt x="0" y="21573"/>
                    <a:pt x="267" y="23475"/>
                    <a:pt x="1335" y="24809"/>
                  </a:cubicBezTo>
                  <a:cubicBezTo>
                    <a:pt x="1935" y="25510"/>
                    <a:pt x="2702" y="26043"/>
                    <a:pt x="3603" y="26343"/>
                  </a:cubicBezTo>
                  <a:cubicBezTo>
                    <a:pt x="3703" y="28211"/>
                    <a:pt x="4270" y="30013"/>
                    <a:pt x="5438" y="31480"/>
                  </a:cubicBezTo>
                  <a:cubicBezTo>
                    <a:pt x="6338" y="32581"/>
                    <a:pt x="7606" y="33415"/>
                    <a:pt x="9007" y="33849"/>
                  </a:cubicBezTo>
                  <a:cubicBezTo>
                    <a:pt x="9007" y="33182"/>
                    <a:pt x="9040" y="32481"/>
                    <a:pt x="9107" y="31814"/>
                  </a:cubicBezTo>
                  <a:cubicBezTo>
                    <a:pt x="8640" y="31214"/>
                    <a:pt x="8273" y="30546"/>
                    <a:pt x="8106" y="29879"/>
                  </a:cubicBezTo>
                  <a:cubicBezTo>
                    <a:pt x="7773" y="28745"/>
                    <a:pt x="7706" y="27644"/>
                    <a:pt x="7839" y="26477"/>
                  </a:cubicBezTo>
                  <a:lnTo>
                    <a:pt x="7839" y="26477"/>
                  </a:lnTo>
                  <a:cubicBezTo>
                    <a:pt x="8173" y="27644"/>
                    <a:pt x="8707" y="28712"/>
                    <a:pt x="9441" y="29713"/>
                  </a:cubicBezTo>
                  <a:cubicBezTo>
                    <a:pt x="10008" y="27111"/>
                    <a:pt x="11142" y="24576"/>
                    <a:pt x="13043" y="22174"/>
                  </a:cubicBezTo>
                  <a:cubicBezTo>
                    <a:pt x="18680" y="15202"/>
                    <a:pt x="19981" y="6796"/>
                    <a:pt x="19848" y="25"/>
                  </a:cubicBezTo>
                  <a:cubicBezTo>
                    <a:pt x="19561" y="9"/>
                    <a:pt x="19263" y="1"/>
                    <a:pt x="18955" y="1"/>
                  </a:cubicBez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0" name="Google Shape;1520;p35"/>
            <p:cNvSpPr/>
            <p:nvPr/>
          </p:nvSpPr>
          <p:spPr>
            <a:xfrm>
              <a:off x="6148906" y="3343920"/>
              <a:ext cx="911376" cy="1251413"/>
            </a:xfrm>
            <a:custGeom>
              <a:avLst/>
              <a:gdLst/>
              <a:ahLst/>
              <a:cxnLst/>
              <a:rect l="l" t="t" r="r" b="b"/>
              <a:pathLst>
                <a:path w="32991" h="45300" extrusionOk="0">
                  <a:moveTo>
                    <a:pt x="24318" y="0"/>
                  </a:moveTo>
                  <a:cubicBezTo>
                    <a:pt x="23384" y="467"/>
                    <a:pt x="22516" y="1101"/>
                    <a:pt x="21849" y="1868"/>
                  </a:cubicBezTo>
                  <a:lnTo>
                    <a:pt x="9707" y="16846"/>
                  </a:lnTo>
                  <a:lnTo>
                    <a:pt x="13710" y="18981"/>
                  </a:lnTo>
                  <a:lnTo>
                    <a:pt x="0" y="37961"/>
                  </a:lnTo>
                  <a:lnTo>
                    <a:pt x="10141" y="45299"/>
                  </a:lnTo>
                  <a:lnTo>
                    <a:pt x="23183" y="27187"/>
                  </a:lnTo>
                  <a:lnTo>
                    <a:pt x="24818" y="24952"/>
                  </a:lnTo>
                  <a:lnTo>
                    <a:pt x="24951" y="25018"/>
                  </a:lnTo>
                  <a:cubicBezTo>
                    <a:pt x="25618" y="27020"/>
                    <a:pt x="26386" y="29121"/>
                    <a:pt x="27186" y="30856"/>
                  </a:cubicBezTo>
                  <a:lnTo>
                    <a:pt x="32957" y="17513"/>
                  </a:lnTo>
                  <a:cubicBezTo>
                    <a:pt x="32990" y="17513"/>
                    <a:pt x="26152" y="9507"/>
                    <a:pt x="24318" y="0"/>
                  </a:cubicBez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1" name="Google Shape;1521;p35"/>
            <p:cNvSpPr/>
            <p:nvPr/>
          </p:nvSpPr>
          <p:spPr>
            <a:xfrm>
              <a:off x="6205096" y="4708664"/>
              <a:ext cx="810959" cy="130887"/>
            </a:xfrm>
            <a:custGeom>
              <a:avLst/>
              <a:gdLst/>
              <a:ahLst/>
              <a:cxnLst/>
              <a:rect l="l" t="t" r="r" b="b"/>
              <a:pathLst>
                <a:path w="29356" h="4738" extrusionOk="0">
                  <a:moveTo>
                    <a:pt x="1" y="0"/>
                  </a:moveTo>
                  <a:lnTo>
                    <a:pt x="1" y="4737"/>
                  </a:lnTo>
                  <a:lnTo>
                    <a:pt x="27020" y="4737"/>
                  </a:lnTo>
                  <a:cubicBezTo>
                    <a:pt x="28321" y="4737"/>
                    <a:pt x="29355" y="3670"/>
                    <a:pt x="29355" y="2335"/>
                  </a:cubicBezTo>
                  <a:cubicBezTo>
                    <a:pt x="29355" y="1068"/>
                    <a:pt x="28321" y="0"/>
                    <a:pt x="27020"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2" name="Google Shape;1522;p35"/>
            <p:cNvSpPr/>
            <p:nvPr/>
          </p:nvSpPr>
          <p:spPr>
            <a:xfrm>
              <a:off x="5432883" y="4016623"/>
              <a:ext cx="1156493" cy="822921"/>
            </a:xfrm>
            <a:custGeom>
              <a:avLst/>
              <a:gdLst/>
              <a:ahLst/>
              <a:cxnLst/>
              <a:rect l="l" t="t" r="r" b="b"/>
              <a:pathLst>
                <a:path w="41864" h="29789" extrusionOk="0">
                  <a:moveTo>
                    <a:pt x="3703" y="0"/>
                  </a:moveTo>
                  <a:cubicBezTo>
                    <a:pt x="1568" y="0"/>
                    <a:pt x="1" y="2002"/>
                    <a:pt x="434" y="4103"/>
                  </a:cubicBezTo>
                  <a:lnTo>
                    <a:pt x="5671" y="27186"/>
                  </a:lnTo>
                  <a:cubicBezTo>
                    <a:pt x="6005" y="28687"/>
                    <a:pt x="7373" y="29788"/>
                    <a:pt x="8907" y="29788"/>
                  </a:cubicBezTo>
                  <a:lnTo>
                    <a:pt x="38095" y="29788"/>
                  </a:lnTo>
                  <a:cubicBezTo>
                    <a:pt x="40263" y="29788"/>
                    <a:pt x="41864" y="27820"/>
                    <a:pt x="41364" y="25685"/>
                  </a:cubicBezTo>
                  <a:lnTo>
                    <a:pt x="36126" y="2602"/>
                  </a:lnTo>
                  <a:cubicBezTo>
                    <a:pt x="35793" y="1101"/>
                    <a:pt x="34425" y="0"/>
                    <a:pt x="32891"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3" name="Google Shape;1523;p35"/>
            <p:cNvSpPr/>
            <p:nvPr/>
          </p:nvSpPr>
          <p:spPr>
            <a:xfrm>
              <a:off x="6342421" y="4017535"/>
              <a:ext cx="339125" cy="822921"/>
            </a:xfrm>
            <a:custGeom>
              <a:avLst/>
              <a:gdLst/>
              <a:ahLst/>
              <a:cxnLst/>
              <a:rect l="l" t="t" r="r" b="b"/>
              <a:pathLst>
                <a:path w="12276" h="29789" extrusionOk="0">
                  <a:moveTo>
                    <a:pt x="0" y="1"/>
                  </a:moveTo>
                  <a:cubicBezTo>
                    <a:pt x="1535" y="1"/>
                    <a:pt x="2936" y="1101"/>
                    <a:pt x="3269" y="2602"/>
                  </a:cubicBezTo>
                  <a:lnTo>
                    <a:pt x="8473" y="25686"/>
                  </a:lnTo>
                  <a:cubicBezTo>
                    <a:pt x="8940" y="27787"/>
                    <a:pt x="7339" y="29788"/>
                    <a:pt x="5204" y="29788"/>
                  </a:cubicBezTo>
                  <a:lnTo>
                    <a:pt x="8540" y="29788"/>
                  </a:lnTo>
                  <a:cubicBezTo>
                    <a:pt x="10674" y="29755"/>
                    <a:pt x="12276" y="27787"/>
                    <a:pt x="11809" y="25686"/>
                  </a:cubicBezTo>
                  <a:lnTo>
                    <a:pt x="6605" y="2602"/>
                  </a:lnTo>
                  <a:cubicBezTo>
                    <a:pt x="6271" y="1068"/>
                    <a:pt x="4870" y="1"/>
                    <a:pt x="3336" y="1"/>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4" name="Google Shape;1524;p35"/>
            <p:cNvSpPr/>
            <p:nvPr/>
          </p:nvSpPr>
          <p:spPr>
            <a:xfrm>
              <a:off x="5429209" y="4017535"/>
              <a:ext cx="1133454" cy="822921"/>
            </a:xfrm>
            <a:custGeom>
              <a:avLst/>
              <a:gdLst/>
              <a:ahLst/>
              <a:cxnLst/>
              <a:rect l="l" t="t" r="r" b="b"/>
              <a:pathLst>
                <a:path w="41030" h="29789" extrusionOk="0">
                  <a:moveTo>
                    <a:pt x="3836" y="1"/>
                  </a:moveTo>
                  <a:cubicBezTo>
                    <a:pt x="1701" y="1"/>
                    <a:pt x="134" y="2002"/>
                    <a:pt x="567" y="4103"/>
                  </a:cubicBezTo>
                  <a:lnTo>
                    <a:pt x="5804" y="27187"/>
                  </a:lnTo>
                  <a:cubicBezTo>
                    <a:pt x="6138" y="28754"/>
                    <a:pt x="7506" y="29788"/>
                    <a:pt x="9040" y="29788"/>
                  </a:cubicBezTo>
                  <a:lnTo>
                    <a:pt x="38228" y="29788"/>
                  </a:lnTo>
                  <a:cubicBezTo>
                    <a:pt x="39395" y="29755"/>
                    <a:pt x="40396" y="29155"/>
                    <a:pt x="41030" y="28287"/>
                  </a:cubicBezTo>
                  <a:cubicBezTo>
                    <a:pt x="0" y="28287"/>
                    <a:pt x="10141" y="2135"/>
                    <a:pt x="11742" y="1"/>
                  </a:cubicBez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5" name="Google Shape;1525;p35"/>
            <p:cNvSpPr/>
            <p:nvPr/>
          </p:nvSpPr>
          <p:spPr>
            <a:xfrm>
              <a:off x="5803339" y="4273704"/>
              <a:ext cx="317936" cy="304124"/>
            </a:xfrm>
            <a:custGeom>
              <a:avLst/>
              <a:gdLst/>
              <a:ahLst/>
              <a:cxnLst/>
              <a:rect l="l" t="t" r="r" b="b"/>
              <a:pathLst>
                <a:path w="11509" h="11009" extrusionOk="0">
                  <a:moveTo>
                    <a:pt x="10341" y="1"/>
                  </a:moveTo>
                  <a:cubicBezTo>
                    <a:pt x="9007" y="1"/>
                    <a:pt x="7706" y="568"/>
                    <a:pt x="6672" y="1569"/>
                  </a:cubicBezTo>
                  <a:cubicBezTo>
                    <a:pt x="6138" y="1368"/>
                    <a:pt x="5504" y="1235"/>
                    <a:pt x="4870" y="1235"/>
                  </a:cubicBezTo>
                  <a:cubicBezTo>
                    <a:pt x="2168" y="1235"/>
                    <a:pt x="0" y="3437"/>
                    <a:pt x="0" y="6139"/>
                  </a:cubicBezTo>
                  <a:cubicBezTo>
                    <a:pt x="0" y="8840"/>
                    <a:pt x="2202" y="11009"/>
                    <a:pt x="4870" y="11009"/>
                  </a:cubicBezTo>
                  <a:cubicBezTo>
                    <a:pt x="7572" y="11009"/>
                    <a:pt x="9741" y="8807"/>
                    <a:pt x="9741" y="6139"/>
                  </a:cubicBezTo>
                  <a:cubicBezTo>
                    <a:pt x="9741" y="5672"/>
                    <a:pt x="9674" y="5238"/>
                    <a:pt x="9574" y="4838"/>
                  </a:cubicBezTo>
                  <a:cubicBezTo>
                    <a:pt x="9707" y="4704"/>
                    <a:pt x="9841" y="4637"/>
                    <a:pt x="9974" y="4504"/>
                  </a:cubicBezTo>
                  <a:cubicBezTo>
                    <a:pt x="11041" y="3403"/>
                    <a:pt x="11508" y="1735"/>
                    <a:pt x="11108" y="301"/>
                  </a:cubicBezTo>
                  <a:cubicBezTo>
                    <a:pt x="11041" y="134"/>
                    <a:pt x="10875" y="1"/>
                    <a:pt x="10708" y="1"/>
                  </a:cubicBezTo>
                  <a:close/>
                </a:path>
              </a:pathLst>
            </a:custGeom>
            <a:solidFill>
              <a:srgbClr val="F5FD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6" name="Google Shape;1526;p35"/>
            <p:cNvSpPr/>
            <p:nvPr/>
          </p:nvSpPr>
          <p:spPr>
            <a:xfrm>
              <a:off x="5929588" y="4260803"/>
              <a:ext cx="204591" cy="187104"/>
            </a:xfrm>
            <a:custGeom>
              <a:avLst/>
              <a:gdLst/>
              <a:ahLst/>
              <a:cxnLst/>
              <a:rect l="l" t="t" r="r" b="b"/>
              <a:pathLst>
                <a:path w="7406" h="6773" extrusionOk="0">
                  <a:moveTo>
                    <a:pt x="6138" y="835"/>
                  </a:moveTo>
                  <a:cubicBezTo>
                    <a:pt x="6538" y="2169"/>
                    <a:pt x="6105" y="3637"/>
                    <a:pt x="5137" y="4637"/>
                  </a:cubicBezTo>
                  <a:cubicBezTo>
                    <a:pt x="4303" y="5471"/>
                    <a:pt x="3069" y="5872"/>
                    <a:pt x="1601" y="5872"/>
                  </a:cubicBezTo>
                  <a:cubicBezTo>
                    <a:pt x="1401" y="5872"/>
                    <a:pt x="1168" y="5872"/>
                    <a:pt x="934" y="5838"/>
                  </a:cubicBezTo>
                  <a:cubicBezTo>
                    <a:pt x="801" y="3303"/>
                    <a:pt x="3202" y="835"/>
                    <a:pt x="5771" y="835"/>
                  </a:cubicBezTo>
                  <a:close/>
                  <a:moveTo>
                    <a:pt x="5771" y="1"/>
                  </a:moveTo>
                  <a:cubicBezTo>
                    <a:pt x="4270" y="1"/>
                    <a:pt x="2802" y="668"/>
                    <a:pt x="1668" y="1835"/>
                  </a:cubicBezTo>
                  <a:cubicBezTo>
                    <a:pt x="601" y="3003"/>
                    <a:pt x="0" y="4471"/>
                    <a:pt x="100" y="5938"/>
                  </a:cubicBezTo>
                  <a:cubicBezTo>
                    <a:pt x="134" y="6339"/>
                    <a:pt x="467" y="6672"/>
                    <a:pt x="901" y="6706"/>
                  </a:cubicBezTo>
                  <a:cubicBezTo>
                    <a:pt x="1134" y="6706"/>
                    <a:pt x="1401" y="6772"/>
                    <a:pt x="1635" y="6772"/>
                  </a:cubicBezTo>
                  <a:cubicBezTo>
                    <a:pt x="3336" y="6772"/>
                    <a:pt x="4770" y="6205"/>
                    <a:pt x="5771" y="5271"/>
                  </a:cubicBezTo>
                  <a:cubicBezTo>
                    <a:pt x="6938" y="4104"/>
                    <a:pt x="7405" y="2236"/>
                    <a:pt x="6972" y="668"/>
                  </a:cubicBezTo>
                  <a:cubicBezTo>
                    <a:pt x="6905" y="334"/>
                    <a:pt x="6605" y="101"/>
                    <a:pt x="6238" y="34"/>
                  </a:cubicBezTo>
                  <a:cubicBezTo>
                    <a:pt x="6071" y="1"/>
                    <a:pt x="5904" y="1"/>
                    <a:pt x="5771"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7" name="Google Shape;1527;p35"/>
            <p:cNvSpPr/>
            <p:nvPr/>
          </p:nvSpPr>
          <p:spPr>
            <a:xfrm>
              <a:off x="6872276" y="4448793"/>
              <a:ext cx="603606" cy="466476"/>
            </a:xfrm>
            <a:custGeom>
              <a:avLst/>
              <a:gdLst/>
              <a:ahLst/>
              <a:cxnLst/>
              <a:rect l="l" t="t" r="r" b="b"/>
              <a:pathLst>
                <a:path w="21850" h="16886" extrusionOk="0">
                  <a:moveTo>
                    <a:pt x="14778" y="1"/>
                  </a:moveTo>
                  <a:lnTo>
                    <a:pt x="3503" y="5905"/>
                  </a:lnTo>
                  <a:lnTo>
                    <a:pt x="468" y="12076"/>
                  </a:lnTo>
                  <a:cubicBezTo>
                    <a:pt x="1" y="13043"/>
                    <a:pt x="434" y="14211"/>
                    <a:pt x="1435" y="14678"/>
                  </a:cubicBezTo>
                  <a:cubicBezTo>
                    <a:pt x="1679" y="14773"/>
                    <a:pt x="1945" y="14824"/>
                    <a:pt x="2211" y="14824"/>
                  </a:cubicBezTo>
                  <a:cubicBezTo>
                    <a:pt x="2599" y="14824"/>
                    <a:pt x="2986" y="14715"/>
                    <a:pt x="3303" y="14478"/>
                  </a:cubicBezTo>
                  <a:lnTo>
                    <a:pt x="3803" y="14144"/>
                  </a:lnTo>
                  <a:lnTo>
                    <a:pt x="3803" y="14144"/>
                  </a:lnTo>
                  <a:cubicBezTo>
                    <a:pt x="3336" y="15045"/>
                    <a:pt x="3837" y="16146"/>
                    <a:pt x="4837" y="16379"/>
                  </a:cubicBezTo>
                  <a:lnTo>
                    <a:pt x="4937" y="16412"/>
                  </a:lnTo>
                  <a:cubicBezTo>
                    <a:pt x="5082" y="16457"/>
                    <a:pt x="5230" y="16479"/>
                    <a:pt x="5377" y="16479"/>
                  </a:cubicBezTo>
                  <a:cubicBezTo>
                    <a:pt x="5671" y="16479"/>
                    <a:pt x="5960" y="16390"/>
                    <a:pt x="6205" y="16212"/>
                  </a:cubicBezTo>
                  <a:lnTo>
                    <a:pt x="7206" y="15578"/>
                  </a:lnTo>
                  <a:lnTo>
                    <a:pt x="7206" y="15578"/>
                  </a:lnTo>
                  <a:cubicBezTo>
                    <a:pt x="7006" y="16146"/>
                    <a:pt x="7339" y="16713"/>
                    <a:pt x="7940" y="16846"/>
                  </a:cubicBezTo>
                  <a:cubicBezTo>
                    <a:pt x="8095" y="16873"/>
                    <a:pt x="8251" y="16886"/>
                    <a:pt x="8406" y="16886"/>
                  </a:cubicBezTo>
                  <a:cubicBezTo>
                    <a:pt x="9408" y="16886"/>
                    <a:pt x="10350" y="16337"/>
                    <a:pt x="10842" y="15412"/>
                  </a:cubicBezTo>
                  <a:lnTo>
                    <a:pt x="13177" y="11175"/>
                  </a:lnTo>
                  <a:lnTo>
                    <a:pt x="16079" y="9674"/>
                  </a:lnTo>
                  <a:lnTo>
                    <a:pt x="14678" y="14011"/>
                  </a:lnTo>
                  <a:cubicBezTo>
                    <a:pt x="14077" y="14811"/>
                    <a:pt x="14377" y="15912"/>
                    <a:pt x="15211" y="16412"/>
                  </a:cubicBezTo>
                  <a:cubicBezTo>
                    <a:pt x="15481" y="16565"/>
                    <a:pt x="15776" y="16639"/>
                    <a:pt x="16064" y="16639"/>
                  </a:cubicBezTo>
                  <a:cubicBezTo>
                    <a:pt x="16593" y="16639"/>
                    <a:pt x="17099" y="16388"/>
                    <a:pt x="17380" y="15912"/>
                  </a:cubicBezTo>
                  <a:lnTo>
                    <a:pt x="19948" y="12276"/>
                  </a:lnTo>
                  <a:lnTo>
                    <a:pt x="21849" y="5938"/>
                  </a:lnTo>
                  <a:lnTo>
                    <a:pt x="14778" y="1"/>
                  </a:ln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8" name="Google Shape;1528;p35"/>
            <p:cNvSpPr/>
            <p:nvPr/>
          </p:nvSpPr>
          <p:spPr>
            <a:xfrm>
              <a:off x="6968109" y="4593715"/>
              <a:ext cx="204591" cy="253183"/>
            </a:xfrm>
            <a:custGeom>
              <a:avLst/>
              <a:gdLst/>
              <a:ahLst/>
              <a:cxnLst/>
              <a:rect l="l" t="t" r="r" b="b"/>
              <a:pathLst>
                <a:path w="7406" h="9165" extrusionOk="0">
                  <a:moveTo>
                    <a:pt x="7114" y="0"/>
                  </a:moveTo>
                  <a:cubicBezTo>
                    <a:pt x="7062" y="0"/>
                    <a:pt x="7012" y="19"/>
                    <a:pt x="6972" y="58"/>
                  </a:cubicBezTo>
                  <a:lnTo>
                    <a:pt x="3903" y="2160"/>
                  </a:lnTo>
                  <a:cubicBezTo>
                    <a:pt x="3870" y="2160"/>
                    <a:pt x="3870" y="2227"/>
                    <a:pt x="3837" y="2260"/>
                  </a:cubicBezTo>
                  <a:lnTo>
                    <a:pt x="67" y="8765"/>
                  </a:lnTo>
                  <a:cubicBezTo>
                    <a:pt x="1" y="8898"/>
                    <a:pt x="34" y="9065"/>
                    <a:pt x="167" y="9132"/>
                  </a:cubicBezTo>
                  <a:cubicBezTo>
                    <a:pt x="201" y="9165"/>
                    <a:pt x="234" y="9165"/>
                    <a:pt x="301" y="9165"/>
                  </a:cubicBezTo>
                  <a:cubicBezTo>
                    <a:pt x="401" y="9165"/>
                    <a:pt x="501" y="9132"/>
                    <a:pt x="534" y="9065"/>
                  </a:cubicBezTo>
                  <a:lnTo>
                    <a:pt x="4237" y="2594"/>
                  </a:lnTo>
                  <a:lnTo>
                    <a:pt x="7239" y="492"/>
                  </a:lnTo>
                  <a:cubicBezTo>
                    <a:pt x="7373" y="425"/>
                    <a:pt x="7406" y="259"/>
                    <a:pt x="7339" y="125"/>
                  </a:cubicBezTo>
                  <a:cubicBezTo>
                    <a:pt x="7279" y="44"/>
                    <a:pt x="7194" y="0"/>
                    <a:pt x="7114" y="0"/>
                  </a:cubicBez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29" name="Google Shape;1529;p35"/>
            <p:cNvSpPr/>
            <p:nvPr/>
          </p:nvSpPr>
          <p:spPr>
            <a:xfrm>
              <a:off x="7061179" y="4656756"/>
              <a:ext cx="181579" cy="230696"/>
            </a:xfrm>
            <a:custGeom>
              <a:avLst/>
              <a:gdLst/>
              <a:ahLst/>
              <a:cxnLst/>
              <a:rect l="l" t="t" r="r" b="b"/>
              <a:pathLst>
                <a:path w="6573" h="8351" extrusionOk="0">
                  <a:moveTo>
                    <a:pt x="6250" y="1"/>
                  </a:moveTo>
                  <a:cubicBezTo>
                    <a:pt x="6188" y="1"/>
                    <a:pt x="6127" y="17"/>
                    <a:pt x="6072" y="45"/>
                  </a:cubicBezTo>
                  <a:lnTo>
                    <a:pt x="2703" y="2980"/>
                  </a:lnTo>
                  <a:cubicBezTo>
                    <a:pt x="2669" y="3014"/>
                    <a:pt x="2636" y="3014"/>
                    <a:pt x="2636" y="3047"/>
                  </a:cubicBezTo>
                  <a:lnTo>
                    <a:pt x="101" y="7950"/>
                  </a:lnTo>
                  <a:cubicBezTo>
                    <a:pt x="1" y="8050"/>
                    <a:pt x="101" y="8217"/>
                    <a:pt x="201" y="8317"/>
                  </a:cubicBezTo>
                  <a:cubicBezTo>
                    <a:pt x="268" y="8351"/>
                    <a:pt x="301" y="8351"/>
                    <a:pt x="334" y="8351"/>
                  </a:cubicBezTo>
                  <a:cubicBezTo>
                    <a:pt x="468" y="8351"/>
                    <a:pt x="534" y="8284"/>
                    <a:pt x="635" y="8217"/>
                  </a:cubicBezTo>
                  <a:lnTo>
                    <a:pt x="3136" y="3380"/>
                  </a:lnTo>
                  <a:lnTo>
                    <a:pt x="6472" y="512"/>
                  </a:lnTo>
                  <a:cubicBezTo>
                    <a:pt x="6572" y="378"/>
                    <a:pt x="6572" y="212"/>
                    <a:pt x="6505" y="111"/>
                  </a:cubicBezTo>
                  <a:cubicBezTo>
                    <a:pt x="6427" y="33"/>
                    <a:pt x="6338" y="1"/>
                    <a:pt x="6250" y="1"/>
                  </a:cubicBez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1566" name="Google Shape;1566;p38"/>
          <p:cNvGrpSpPr/>
          <p:nvPr/>
        </p:nvGrpSpPr>
        <p:grpSpPr>
          <a:xfrm>
            <a:off x="789618" y="5610741"/>
            <a:ext cx="1362341" cy="442792"/>
            <a:chOff x="7289663" y="3996131"/>
            <a:chExt cx="1021756" cy="332094"/>
          </a:xfrm>
        </p:grpSpPr>
        <p:sp>
          <p:nvSpPr>
            <p:cNvPr id="1567" name="Google Shape;1567;p38"/>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68" name="Google Shape;1568;p38"/>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69" name="Google Shape;1569;p38"/>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70" name="Google Shape;1570;p38"/>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71" name="Google Shape;1571;p38"/>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572" name="Google Shape;1572;p38"/>
          <p:cNvGrpSpPr/>
          <p:nvPr/>
        </p:nvGrpSpPr>
        <p:grpSpPr>
          <a:xfrm>
            <a:off x="8257293" y="2390474"/>
            <a:ext cx="2167688" cy="2073021"/>
            <a:chOff x="6652533" y="1529057"/>
            <a:chExt cx="1496195" cy="1430854"/>
          </a:xfrm>
        </p:grpSpPr>
        <p:sp>
          <p:nvSpPr>
            <p:cNvPr id="1573" name="Google Shape;1573;p38"/>
            <p:cNvSpPr/>
            <p:nvPr/>
          </p:nvSpPr>
          <p:spPr>
            <a:xfrm>
              <a:off x="6652533" y="1602231"/>
              <a:ext cx="1416478" cy="1357680"/>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74" name="Google Shape;1574;p38"/>
            <p:cNvSpPr/>
            <p:nvPr/>
          </p:nvSpPr>
          <p:spPr>
            <a:xfrm>
              <a:off x="6730919" y="1529057"/>
              <a:ext cx="1417809" cy="1357680"/>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575" name="Google Shape;1575;p38"/>
          <p:cNvSpPr txBox="1">
            <a:spLocks noGrp="1"/>
          </p:cNvSpPr>
          <p:nvPr>
            <p:ph type="title"/>
          </p:nvPr>
        </p:nvSpPr>
        <p:spPr>
          <a:xfrm>
            <a:off x="2126914" y="922091"/>
            <a:ext cx="8877007" cy="877600"/>
          </a:xfrm>
          <a:prstGeom prst="rect">
            <a:avLst/>
          </a:prstGeom>
        </p:spPr>
        <p:txBody>
          <a:bodyPr spcFirstLastPara="1" wrap="square" lIns="121900" tIns="121900" rIns="121900" bIns="121900" anchor="ctr" anchorCtr="0">
            <a:noAutofit/>
          </a:bodyPr>
          <a:lstStyle/>
          <a:p>
            <a:r>
              <a:rPr lang="en-US" sz="4267" dirty="0"/>
              <a:t>ONE OF THE TROUBLING CODE WE HAVE CREATED</a:t>
            </a:r>
          </a:p>
        </p:txBody>
      </p:sp>
      <p:sp>
        <p:nvSpPr>
          <p:cNvPr id="1577" name="Google Shape;1577;p38"/>
          <p:cNvSpPr txBox="1"/>
          <p:nvPr/>
        </p:nvSpPr>
        <p:spPr>
          <a:xfrm>
            <a:off x="7962486" y="4525815"/>
            <a:ext cx="2736348" cy="549859"/>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1467" b="1" kern="0" dirty="0">
                <a:solidFill>
                  <a:srgbClr val="92F7FF"/>
                </a:solidFill>
                <a:latin typeface="Orbitron"/>
                <a:ea typeface="Orbitron"/>
                <a:cs typeface="Orbitron"/>
                <a:sym typeface="Orbitron"/>
              </a:rPr>
              <a:t>Code for fetching flights</a:t>
            </a:r>
            <a:endParaRPr sz="1467" b="1" kern="0" dirty="0">
              <a:solidFill>
                <a:srgbClr val="92F7FF"/>
              </a:solidFill>
              <a:latin typeface="Orbitron"/>
              <a:ea typeface="Orbitron"/>
              <a:cs typeface="Orbitron"/>
              <a:sym typeface="Orbitron"/>
            </a:endParaRPr>
          </a:p>
        </p:txBody>
      </p:sp>
      <p:grpSp>
        <p:nvGrpSpPr>
          <p:cNvPr id="1578" name="Google Shape;1578;p38"/>
          <p:cNvGrpSpPr/>
          <p:nvPr/>
        </p:nvGrpSpPr>
        <p:grpSpPr>
          <a:xfrm>
            <a:off x="8854451" y="3108667"/>
            <a:ext cx="973357" cy="636632"/>
            <a:chOff x="6640838" y="2331500"/>
            <a:chExt cx="730018" cy="477474"/>
          </a:xfrm>
        </p:grpSpPr>
        <p:sp>
          <p:nvSpPr>
            <p:cNvPr id="1579" name="Google Shape;1579;p38"/>
            <p:cNvSpPr/>
            <p:nvPr/>
          </p:nvSpPr>
          <p:spPr>
            <a:xfrm>
              <a:off x="6640838" y="2331500"/>
              <a:ext cx="519523" cy="477474"/>
            </a:xfrm>
            <a:custGeom>
              <a:avLst/>
              <a:gdLst/>
              <a:ahLst/>
              <a:cxnLst/>
              <a:rect l="l" t="t" r="r" b="b"/>
              <a:pathLst>
                <a:path w="10329" h="9493" extrusionOk="0">
                  <a:moveTo>
                    <a:pt x="5003" y="1"/>
                  </a:moveTo>
                  <a:cubicBezTo>
                    <a:pt x="4318" y="1"/>
                    <a:pt x="3652" y="286"/>
                    <a:pt x="3139" y="762"/>
                  </a:cubicBezTo>
                  <a:lnTo>
                    <a:pt x="1028" y="2873"/>
                  </a:lnTo>
                  <a:cubicBezTo>
                    <a:pt x="0" y="3900"/>
                    <a:pt x="0" y="5574"/>
                    <a:pt x="1028" y="6620"/>
                  </a:cubicBezTo>
                  <a:lnTo>
                    <a:pt x="3139" y="8731"/>
                  </a:lnTo>
                  <a:cubicBezTo>
                    <a:pt x="3652" y="9226"/>
                    <a:pt x="4318" y="9492"/>
                    <a:pt x="5003" y="9492"/>
                  </a:cubicBezTo>
                  <a:cubicBezTo>
                    <a:pt x="5688" y="9492"/>
                    <a:pt x="6353" y="9207"/>
                    <a:pt x="6848" y="8731"/>
                  </a:cubicBezTo>
                  <a:lnTo>
                    <a:pt x="7114" y="8465"/>
                  </a:lnTo>
                  <a:lnTo>
                    <a:pt x="6239" y="7590"/>
                  </a:lnTo>
                  <a:lnTo>
                    <a:pt x="5973" y="7857"/>
                  </a:lnTo>
                  <a:cubicBezTo>
                    <a:pt x="5707" y="8123"/>
                    <a:pt x="5364" y="8256"/>
                    <a:pt x="5003" y="8256"/>
                  </a:cubicBezTo>
                  <a:cubicBezTo>
                    <a:pt x="4623" y="8256"/>
                    <a:pt x="4280" y="8123"/>
                    <a:pt x="4014" y="7857"/>
                  </a:cubicBezTo>
                  <a:lnTo>
                    <a:pt x="1903" y="5745"/>
                  </a:lnTo>
                  <a:cubicBezTo>
                    <a:pt x="1370" y="5194"/>
                    <a:pt x="1370" y="4319"/>
                    <a:pt x="1903" y="3767"/>
                  </a:cubicBezTo>
                  <a:lnTo>
                    <a:pt x="4014" y="1637"/>
                  </a:lnTo>
                  <a:cubicBezTo>
                    <a:pt x="4280" y="1389"/>
                    <a:pt x="4642" y="1237"/>
                    <a:pt x="5003" y="1237"/>
                  </a:cubicBezTo>
                  <a:cubicBezTo>
                    <a:pt x="5383" y="1237"/>
                    <a:pt x="5707" y="1389"/>
                    <a:pt x="5973" y="1637"/>
                  </a:cubicBezTo>
                  <a:lnTo>
                    <a:pt x="6239" y="1903"/>
                  </a:lnTo>
                  <a:lnTo>
                    <a:pt x="6506" y="2169"/>
                  </a:lnTo>
                  <a:lnTo>
                    <a:pt x="7381" y="3044"/>
                  </a:lnTo>
                  <a:lnTo>
                    <a:pt x="7647" y="3311"/>
                  </a:lnTo>
                  <a:lnTo>
                    <a:pt x="8826" y="4490"/>
                  </a:lnTo>
                  <a:cubicBezTo>
                    <a:pt x="8940" y="4642"/>
                    <a:pt x="8940" y="4832"/>
                    <a:pt x="8826" y="4965"/>
                  </a:cubicBezTo>
                  <a:lnTo>
                    <a:pt x="7647" y="6164"/>
                  </a:lnTo>
                  <a:lnTo>
                    <a:pt x="8522" y="7039"/>
                  </a:lnTo>
                  <a:lnTo>
                    <a:pt x="9701" y="5859"/>
                  </a:lnTo>
                  <a:cubicBezTo>
                    <a:pt x="10329" y="5232"/>
                    <a:pt x="10329" y="4243"/>
                    <a:pt x="9701" y="3615"/>
                  </a:cubicBezTo>
                  <a:lnTo>
                    <a:pt x="8522" y="2436"/>
                  </a:lnTo>
                  <a:lnTo>
                    <a:pt x="8255" y="2169"/>
                  </a:lnTo>
                  <a:lnTo>
                    <a:pt x="7381" y="1294"/>
                  </a:lnTo>
                  <a:lnTo>
                    <a:pt x="7114" y="1028"/>
                  </a:lnTo>
                  <a:lnTo>
                    <a:pt x="6848" y="762"/>
                  </a:lnTo>
                  <a:cubicBezTo>
                    <a:pt x="6353" y="267"/>
                    <a:pt x="5688" y="1"/>
                    <a:pt x="5003"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80" name="Google Shape;1580;p38"/>
            <p:cNvSpPr/>
            <p:nvPr/>
          </p:nvSpPr>
          <p:spPr>
            <a:xfrm>
              <a:off x="6863756" y="2331500"/>
              <a:ext cx="507099" cy="476519"/>
            </a:xfrm>
            <a:custGeom>
              <a:avLst/>
              <a:gdLst/>
              <a:ahLst/>
              <a:cxnLst/>
              <a:rect l="l" t="t" r="r" b="b"/>
              <a:pathLst>
                <a:path w="10082" h="9474" extrusionOk="0">
                  <a:moveTo>
                    <a:pt x="5345" y="1"/>
                  </a:moveTo>
                  <a:cubicBezTo>
                    <a:pt x="4641" y="1"/>
                    <a:pt x="3995" y="286"/>
                    <a:pt x="3500" y="762"/>
                  </a:cubicBezTo>
                  <a:lnTo>
                    <a:pt x="3234" y="1028"/>
                  </a:lnTo>
                  <a:lnTo>
                    <a:pt x="4109" y="1903"/>
                  </a:lnTo>
                  <a:lnTo>
                    <a:pt x="4375" y="1637"/>
                  </a:lnTo>
                  <a:cubicBezTo>
                    <a:pt x="4641" y="1389"/>
                    <a:pt x="4984" y="1237"/>
                    <a:pt x="5345" y="1237"/>
                  </a:cubicBezTo>
                  <a:cubicBezTo>
                    <a:pt x="5726" y="1237"/>
                    <a:pt x="6068" y="1389"/>
                    <a:pt x="6315" y="1637"/>
                  </a:cubicBezTo>
                  <a:lnTo>
                    <a:pt x="8446" y="3767"/>
                  </a:lnTo>
                  <a:cubicBezTo>
                    <a:pt x="8693" y="4014"/>
                    <a:pt x="8845" y="4376"/>
                    <a:pt x="8845" y="4737"/>
                  </a:cubicBezTo>
                  <a:cubicBezTo>
                    <a:pt x="8845" y="5118"/>
                    <a:pt x="8693" y="5441"/>
                    <a:pt x="8446" y="5707"/>
                  </a:cubicBezTo>
                  <a:lnTo>
                    <a:pt x="6315" y="7818"/>
                  </a:lnTo>
                  <a:cubicBezTo>
                    <a:pt x="6049" y="8094"/>
                    <a:pt x="5692" y="8232"/>
                    <a:pt x="5336" y="8232"/>
                  </a:cubicBezTo>
                  <a:cubicBezTo>
                    <a:pt x="4979" y="8232"/>
                    <a:pt x="4622" y="8094"/>
                    <a:pt x="4356" y="7818"/>
                  </a:cubicBezTo>
                  <a:lnTo>
                    <a:pt x="4090" y="7571"/>
                  </a:lnTo>
                  <a:lnTo>
                    <a:pt x="3823" y="7305"/>
                  </a:lnTo>
                  <a:lnTo>
                    <a:pt x="2949" y="6430"/>
                  </a:lnTo>
                  <a:lnTo>
                    <a:pt x="2682" y="6164"/>
                  </a:lnTo>
                  <a:lnTo>
                    <a:pt x="1503" y="4984"/>
                  </a:lnTo>
                  <a:cubicBezTo>
                    <a:pt x="1370" y="4851"/>
                    <a:pt x="1370" y="4642"/>
                    <a:pt x="1503" y="4509"/>
                  </a:cubicBezTo>
                  <a:lnTo>
                    <a:pt x="2682" y="3311"/>
                  </a:lnTo>
                  <a:lnTo>
                    <a:pt x="1807" y="2436"/>
                  </a:lnTo>
                  <a:lnTo>
                    <a:pt x="609" y="3615"/>
                  </a:lnTo>
                  <a:cubicBezTo>
                    <a:pt x="0" y="4243"/>
                    <a:pt x="0" y="5232"/>
                    <a:pt x="609" y="5859"/>
                  </a:cubicBezTo>
                  <a:lnTo>
                    <a:pt x="1807" y="7039"/>
                  </a:lnTo>
                  <a:lnTo>
                    <a:pt x="2074" y="7305"/>
                  </a:lnTo>
                  <a:lnTo>
                    <a:pt x="2949" y="8180"/>
                  </a:lnTo>
                  <a:lnTo>
                    <a:pt x="3215" y="8446"/>
                  </a:lnTo>
                  <a:lnTo>
                    <a:pt x="3443" y="8712"/>
                  </a:lnTo>
                  <a:cubicBezTo>
                    <a:pt x="3938" y="9207"/>
                    <a:pt x="4603" y="9473"/>
                    <a:pt x="5307" y="9473"/>
                  </a:cubicBezTo>
                  <a:cubicBezTo>
                    <a:pt x="6011" y="9473"/>
                    <a:pt x="6658" y="9188"/>
                    <a:pt x="7152" y="8712"/>
                  </a:cubicBezTo>
                  <a:lnTo>
                    <a:pt x="9263" y="6601"/>
                  </a:lnTo>
                  <a:cubicBezTo>
                    <a:pt x="9777" y="6088"/>
                    <a:pt x="10024" y="5422"/>
                    <a:pt x="10024" y="4737"/>
                  </a:cubicBezTo>
                  <a:cubicBezTo>
                    <a:pt x="10081" y="4052"/>
                    <a:pt x="9815" y="3387"/>
                    <a:pt x="9321" y="2892"/>
                  </a:cubicBezTo>
                  <a:lnTo>
                    <a:pt x="7209" y="762"/>
                  </a:lnTo>
                  <a:cubicBezTo>
                    <a:pt x="6696" y="267"/>
                    <a:pt x="6030" y="1"/>
                    <a:pt x="5345"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581" name="Google Shape;1581;p38"/>
          <p:cNvGrpSpPr/>
          <p:nvPr/>
        </p:nvGrpSpPr>
        <p:grpSpPr>
          <a:xfrm>
            <a:off x="1897882" y="4867297"/>
            <a:ext cx="999729" cy="956665"/>
            <a:chOff x="7847861" y="3178722"/>
            <a:chExt cx="749797" cy="717499"/>
          </a:xfrm>
        </p:grpSpPr>
        <p:sp>
          <p:nvSpPr>
            <p:cNvPr id="1582" name="Google Shape;1582;p38"/>
            <p:cNvSpPr/>
            <p:nvPr/>
          </p:nvSpPr>
          <p:spPr>
            <a:xfrm>
              <a:off x="7847861" y="321403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83" name="Google Shape;1583;p38"/>
            <p:cNvSpPr/>
            <p:nvPr/>
          </p:nvSpPr>
          <p:spPr>
            <a:xfrm>
              <a:off x="7886937" y="317872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84" name="Google Shape;1584;p38"/>
            <p:cNvSpPr/>
            <p:nvPr/>
          </p:nvSpPr>
          <p:spPr>
            <a:xfrm>
              <a:off x="7944032" y="3221560"/>
              <a:ext cx="596531" cy="595788"/>
            </a:xfrm>
            <a:custGeom>
              <a:avLst/>
              <a:gdLst/>
              <a:ahLst/>
              <a:cxnLst/>
              <a:rect l="l" t="t" r="r" b="b"/>
              <a:pathLst>
                <a:path w="26486" h="26453" extrusionOk="0">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85" name="Google Shape;1585;p38"/>
            <p:cNvSpPr/>
            <p:nvPr/>
          </p:nvSpPr>
          <p:spPr>
            <a:xfrm>
              <a:off x="8146126" y="3430411"/>
              <a:ext cx="394437" cy="387680"/>
            </a:xfrm>
            <a:custGeom>
              <a:avLst/>
              <a:gdLst/>
              <a:ahLst/>
              <a:cxnLst/>
              <a:rect l="l" t="t" r="r" b="b"/>
              <a:pathLst>
                <a:path w="17513" h="17213" extrusionOk="0">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586" name="Google Shape;1586;p38"/>
            <p:cNvSpPr/>
            <p:nvPr/>
          </p:nvSpPr>
          <p:spPr>
            <a:xfrm>
              <a:off x="8067230" y="3344758"/>
              <a:ext cx="349369" cy="349369"/>
            </a:xfrm>
            <a:custGeom>
              <a:avLst/>
              <a:gdLst/>
              <a:ahLst/>
              <a:cxnLst/>
              <a:rect l="l" t="t" r="r" b="b"/>
              <a:pathLst>
                <a:path w="15512" h="15512" extrusionOk="0">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9" name="Picture 8" descr="A computer screen shot of a program code&#10;&#10;Description automatically generated">
            <a:extLst>
              <a:ext uri="{FF2B5EF4-FFF2-40B4-BE49-F238E27FC236}">
                <a16:creationId xmlns:a16="http://schemas.microsoft.com/office/drawing/2014/main" id="{7AB850F4-436C-1482-5F79-4CE5E38FF250}"/>
              </a:ext>
            </a:extLst>
          </p:cNvPr>
          <p:cNvPicPr>
            <a:picLocks noChangeAspect="1"/>
          </p:cNvPicPr>
          <p:nvPr/>
        </p:nvPicPr>
        <p:blipFill rotWithShape="1">
          <a:blip r:embed="rId3"/>
          <a:srcRect l="3158" t="7591" r="10453" b="9692"/>
          <a:stretch/>
        </p:blipFill>
        <p:spPr>
          <a:xfrm>
            <a:off x="610029" y="2174708"/>
            <a:ext cx="5955387" cy="4365545"/>
          </a:xfrm>
          <a:prstGeom prst="round2DiagRect">
            <a:avLst>
              <a:gd name="adj1" fmla="val 16667"/>
              <a:gd name="adj2" fmla="val 0"/>
            </a:avLst>
          </a:prstGeom>
          <a:ln w="88900" cap="sq">
            <a:solidFill>
              <a:schemeClr val="accent6">
                <a:lumMod val="50000"/>
              </a:schemeClr>
            </a:solidFill>
            <a:miter lim="800000"/>
          </a:ln>
          <a:effectLst>
            <a:outerShdw blurRad="254000" algn="tl" rotWithShape="0">
              <a:srgbClr val="000000">
                <a:alpha val="43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38"/>
        <p:cNvGrpSpPr/>
        <p:nvPr/>
      </p:nvGrpSpPr>
      <p:grpSpPr>
        <a:xfrm>
          <a:off x="0" y="0"/>
          <a:ext cx="0" cy="0"/>
          <a:chOff x="0" y="0"/>
          <a:chExt cx="0" cy="0"/>
        </a:xfrm>
      </p:grpSpPr>
      <p:grpSp>
        <p:nvGrpSpPr>
          <p:cNvPr id="1642" name="Google Shape;1642;p40"/>
          <p:cNvGrpSpPr/>
          <p:nvPr/>
        </p:nvGrpSpPr>
        <p:grpSpPr>
          <a:xfrm>
            <a:off x="6252075" y="227811"/>
            <a:ext cx="5517247" cy="6630184"/>
            <a:chOff x="4689056" y="170858"/>
            <a:chExt cx="4137935" cy="4972638"/>
          </a:xfrm>
        </p:grpSpPr>
        <p:grpSp>
          <p:nvGrpSpPr>
            <p:cNvPr id="1643" name="Google Shape;1643;p40"/>
            <p:cNvGrpSpPr/>
            <p:nvPr/>
          </p:nvGrpSpPr>
          <p:grpSpPr>
            <a:xfrm>
              <a:off x="5313076" y="1838325"/>
              <a:ext cx="3440772" cy="3305172"/>
              <a:chOff x="10381150" y="1238900"/>
              <a:chExt cx="4415775" cy="4241750"/>
            </a:xfrm>
          </p:grpSpPr>
          <p:sp>
            <p:nvSpPr>
              <p:cNvPr id="1644" name="Google Shape;1644;p40"/>
              <p:cNvSpPr/>
              <p:nvPr/>
            </p:nvSpPr>
            <p:spPr>
              <a:xfrm>
                <a:off x="11086350" y="3222975"/>
                <a:ext cx="1580600" cy="818425"/>
              </a:xfrm>
              <a:custGeom>
                <a:avLst/>
                <a:gdLst/>
                <a:ahLst/>
                <a:cxnLst/>
                <a:rect l="l" t="t" r="r" b="b"/>
                <a:pathLst>
                  <a:path w="63224" h="32737" extrusionOk="0">
                    <a:moveTo>
                      <a:pt x="63223" y="27296"/>
                    </a:moveTo>
                    <a:lnTo>
                      <a:pt x="55837" y="28056"/>
                    </a:lnTo>
                    <a:lnTo>
                      <a:pt x="16414" y="32007"/>
                    </a:lnTo>
                    <a:lnTo>
                      <a:pt x="9180" y="32737"/>
                    </a:lnTo>
                    <a:cubicBezTo>
                      <a:pt x="7660" y="31126"/>
                      <a:pt x="6383" y="29515"/>
                      <a:pt x="5319" y="27934"/>
                    </a:cubicBezTo>
                    <a:cubicBezTo>
                      <a:pt x="5259" y="27813"/>
                      <a:pt x="5137" y="27691"/>
                      <a:pt x="5076" y="27570"/>
                    </a:cubicBezTo>
                    <a:cubicBezTo>
                      <a:pt x="1064" y="21642"/>
                      <a:pt x="0" y="16597"/>
                      <a:pt x="0" y="16597"/>
                    </a:cubicBezTo>
                    <a:lnTo>
                      <a:pt x="40821" y="1"/>
                    </a:lnTo>
                    <a:cubicBezTo>
                      <a:pt x="44013" y="1065"/>
                      <a:pt x="47326" y="3952"/>
                      <a:pt x="50366" y="7448"/>
                    </a:cubicBezTo>
                    <a:cubicBezTo>
                      <a:pt x="53770" y="11399"/>
                      <a:pt x="56901" y="16141"/>
                      <a:pt x="59211" y="19971"/>
                    </a:cubicBezTo>
                    <a:cubicBezTo>
                      <a:pt x="61673" y="24135"/>
                      <a:pt x="63223" y="27296"/>
                      <a:pt x="63223" y="27296"/>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5" name="Google Shape;1645;p40"/>
              <p:cNvSpPr/>
              <p:nvPr/>
            </p:nvSpPr>
            <p:spPr>
              <a:xfrm>
                <a:off x="11086350" y="3222975"/>
                <a:ext cx="1019800" cy="414175"/>
              </a:xfrm>
              <a:custGeom>
                <a:avLst/>
                <a:gdLst/>
                <a:ahLst/>
                <a:cxnLst/>
                <a:rect l="l" t="t" r="r" b="b"/>
                <a:pathLst>
                  <a:path w="40792" h="16567" fill="none" extrusionOk="0">
                    <a:moveTo>
                      <a:pt x="0" y="16566"/>
                    </a:moveTo>
                    <a:lnTo>
                      <a:pt x="40791" y="1"/>
                    </a:lnTo>
                  </a:path>
                </a:pathLst>
              </a:custGeom>
              <a:noFill/>
              <a:ln w="9875" cap="flat" cmpd="sng">
                <a:solidFill>
                  <a:srgbClr val="FFFF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6" name="Google Shape;1646;p40"/>
              <p:cNvSpPr/>
              <p:nvPr/>
            </p:nvSpPr>
            <p:spPr>
              <a:xfrm>
                <a:off x="11496675" y="3368125"/>
                <a:ext cx="1069200" cy="654275"/>
              </a:xfrm>
              <a:custGeom>
                <a:avLst/>
                <a:gdLst/>
                <a:ahLst/>
                <a:cxnLst/>
                <a:rect l="l" t="t" r="r" b="b"/>
                <a:pathLst>
                  <a:path w="42768" h="26171" extrusionOk="0">
                    <a:moveTo>
                      <a:pt x="25351" y="0"/>
                    </a:moveTo>
                    <a:cubicBezTo>
                      <a:pt x="25351" y="487"/>
                      <a:pt x="14348" y="20031"/>
                      <a:pt x="1" y="26171"/>
                    </a:cubicBezTo>
                    <a:lnTo>
                      <a:pt x="39424" y="22219"/>
                    </a:lnTo>
                    <a:lnTo>
                      <a:pt x="41430" y="20244"/>
                    </a:lnTo>
                    <a:lnTo>
                      <a:pt x="42767" y="14165"/>
                    </a:lnTo>
                    <a:cubicBezTo>
                      <a:pt x="40488" y="10335"/>
                      <a:pt x="37357" y="5563"/>
                      <a:pt x="33892" y="1642"/>
                    </a:cubicBezTo>
                    <a:lnTo>
                      <a:pt x="25351" y="0"/>
                    </a:lnTo>
                    <a:close/>
                  </a:path>
                </a:pathLst>
              </a:custGeom>
              <a:solidFill>
                <a:srgbClr val="0D092A">
                  <a:alpha val="196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7" name="Google Shape;1647;p40"/>
              <p:cNvSpPr/>
              <p:nvPr/>
            </p:nvSpPr>
            <p:spPr>
              <a:xfrm>
                <a:off x="11952625" y="1628725"/>
                <a:ext cx="1680900" cy="2132275"/>
              </a:xfrm>
              <a:custGeom>
                <a:avLst/>
                <a:gdLst/>
                <a:ahLst/>
                <a:cxnLst/>
                <a:rect l="l" t="t" r="r" b="b"/>
                <a:pathLst>
                  <a:path w="67236" h="85291" extrusionOk="0">
                    <a:moveTo>
                      <a:pt x="14104" y="36232"/>
                    </a:moveTo>
                    <a:cubicBezTo>
                      <a:pt x="14104" y="36232"/>
                      <a:pt x="3009" y="16414"/>
                      <a:pt x="19879" y="9606"/>
                    </a:cubicBezTo>
                    <a:cubicBezTo>
                      <a:pt x="19879" y="9606"/>
                      <a:pt x="20517" y="2584"/>
                      <a:pt x="33344" y="1277"/>
                    </a:cubicBezTo>
                    <a:cubicBezTo>
                      <a:pt x="46141" y="1"/>
                      <a:pt x="61673" y="9788"/>
                      <a:pt x="64439" y="27722"/>
                    </a:cubicBezTo>
                    <a:cubicBezTo>
                      <a:pt x="67235" y="45655"/>
                      <a:pt x="55077" y="55655"/>
                      <a:pt x="55077" y="55655"/>
                    </a:cubicBezTo>
                    <a:cubicBezTo>
                      <a:pt x="55077" y="55655"/>
                      <a:pt x="66172" y="66537"/>
                      <a:pt x="55077" y="75899"/>
                    </a:cubicBezTo>
                    <a:cubicBezTo>
                      <a:pt x="43983" y="85291"/>
                      <a:pt x="20304" y="79972"/>
                      <a:pt x="11155" y="72494"/>
                    </a:cubicBezTo>
                    <a:cubicBezTo>
                      <a:pt x="1976" y="65047"/>
                      <a:pt x="8146" y="54591"/>
                      <a:pt x="8146" y="54591"/>
                    </a:cubicBezTo>
                    <a:cubicBezTo>
                      <a:pt x="8146" y="54591"/>
                      <a:pt x="0" y="41552"/>
                      <a:pt x="14104" y="36232"/>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8" name="Google Shape;1648;p40"/>
              <p:cNvSpPr/>
              <p:nvPr/>
            </p:nvSpPr>
            <p:spPr>
              <a:xfrm>
                <a:off x="12448825" y="1628725"/>
                <a:ext cx="1114025" cy="693050"/>
              </a:xfrm>
              <a:custGeom>
                <a:avLst/>
                <a:gdLst/>
                <a:ahLst/>
                <a:cxnLst/>
                <a:rect l="l" t="t" r="r" b="b"/>
                <a:pathLst>
                  <a:path w="44561" h="27722" fill="none" extrusionOk="0">
                    <a:moveTo>
                      <a:pt x="1" y="9606"/>
                    </a:moveTo>
                    <a:cubicBezTo>
                      <a:pt x="1" y="9606"/>
                      <a:pt x="639" y="2584"/>
                      <a:pt x="13435" y="1277"/>
                    </a:cubicBezTo>
                    <a:cubicBezTo>
                      <a:pt x="26262" y="1"/>
                      <a:pt x="41795" y="9788"/>
                      <a:pt x="44561" y="27722"/>
                    </a:cubicBezTo>
                  </a:path>
                </a:pathLst>
              </a:custGeom>
              <a:solidFill>
                <a:schemeClr val="dk1"/>
              </a:solidFill>
              <a:ln w="9875" cap="flat" cmpd="sng">
                <a:solidFill>
                  <a:srgbClr val="FFFF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49" name="Google Shape;1649;p40"/>
              <p:cNvSpPr/>
              <p:nvPr/>
            </p:nvSpPr>
            <p:spPr>
              <a:xfrm>
                <a:off x="12233025" y="2374175"/>
                <a:ext cx="1082100" cy="1147075"/>
              </a:xfrm>
              <a:custGeom>
                <a:avLst/>
                <a:gdLst/>
                <a:ahLst/>
                <a:cxnLst/>
                <a:rect l="l" t="t" r="r" b="b"/>
                <a:pathLst>
                  <a:path w="43284" h="45883" extrusionOk="0">
                    <a:moveTo>
                      <a:pt x="21156" y="1"/>
                    </a:moveTo>
                    <a:cubicBezTo>
                      <a:pt x="21156" y="1"/>
                      <a:pt x="2888" y="5442"/>
                      <a:pt x="1459" y="11764"/>
                    </a:cubicBezTo>
                    <a:cubicBezTo>
                      <a:pt x="0" y="18117"/>
                      <a:pt x="7538" y="25503"/>
                      <a:pt x="7538" y="25503"/>
                    </a:cubicBezTo>
                    <a:cubicBezTo>
                      <a:pt x="7538" y="25503"/>
                      <a:pt x="5927" y="29515"/>
                      <a:pt x="7326" y="36536"/>
                    </a:cubicBezTo>
                    <a:cubicBezTo>
                      <a:pt x="8346" y="41574"/>
                      <a:pt x="12935" y="45883"/>
                      <a:pt x="19861" y="45883"/>
                    </a:cubicBezTo>
                    <a:cubicBezTo>
                      <a:pt x="22630" y="45883"/>
                      <a:pt x="25773" y="45194"/>
                      <a:pt x="29210" y="43588"/>
                    </a:cubicBezTo>
                    <a:cubicBezTo>
                      <a:pt x="41278" y="37965"/>
                      <a:pt x="36870" y="24682"/>
                      <a:pt x="36870" y="24682"/>
                    </a:cubicBezTo>
                    <a:cubicBezTo>
                      <a:pt x="36870" y="24682"/>
                      <a:pt x="40457" y="22737"/>
                      <a:pt x="41885" y="19484"/>
                    </a:cubicBezTo>
                    <a:cubicBezTo>
                      <a:pt x="43284" y="16263"/>
                      <a:pt x="40882" y="8846"/>
                      <a:pt x="40882" y="8846"/>
                    </a:cubicBezTo>
                    <a:lnTo>
                      <a:pt x="21156" y="1"/>
                    </a:ln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0" name="Google Shape;1650;p40"/>
              <p:cNvSpPr/>
              <p:nvPr/>
            </p:nvSpPr>
            <p:spPr>
              <a:xfrm>
                <a:off x="13771050" y="1778425"/>
                <a:ext cx="142125" cy="250800"/>
              </a:xfrm>
              <a:custGeom>
                <a:avLst/>
                <a:gdLst/>
                <a:ahLst/>
                <a:cxnLst/>
                <a:rect l="l" t="t" r="r" b="b"/>
                <a:pathLst>
                  <a:path w="5685" h="10032" extrusionOk="0">
                    <a:moveTo>
                      <a:pt x="1824" y="5290"/>
                    </a:moveTo>
                    <a:cubicBezTo>
                      <a:pt x="1824" y="5290"/>
                      <a:pt x="0" y="913"/>
                      <a:pt x="1702" y="457"/>
                    </a:cubicBezTo>
                    <a:cubicBezTo>
                      <a:pt x="3404" y="1"/>
                      <a:pt x="5684" y="7296"/>
                      <a:pt x="5593" y="8664"/>
                    </a:cubicBezTo>
                    <a:cubicBezTo>
                      <a:pt x="5471" y="10031"/>
                      <a:pt x="3708" y="9636"/>
                      <a:pt x="3192" y="9636"/>
                    </a:cubicBezTo>
                    <a:cubicBezTo>
                      <a:pt x="2645" y="9636"/>
                      <a:pt x="1824" y="5290"/>
                      <a:pt x="1824" y="5290"/>
                    </a:cubicBezTo>
                    <a:close/>
                  </a:path>
                </a:pathLst>
              </a:custGeom>
              <a:solidFill>
                <a:srgbClr val="DA868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1" name="Google Shape;1651;p40"/>
              <p:cNvSpPr/>
              <p:nvPr/>
            </p:nvSpPr>
            <p:spPr>
              <a:xfrm>
                <a:off x="13523325" y="1761725"/>
                <a:ext cx="566125" cy="679350"/>
              </a:xfrm>
              <a:custGeom>
                <a:avLst/>
                <a:gdLst/>
                <a:ahLst/>
                <a:cxnLst/>
                <a:rect l="l" t="t" r="r" b="b"/>
                <a:pathLst>
                  <a:path w="22645" h="27174" extrusionOk="0">
                    <a:moveTo>
                      <a:pt x="22432" y="18541"/>
                    </a:moveTo>
                    <a:cubicBezTo>
                      <a:pt x="22432" y="18541"/>
                      <a:pt x="16292" y="8298"/>
                      <a:pt x="13830" y="5988"/>
                    </a:cubicBezTo>
                    <a:cubicBezTo>
                      <a:pt x="11307" y="3678"/>
                      <a:pt x="3374" y="0"/>
                      <a:pt x="3070" y="1094"/>
                    </a:cubicBezTo>
                    <a:cubicBezTo>
                      <a:pt x="2766" y="2189"/>
                      <a:pt x="9149" y="6292"/>
                      <a:pt x="9149" y="6292"/>
                    </a:cubicBezTo>
                    <a:cubicBezTo>
                      <a:pt x="9149" y="6292"/>
                      <a:pt x="942" y="2523"/>
                      <a:pt x="486" y="3800"/>
                    </a:cubicBezTo>
                    <a:cubicBezTo>
                      <a:pt x="0" y="5198"/>
                      <a:pt x="8359" y="8845"/>
                      <a:pt x="8359" y="8845"/>
                    </a:cubicBezTo>
                    <a:cubicBezTo>
                      <a:pt x="8359" y="8845"/>
                      <a:pt x="1550" y="7751"/>
                      <a:pt x="1246" y="9332"/>
                    </a:cubicBezTo>
                    <a:cubicBezTo>
                      <a:pt x="1064" y="10335"/>
                      <a:pt x="8146" y="11368"/>
                      <a:pt x="8146" y="11368"/>
                    </a:cubicBezTo>
                    <a:cubicBezTo>
                      <a:pt x="8146" y="11368"/>
                      <a:pt x="1885" y="11672"/>
                      <a:pt x="2888" y="13101"/>
                    </a:cubicBezTo>
                    <a:cubicBezTo>
                      <a:pt x="3283" y="13739"/>
                      <a:pt x="9727" y="13708"/>
                      <a:pt x="9727" y="13708"/>
                    </a:cubicBezTo>
                    <a:cubicBezTo>
                      <a:pt x="9727" y="13708"/>
                      <a:pt x="11003" y="16474"/>
                      <a:pt x="13222" y="17356"/>
                    </a:cubicBezTo>
                    <a:cubicBezTo>
                      <a:pt x="13222" y="17356"/>
                      <a:pt x="16353" y="27174"/>
                      <a:pt x="16627" y="27113"/>
                    </a:cubicBezTo>
                    <a:cubicBezTo>
                      <a:pt x="16931" y="27113"/>
                      <a:pt x="22645" y="25472"/>
                      <a:pt x="22645" y="25472"/>
                    </a:cubicBezTo>
                    <a:close/>
                  </a:path>
                </a:pathLst>
              </a:custGeom>
              <a:solidFill>
                <a:srgbClr val="DA868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2" name="Google Shape;1652;p40"/>
              <p:cNvSpPr/>
              <p:nvPr/>
            </p:nvSpPr>
            <p:spPr>
              <a:xfrm>
                <a:off x="10867500" y="2122650"/>
                <a:ext cx="376925" cy="639100"/>
              </a:xfrm>
              <a:custGeom>
                <a:avLst/>
                <a:gdLst/>
                <a:ahLst/>
                <a:cxnLst/>
                <a:rect l="l" t="t" r="r" b="b"/>
                <a:pathLst>
                  <a:path w="15077" h="25564" extrusionOk="0">
                    <a:moveTo>
                      <a:pt x="12219" y="24165"/>
                    </a:moveTo>
                    <a:cubicBezTo>
                      <a:pt x="10943" y="25564"/>
                      <a:pt x="4164" y="24743"/>
                      <a:pt x="4164" y="24834"/>
                    </a:cubicBezTo>
                    <a:cubicBezTo>
                      <a:pt x="4164" y="24834"/>
                      <a:pt x="3982" y="24591"/>
                      <a:pt x="3678" y="24074"/>
                    </a:cubicBezTo>
                    <a:cubicBezTo>
                      <a:pt x="2584" y="22372"/>
                      <a:pt x="0" y="18086"/>
                      <a:pt x="30" y="15655"/>
                    </a:cubicBezTo>
                    <a:cubicBezTo>
                      <a:pt x="61" y="13071"/>
                      <a:pt x="3192" y="11004"/>
                      <a:pt x="5471" y="10214"/>
                    </a:cubicBezTo>
                    <a:cubicBezTo>
                      <a:pt x="5866" y="10062"/>
                      <a:pt x="6262" y="9940"/>
                      <a:pt x="6596" y="9910"/>
                    </a:cubicBezTo>
                    <a:cubicBezTo>
                      <a:pt x="6596" y="9910"/>
                      <a:pt x="4894" y="1"/>
                      <a:pt x="6748" y="457"/>
                    </a:cubicBezTo>
                    <a:cubicBezTo>
                      <a:pt x="7842" y="730"/>
                      <a:pt x="10699" y="12798"/>
                      <a:pt x="11003" y="15472"/>
                    </a:cubicBezTo>
                    <a:cubicBezTo>
                      <a:pt x="11003" y="15472"/>
                      <a:pt x="12067" y="10639"/>
                      <a:pt x="13587" y="10822"/>
                    </a:cubicBezTo>
                    <a:cubicBezTo>
                      <a:pt x="15076" y="10974"/>
                      <a:pt x="13465" y="22798"/>
                      <a:pt x="12219" y="24165"/>
                    </a:cubicBezTo>
                    <a:close/>
                  </a:path>
                </a:pathLst>
              </a:custGeom>
              <a:solidFill>
                <a:srgbClr val="DA868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3" name="Google Shape;1653;p40"/>
              <p:cNvSpPr/>
              <p:nvPr/>
            </p:nvSpPr>
            <p:spPr>
              <a:xfrm>
                <a:off x="10867500" y="2378750"/>
                <a:ext cx="245450" cy="347300"/>
              </a:xfrm>
              <a:custGeom>
                <a:avLst/>
                <a:gdLst/>
                <a:ahLst/>
                <a:cxnLst/>
                <a:rect l="l" t="t" r="r" b="b"/>
                <a:pathLst>
                  <a:path w="9818" h="13892" extrusionOk="0">
                    <a:moveTo>
                      <a:pt x="5471" y="0"/>
                    </a:moveTo>
                    <a:cubicBezTo>
                      <a:pt x="3192" y="821"/>
                      <a:pt x="61" y="2857"/>
                      <a:pt x="30" y="5441"/>
                    </a:cubicBezTo>
                    <a:cubicBezTo>
                      <a:pt x="0" y="7873"/>
                      <a:pt x="2584" y="12159"/>
                      <a:pt x="3678" y="13891"/>
                    </a:cubicBezTo>
                    <a:cubicBezTo>
                      <a:pt x="6262" y="13739"/>
                      <a:pt x="8389" y="11915"/>
                      <a:pt x="8997" y="9210"/>
                    </a:cubicBezTo>
                    <a:cubicBezTo>
                      <a:pt x="9818" y="5259"/>
                      <a:pt x="6748" y="243"/>
                      <a:pt x="6748" y="243"/>
                    </a:cubicBezTo>
                    <a:lnTo>
                      <a:pt x="5471" y="0"/>
                    </a:lnTo>
                    <a:close/>
                  </a:path>
                </a:pathLst>
              </a:custGeom>
              <a:solidFill>
                <a:srgbClr val="7E242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4" name="Google Shape;1654;p40"/>
              <p:cNvSpPr/>
              <p:nvPr/>
            </p:nvSpPr>
            <p:spPr>
              <a:xfrm>
                <a:off x="10941200" y="2678150"/>
                <a:ext cx="634525" cy="1424050"/>
              </a:xfrm>
              <a:custGeom>
                <a:avLst/>
                <a:gdLst/>
                <a:ahLst/>
                <a:cxnLst/>
                <a:rect l="l" t="t" r="r" b="b"/>
                <a:pathLst>
                  <a:path w="25381" h="56962" extrusionOk="0">
                    <a:moveTo>
                      <a:pt x="10609" y="730"/>
                    </a:moveTo>
                    <a:cubicBezTo>
                      <a:pt x="10609" y="730"/>
                      <a:pt x="25381" y="34985"/>
                      <a:pt x="23192" y="46293"/>
                    </a:cubicBezTo>
                    <a:cubicBezTo>
                      <a:pt x="21125" y="56961"/>
                      <a:pt x="9241" y="56384"/>
                      <a:pt x="5411" y="49211"/>
                    </a:cubicBezTo>
                    <a:cubicBezTo>
                      <a:pt x="1551" y="42037"/>
                      <a:pt x="0" y="2766"/>
                      <a:pt x="0" y="2766"/>
                    </a:cubicBezTo>
                    <a:cubicBezTo>
                      <a:pt x="0" y="2766"/>
                      <a:pt x="5441" y="0"/>
                      <a:pt x="10609" y="73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5" name="Google Shape;1655;p40"/>
              <p:cNvSpPr/>
              <p:nvPr/>
            </p:nvSpPr>
            <p:spPr>
              <a:xfrm>
                <a:off x="13376650" y="2947150"/>
                <a:ext cx="1248525" cy="1071450"/>
              </a:xfrm>
              <a:custGeom>
                <a:avLst/>
                <a:gdLst/>
                <a:ahLst/>
                <a:cxnLst/>
                <a:rect l="l" t="t" r="r" b="b"/>
                <a:pathLst>
                  <a:path w="49941" h="42858" extrusionOk="0">
                    <a:moveTo>
                      <a:pt x="49576" y="18420"/>
                    </a:moveTo>
                    <a:lnTo>
                      <a:pt x="47357" y="19605"/>
                    </a:lnTo>
                    <a:lnTo>
                      <a:pt x="32038" y="27691"/>
                    </a:lnTo>
                    <a:lnTo>
                      <a:pt x="3435" y="42858"/>
                    </a:lnTo>
                    <a:cubicBezTo>
                      <a:pt x="3435" y="42858"/>
                      <a:pt x="1" y="28146"/>
                      <a:pt x="2220" y="17690"/>
                    </a:cubicBezTo>
                    <a:cubicBezTo>
                      <a:pt x="2706" y="15350"/>
                      <a:pt x="3496" y="13222"/>
                      <a:pt x="4651" y="11520"/>
                    </a:cubicBezTo>
                    <a:lnTo>
                      <a:pt x="47114" y="0"/>
                    </a:lnTo>
                    <a:cubicBezTo>
                      <a:pt x="47114" y="0"/>
                      <a:pt x="48816" y="3678"/>
                      <a:pt x="49515" y="9484"/>
                    </a:cubicBezTo>
                    <a:cubicBezTo>
                      <a:pt x="49850" y="12128"/>
                      <a:pt x="49941" y="15107"/>
                      <a:pt x="49576" y="1842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6" name="Google Shape;1656;p40"/>
              <p:cNvSpPr/>
              <p:nvPr/>
            </p:nvSpPr>
            <p:spPr>
              <a:xfrm>
                <a:off x="13492925" y="2947900"/>
                <a:ext cx="1062350" cy="288025"/>
              </a:xfrm>
              <a:custGeom>
                <a:avLst/>
                <a:gdLst/>
                <a:ahLst/>
                <a:cxnLst/>
                <a:rect l="l" t="t" r="r" b="b"/>
                <a:pathLst>
                  <a:path w="42494" h="11521" fill="none" extrusionOk="0">
                    <a:moveTo>
                      <a:pt x="0" y="11521"/>
                    </a:moveTo>
                    <a:lnTo>
                      <a:pt x="42493" y="1"/>
                    </a:lnTo>
                  </a:path>
                </a:pathLst>
              </a:custGeom>
              <a:noFill/>
              <a:ln w="9875" cap="flat" cmpd="sng">
                <a:solidFill>
                  <a:srgbClr val="FFFF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7" name="Google Shape;1657;p40"/>
              <p:cNvSpPr/>
              <p:nvPr/>
            </p:nvSpPr>
            <p:spPr>
              <a:xfrm>
                <a:off x="13376650" y="3390150"/>
                <a:ext cx="800950" cy="629225"/>
              </a:xfrm>
              <a:custGeom>
                <a:avLst/>
                <a:gdLst/>
                <a:ahLst/>
                <a:cxnLst/>
                <a:rect l="l" t="t" r="r" b="b"/>
                <a:pathLst>
                  <a:path w="32038" h="25169" extrusionOk="0">
                    <a:moveTo>
                      <a:pt x="2220" y="1"/>
                    </a:moveTo>
                    <a:lnTo>
                      <a:pt x="2220" y="1"/>
                    </a:lnTo>
                    <a:cubicBezTo>
                      <a:pt x="1" y="10518"/>
                      <a:pt x="3435" y="25168"/>
                      <a:pt x="3435" y="25168"/>
                    </a:cubicBezTo>
                    <a:lnTo>
                      <a:pt x="32038" y="10001"/>
                    </a:lnTo>
                    <a:cubicBezTo>
                      <a:pt x="19758" y="9819"/>
                      <a:pt x="4135" y="1977"/>
                      <a:pt x="2220" y="1"/>
                    </a:cubicBezTo>
                    <a:close/>
                  </a:path>
                </a:pathLst>
              </a:custGeom>
              <a:solidFill>
                <a:srgbClr val="0D092A">
                  <a:alpha val="1963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8" name="Google Shape;1658;p40"/>
              <p:cNvSpPr/>
              <p:nvPr/>
            </p:nvSpPr>
            <p:spPr>
              <a:xfrm>
                <a:off x="11973900" y="3149275"/>
                <a:ext cx="1646700" cy="2331375"/>
              </a:xfrm>
              <a:custGeom>
                <a:avLst/>
                <a:gdLst/>
                <a:ahLst/>
                <a:cxnLst/>
                <a:rect l="l" t="t" r="r" b="b"/>
                <a:pathLst>
                  <a:path w="65868" h="93255" extrusionOk="0">
                    <a:moveTo>
                      <a:pt x="65868" y="68056"/>
                    </a:moveTo>
                    <a:lnTo>
                      <a:pt x="65868" y="72281"/>
                    </a:lnTo>
                    <a:cubicBezTo>
                      <a:pt x="65868" y="73375"/>
                      <a:pt x="65868" y="74500"/>
                      <a:pt x="65837" y="75655"/>
                    </a:cubicBezTo>
                    <a:cubicBezTo>
                      <a:pt x="65837" y="77053"/>
                      <a:pt x="65807" y="78451"/>
                      <a:pt x="65777" y="79880"/>
                    </a:cubicBezTo>
                    <a:cubicBezTo>
                      <a:pt x="65716" y="80974"/>
                      <a:pt x="65685" y="82099"/>
                      <a:pt x="65655" y="83254"/>
                    </a:cubicBezTo>
                    <a:cubicBezTo>
                      <a:pt x="65533" y="86567"/>
                      <a:pt x="65351" y="89911"/>
                      <a:pt x="65108" y="93254"/>
                    </a:cubicBezTo>
                    <a:lnTo>
                      <a:pt x="304" y="93254"/>
                    </a:lnTo>
                    <a:cubicBezTo>
                      <a:pt x="304" y="93254"/>
                      <a:pt x="152" y="89485"/>
                      <a:pt x="31" y="83254"/>
                    </a:cubicBezTo>
                    <a:cubicBezTo>
                      <a:pt x="31" y="82190"/>
                      <a:pt x="0" y="81096"/>
                      <a:pt x="0" y="79880"/>
                    </a:cubicBezTo>
                    <a:lnTo>
                      <a:pt x="0" y="75655"/>
                    </a:lnTo>
                    <a:lnTo>
                      <a:pt x="0" y="72281"/>
                    </a:lnTo>
                    <a:cubicBezTo>
                      <a:pt x="0" y="70913"/>
                      <a:pt x="0" y="69485"/>
                      <a:pt x="31" y="68056"/>
                    </a:cubicBezTo>
                    <a:cubicBezTo>
                      <a:pt x="31" y="66962"/>
                      <a:pt x="61" y="65837"/>
                      <a:pt x="61" y="64682"/>
                    </a:cubicBezTo>
                    <a:cubicBezTo>
                      <a:pt x="122" y="63314"/>
                      <a:pt x="122" y="61886"/>
                      <a:pt x="152" y="60457"/>
                    </a:cubicBezTo>
                    <a:cubicBezTo>
                      <a:pt x="183" y="59363"/>
                      <a:pt x="183" y="58208"/>
                      <a:pt x="213" y="57083"/>
                    </a:cubicBezTo>
                    <a:cubicBezTo>
                      <a:pt x="274" y="55715"/>
                      <a:pt x="304" y="54287"/>
                      <a:pt x="335" y="52858"/>
                    </a:cubicBezTo>
                    <a:cubicBezTo>
                      <a:pt x="365" y="51764"/>
                      <a:pt x="426" y="50609"/>
                      <a:pt x="487" y="49484"/>
                    </a:cubicBezTo>
                    <a:cubicBezTo>
                      <a:pt x="578" y="48056"/>
                      <a:pt x="608" y="46658"/>
                      <a:pt x="669" y="45259"/>
                    </a:cubicBezTo>
                    <a:cubicBezTo>
                      <a:pt x="730" y="44165"/>
                      <a:pt x="791" y="43010"/>
                      <a:pt x="882" y="41886"/>
                    </a:cubicBezTo>
                    <a:cubicBezTo>
                      <a:pt x="943" y="40457"/>
                      <a:pt x="1034" y="39059"/>
                      <a:pt x="1125" y="37661"/>
                    </a:cubicBezTo>
                    <a:cubicBezTo>
                      <a:pt x="1216" y="36566"/>
                      <a:pt x="1277" y="35411"/>
                      <a:pt x="1368" y="34287"/>
                    </a:cubicBezTo>
                    <a:cubicBezTo>
                      <a:pt x="2158" y="23739"/>
                      <a:pt x="3374" y="12949"/>
                      <a:pt x="5228" y="2888"/>
                    </a:cubicBezTo>
                    <a:cubicBezTo>
                      <a:pt x="5228" y="2888"/>
                      <a:pt x="11855" y="1338"/>
                      <a:pt x="21794" y="578"/>
                    </a:cubicBezTo>
                    <a:cubicBezTo>
                      <a:pt x="22463" y="517"/>
                      <a:pt x="23101" y="456"/>
                      <a:pt x="23739" y="426"/>
                    </a:cubicBezTo>
                    <a:cubicBezTo>
                      <a:pt x="28511" y="122"/>
                      <a:pt x="34013" y="0"/>
                      <a:pt x="39849" y="304"/>
                    </a:cubicBezTo>
                    <a:lnTo>
                      <a:pt x="41794" y="426"/>
                    </a:lnTo>
                    <a:cubicBezTo>
                      <a:pt x="47873" y="851"/>
                      <a:pt x="54287" y="1763"/>
                      <a:pt x="60700" y="3344"/>
                    </a:cubicBezTo>
                    <a:cubicBezTo>
                      <a:pt x="60700" y="3344"/>
                      <a:pt x="62798" y="15837"/>
                      <a:pt x="64318" y="34287"/>
                    </a:cubicBezTo>
                    <a:cubicBezTo>
                      <a:pt x="64409" y="35381"/>
                      <a:pt x="64500" y="36505"/>
                      <a:pt x="64591" y="37661"/>
                    </a:cubicBezTo>
                    <a:cubicBezTo>
                      <a:pt x="64713" y="39028"/>
                      <a:pt x="64774" y="40427"/>
                      <a:pt x="64895" y="41886"/>
                    </a:cubicBezTo>
                    <a:cubicBezTo>
                      <a:pt x="64956" y="42980"/>
                      <a:pt x="65047" y="44104"/>
                      <a:pt x="65108" y="45259"/>
                    </a:cubicBezTo>
                    <a:cubicBezTo>
                      <a:pt x="65199" y="46627"/>
                      <a:pt x="65260" y="48025"/>
                      <a:pt x="65351" y="49484"/>
                    </a:cubicBezTo>
                    <a:cubicBezTo>
                      <a:pt x="65381" y="50579"/>
                      <a:pt x="65442" y="51703"/>
                      <a:pt x="65503" y="52858"/>
                    </a:cubicBezTo>
                    <a:cubicBezTo>
                      <a:pt x="65533" y="54257"/>
                      <a:pt x="65594" y="55624"/>
                      <a:pt x="65655" y="57083"/>
                    </a:cubicBezTo>
                    <a:cubicBezTo>
                      <a:pt x="65685" y="58178"/>
                      <a:pt x="65716" y="59302"/>
                      <a:pt x="65777" y="60457"/>
                    </a:cubicBezTo>
                    <a:cubicBezTo>
                      <a:pt x="65807" y="61855"/>
                      <a:pt x="65837" y="63254"/>
                      <a:pt x="65837" y="64682"/>
                    </a:cubicBezTo>
                    <a:cubicBezTo>
                      <a:pt x="65868" y="65807"/>
                      <a:pt x="65868" y="66962"/>
                      <a:pt x="65868" y="68056"/>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59" name="Google Shape;1659;p40"/>
              <p:cNvSpPr/>
              <p:nvPr/>
            </p:nvSpPr>
            <p:spPr>
              <a:xfrm>
                <a:off x="12104600" y="3151550"/>
                <a:ext cx="1386825" cy="83625"/>
              </a:xfrm>
              <a:custGeom>
                <a:avLst/>
                <a:gdLst/>
                <a:ahLst/>
                <a:cxnLst/>
                <a:rect l="l" t="t" r="r" b="b"/>
                <a:pathLst>
                  <a:path w="55473" h="3345" fill="none" extrusionOk="0">
                    <a:moveTo>
                      <a:pt x="0" y="2888"/>
                    </a:moveTo>
                    <a:cubicBezTo>
                      <a:pt x="0" y="2888"/>
                      <a:pt x="6627" y="1308"/>
                      <a:pt x="16566" y="548"/>
                    </a:cubicBezTo>
                    <a:cubicBezTo>
                      <a:pt x="17204" y="517"/>
                      <a:pt x="17873" y="426"/>
                      <a:pt x="18511" y="396"/>
                    </a:cubicBezTo>
                    <a:cubicBezTo>
                      <a:pt x="23283" y="92"/>
                      <a:pt x="28755" y="1"/>
                      <a:pt x="34621" y="305"/>
                    </a:cubicBezTo>
                    <a:lnTo>
                      <a:pt x="36566" y="396"/>
                    </a:lnTo>
                    <a:cubicBezTo>
                      <a:pt x="42645" y="821"/>
                      <a:pt x="49059" y="1733"/>
                      <a:pt x="55472" y="3344"/>
                    </a:cubicBezTo>
                  </a:path>
                </a:pathLst>
              </a:custGeom>
              <a:noFill/>
              <a:ln w="9875" cap="flat" cmpd="sng">
                <a:solidFill>
                  <a:srgbClr val="FFFF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0" name="Google Shape;1660;p40"/>
              <p:cNvSpPr/>
              <p:nvPr/>
            </p:nvSpPr>
            <p:spPr>
              <a:xfrm>
                <a:off x="12520250" y="3151550"/>
                <a:ext cx="499275" cy="305500"/>
              </a:xfrm>
              <a:custGeom>
                <a:avLst/>
                <a:gdLst/>
                <a:ahLst/>
                <a:cxnLst/>
                <a:rect l="l" t="t" r="r" b="b"/>
                <a:pathLst>
                  <a:path w="19971" h="12220" extrusionOk="0">
                    <a:moveTo>
                      <a:pt x="19971" y="426"/>
                    </a:moveTo>
                    <a:lnTo>
                      <a:pt x="19971" y="2219"/>
                    </a:lnTo>
                    <a:cubicBezTo>
                      <a:pt x="19971" y="7721"/>
                      <a:pt x="15503" y="12220"/>
                      <a:pt x="9971" y="12220"/>
                    </a:cubicBezTo>
                    <a:cubicBezTo>
                      <a:pt x="4469" y="12220"/>
                      <a:pt x="1" y="7721"/>
                      <a:pt x="1" y="2219"/>
                    </a:cubicBezTo>
                    <a:lnTo>
                      <a:pt x="1" y="548"/>
                    </a:lnTo>
                    <a:cubicBezTo>
                      <a:pt x="639" y="517"/>
                      <a:pt x="1277" y="426"/>
                      <a:pt x="1916" y="396"/>
                    </a:cubicBezTo>
                    <a:cubicBezTo>
                      <a:pt x="6718" y="92"/>
                      <a:pt x="12189" y="1"/>
                      <a:pt x="18025" y="305"/>
                    </a:cubicBezTo>
                    <a:cubicBezTo>
                      <a:pt x="18694" y="335"/>
                      <a:pt x="19332" y="365"/>
                      <a:pt x="19971" y="426"/>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1" name="Google Shape;1661;p40"/>
              <p:cNvSpPr/>
              <p:nvPr/>
            </p:nvSpPr>
            <p:spPr>
              <a:xfrm>
                <a:off x="12628150" y="2705500"/>
                <a:ext cx="283475" cy="659600"/>
              </a:xfrm>
              <a:custGeom>
                <a:avLst/>
                <a:gdLst/>
                <a:ahLst/>
                <a:cxnLst/>
                <a:rect l="l" t="t" r="r" b="b"/>
                <a:pathLst>
                  <a:path w="11339" h="26384" extrusionOk="0">
                    <a:moveTo>
                      <a:pt x="11339" y="5684"/>
                    </a:moveTo>
                    <a:lnTo>
                      <a:pt x="11339" y="20730"/>
                    </a:lnTo>
                    <a:cubicBezTo>
                      <a:pt x="11339" y="23861"/>
                      <a:pt x="8785" y="26384"/>
                      <a:pt x="5655" y="26384"/>
                    </a:cubicBezTo>
                    <a:cubicBezTo>
                      <a:pt x="2524" y="26384"/>
                      <a:pt x="1" y="23831"/>
                      <a:pt x="1" y="20730"/>
                    </a:cubicBezTo>
                    <a:lnTo>
                      <a:pt x="1" y="5684"/>
                    </a:lnTo>
                    <a:lnTo>
                      <a:pt x="1" y="5593"/>
                    </a:lnTo>
                    <a:cubicBezTo>
                      <a:pt x="31" y="2493"/>
                      <a:pt x="2585" y="0"/>
                      <a:pt x="5655" y="0"/>
                    </a:cubicBezTo>
                    <a:cubicBezTo>
                      <a:pt x="7235" y="0"/>
                      <a:pt x="8664" y="669"/>
                      <a:pt x="9697" y="1672"/>
                    </a:cubicBezTo>
                    <a:cubicBezTo>
                      <a:pt x="10275" y="2250"/>
                      <a:pt x="10670" y="2888"/>
                      <a:pt x="10974" y="3648"/>
                    </a:cubicBezTo>
                    <a:cubicBezTo>
                      <a:pt x="11217" y="4256"/>
                      <a:pt x="11339" y="4985"/>
                      <a:pt x="11339" y="5684"/>
                    </a:cubicBezTo>
                    <a:close/>
                  </a:path>
                </a:pathLst>
              </a:custGeom>
              <a:solidFill>
                <a:srgbClr val="DA868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2" name="Google Shape;1662;p40"/>
              <p:cNvSpPr/>
              <p:nvPr/>
            </p:nvSpPr>
            <p:spPr>
              <a:xfrm>
                <a:off x="12627400" y="2798200"/>
                <a:ext cx="284225" cy="344925"/>
              </a:xfrm>
              <a:custGeom>
                <a:avLst/>
                <a:gdLst/>
                <a:ahLst/>
                <a:cxnLst/>
                <a:rect l="l" t="t" r="r" b="b"/>
                <a:pathLst>
                  <a:path w="11369" h="13797" extrusionOk="0">
                    <a:moveTo>
                      <a:pt x="7660" y="1"/>
                    </a:moveTo>
                    <a:lnTo>
                      <a:pt x="1" y="1916"/>
                    </a:lnTo>
                    <a:lnTo>
                      <a:pt x="1" y="2007"/>
                    </a:lnTo>
                    <a:lnTo>
                      <a:pt x="1" y="11490"/>
                    </a:lnTo>
                    <a:cubicBezTo>
                      <a:pt x="1495" y="12518"/>
                      <a:pt x="4030" y="13796"/>
                      <a:pt x="7716" y="13796"/>
                    </a:cubicBezTo>
                    <a:cubicBezTo>
                      <a:pt x="8828" y="13796"/>
                      <a:pt x="10044" y="13680"/>
                      <a:pt x="11369" y="13405"/>
                    </a:cubicBezTo>
                    <a:lnTo>
                      <a:pt x="11369" y="1976"/>
                    </a:lnTo>
                    <a:cubicBezTo>
                      <a:pt x="11369" y="1277"/>
                      <a:pt x="11247" y="548"/>
                      <a:pt x="10943" y="1"/>
                    </a:cubicBezTo>
                    <a:close/>
                  </a:path>
                </a:pathLst>
              </a:custGeom>
              <a:solidFill>
                <a:srgbClr val="7E242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3" name="Google Shape;1663;p40"/>
              <p:cNvSpPr/>
              <p:nvPr/>
            </p:nvSpPr>
            <p:spPr>
              <a:xfrm>
                <a:off x="12333325" y="1998800"/>
                <a:ext cx="859450" cy="1039550"/>
              </a:xfrm>
              <a:custGeom>
                <a:avLst/>
                <a:gdLst/>
                <a:ahLst/>
                <a:cxnLst/>
                <a:rect l="l" t="t" r="r" b="b"/>
                <a:pathLst>
                  <a:path w="34378" h="41582" extrusionOk="0">
                    <a:moveTo>
                      <a:pt x="34378" y="20882"/>
                    </a:moveTo>
                    <a:cubicBezTo>
                      <a:pt x="33679" y="28329"/>
                      <a:pt x="31551" y="41035"/>
                      <a:pt x="17296" y="41278"/>
                    </a:cubicBezTo>
                    <a:cubicBezTo>
                      <a:pt x="304" y="41582"/>
                      <a:pt x="0" y="24013"/>
                      <a:pt x="730" y="13982"/>
                    </a:cubicBezTo>
                    <a:cubicBezTo>
                      <a:pt x="1733" y="730"/>
                      <a:pt x="11004" y="1"/>
                      <a:pt x="11004" y="1"/>
                    </a:cubicBezTo>
                    <a:cubicBezTo>
                      <a:pt x="17508" y="2645"/>
                      <a:pt x="18207" y="10913"/>
                      <a:pt x="21916" y="13709"/>
                    </a:cubicBezTo>
                    <a:cubicBezTo>
                      <a:pt x="23314" y="14803"/>
                      <a:pt x="25472" y="15381"/>
                      <a:pt x="27630" y="15776"/>
                    </a:cubicBezTo>
                    <a:cubicBezTo>
                      <a:pt x="28025" y="17843"/>
                      <a:pt x="29423" y="20669"/>
                      <a:pt x="34378" y="20882"/>
                    </a:cubicBezTo>
                    <a:close/>
                  </a:path>
                </a:pathLst>
              </a:custGeom>
              <a:solidFill>
                <a:srgbClr val="DA868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4" name="Google Shape;1664;p40"/>
              <p:cNvSpPr/>
              <p:nvPr/>
            </p:nvSpPr>
            <p:spPr>
              <a:xfrm>
                <a:off x="12616775" y="2792125"/>
                <a:ext cx="325250" cy="108700"/>
              </a:xfrm>
              <a:custGeom>
                <a:avLst/>
                <a:gdLst/>
                <a:ahLst/>
                <a:cxnLst/>
                <a:rect l="l" t="t" r="r" b="b"/>
                <a:pathLst>
                  <a:path w="13010" h="4348" extrusionOk="0">
                    <a:moveTo>
                      <a:pt x="0" y="0"/>
                    </a:moveTo>
                    <a:cubicBezTo>
                      <a:pt x="0" y="2402"/>
                      <a:pt x="2918" y="4347"/>
                      <a:pt x="6505" y="4347"/>
                    </a:cubicBezTo>
                    <a:cubicBezTo>
                      <a:pt x="10061" y="4347"/>
                      <a:pt x="13009" y="2402"/>
                      <a:pt x="13009"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5" name="Google Shape;1665;p40"/>
              <p:cNvSpPr/>
              <p:nvPr/>
            </p:nvSpPr>
            <p:spPr>
              <a:xfrm>
                <a:off x="13853875" y="2165975"/>
                <a:ext cx="943050" cy="1367075"/>
              </a:xfrm>
              <a:custGeom>
                <a:avLst/>
                <a:gdLst/>
                <a:ahLst/>
                <a:cxnLst/>
                <a:rect l="l" t="t" r="r" b="b"/>
                <a:pathLst>
                  <a:path w="37722" h="54683" extrusionOk="0">
                    <a:moveTo>
                      <a:pt x="0" y="5441"/>
                    </a:moveTo>
                    <a:cubicBezTo>
                      <a:pt x="0" y="5441"/>
                      <a:pt x="11459" y="40943"/>
                      <a:pt x="20548" y="47995"/>
                    </a:cubicBezTo>
                    <a:cubicBezTo>
                      <a:pt x="29089" y="54682"/>
                      <a:pt x="37721" y="46415"/>
                      <a:pt x="35806" y="38451"/>
                    </a:cubicBezTo>
                    <a:cubicBezTo>
                      <a:pt x="33952" y="30518"/>
                      <a:pt x="9301" y="1"/>
                      <a:pt x="9301" y="1"/>
                    </a:cubicBezTo>
                    <a:cubicBezTo>
                      <a:pt x="9301" y="1"/>
                      <a:pt x="3435" y="1520"/>
                      <a:pt x="0" y="544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6" name="Google Shape;1666;p40"/>
              <p:cNvSpPr/>
              <p:nvPr/>
            </p:nvSpPr>
            <p:spPr>
              <a:xfrm>
                <a:off x="10852300" y="2348350"/>
                <a:ext cx="240150" cy="294100"/>
              </a:xfrm>
              <a:custGeom>
                <a:avLst/>
                <a:gdLst/>
                <a:ahLst/>
                <a:cxnLst/>
                <a:rect l="l" t="t" r="r" b="b"/>
                <a:pathLst>
                  <a:path w="9606" h="11764" extrusionOk="0">
                    <a:moveTo>
                      <a:pt x="7204" y="912"/>
                    </a:moveTo>
                    <a:cubicBezTo>
                      <a:pt x="7204" y="912"/>
                      <a:pt x="9605" y="5593"/>
                      <a:pt x="8906" y="8298"/>
                    </a:cubicBezTo>
                    <a:cubicBezTo>
                      <a:pt x="8237" y="10943"/>
                      <a:pt x="6079" y="4225"/>
                      <a:pt x="6079" y="4225"/>
                    </a:cubicBezTo>
                    <a:cubicBezTo>
                      <a:pt x="6079" y="4225"/>
                      <a:pt x="7538" y="9210"/>
                      <a:pt x="6839" y="9879"/>
                    </a:cubicBezTo>
                    <a:cubicBezTo>
                      <a:pt x="6110" y="10578"/>
                      <a:pt x="4134" y="5684"/>
                      <a:pt x="4134" y="5684"/>
                    </a:cubicBezTo>
                    <a:cubicBezTo>
                      <a:pt x="4134" y="5684"/>
                      <a:pt x="5502" y="9879"/>
                      <a:pt x="4620" y="10578"/>
                    </a:cubicBezTo>
                    <a:cubicBezTo>
                      <a:pt x="3739" y="11247"/>
                      <a:pt x="2584" y="7265"/>
                      <a:pt x="2584" y="7265"/>
                    </a:cubicBezTo>
                    <a:cubicBezTo>
                      <a:pt x="2584" y="7265"/>
                      <a:pt x="3830" y="11004"/>
                      <a:pt x="2736" y="11368"/>
                    </a:cubicBezTo>
                    <a:cubicBezTo>
                      <a:pt x="1611" y="11764"/>
                      <a:pt x="335" y="8602"/>
                      <a:pt x="183" y="6171"/>
                    </a:cubicBezTo>
                    <a:cubicBezTo>
                      <a:pt x="0" y="3709"/>
                      <a:pt x="3952" y="0"/>
                      <a:pt x="7204" y="912"/>
                    </a:cubicBezTo>
                    <a:close/>
                  </a:path>
                </a:pathLst>
              </a:custGeom>
              <a:solidFill>
                <a:srgbClr val="DA868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7" name="Google Shape;1667;p40"/>
              <p:cNvSpPr/>
              <p:nvPr/>
            </p:nvSpPr>
            <p:spPr>
              <a:xfrm>
                <a:off x="12723900" y="2671300"/>
                <a:ext cx="438500" cy="234075"/>
              </a:xfrm>
              <a:custGeom>
                <a:avLst/>
                <a:gdLst/>
                <a:ahLst/>
                <a:cxnLst/>
                <a:rect l="l" t="t" r="r" b="b"/>
                <a:pathLst>
                  <a:path w="17540" h="9363" fill="none" extrusionOk="0">
                    <a:moveTo>
                      <a:pt x="17539" y="1"/>
                    </a:moveTo>
                    <a:cubicBezTo>
                      <a:pt x="17539" y="1"/>
                      <a:pt x="13831" y="9210"/>
                      <a:pt x="1" y="9362"/>
                    </a:cubicBezTo>
                  </a:path>
                </a:pathLst>
              </a:custGeom>
              <a:noFill/>
              <a:ln w="12150" cap="flat" cmpd="sng">
                <a:solidFill>
                  <a:srgbClr val="1F1E21"/>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8" name="Google Shape;1668;p40"/>
              <p:cNvSpPr/>
              <p:nvPr/>
            </p:nvSpPr>
            <p:spPr>
              <a:xfrm>
                <a:off x="12673750" y="2852150"/>
                <a:ext cx="140600" cy="93500"/>
              </a:xfrm>
              <a:custGeom>
                <a:avLst/>
                <a:gdLst/>
                <a:ahLst/>
                <a:cxnLst/>
                <a:rect l="l" t="t" r="r" b="b"/>
                <a:pathLst>
                  <a:path w="5624" h="3740" extrusionOk="0">
                    <a:moveTo>
                      <a:pt x="5624" y="1885"/>
                    </a:moveTo>
                    <a:cubicBezTo>
                      <a:pt x="5624" y="2919"/>
                      <a:pt x="4378" y="3739"/>
                      <a:pt x="2827" y="3739"/>
                    </a:cubicBezTo>
                    <a:cubicBezTo>
                      <a:pt x="1247" y="3739"/>
                      <a:pt x="1" y="2919"/>
                      <a:pt x="1" y="1885"/>
                    </a:cubicBezTo>
                    <a:cubicBezTo>
                      <a:pt x="1" y="852"/>
                      <a:pt x="1247" y="31"/>
                      <a:pt x="2827" y="31"/>
                    </a:cubicBezTo>
                    <a:cubicBezTo>
                      <a:pt x="4378" y="1"/>
                      <a:pt x="5624" y="821"/>
                      <a:pt x="5624" y="1885"/>
                    </a:cubicBezTo>
                    <a:close/>
                  </a:path>
                </a:pathLst>
              </a:custGeom>
              <a:solidFill>
                <a:srgbClr val="AF93D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69" name="Google Shape;1669;p40"/>
              <p:cNvSpPr/>
              <p:nvPr/>
            </p:nvSpPr>
            <p:spPr>
              <a:xfrm>
                <a:off x="12680600" y="2860525"/>
                <a:ext cx="133750" cy="85125"/>
              </a:xfrm>
              <a:custGeom>
                <a:avLst/>
                <a:gdLst/>
                <a:ahLst/>
                <a:cxnLst/>
                <a:rect l="l" t="t" r="r" b="b"/>
                <a:pathLst>
                  <a:path w="5350" h="3405" extrusionOk="0">
                    <a:moveTo>
                      <a:pt x="4134" y="0"/>
                    </a:moveTo>
                    <a:lnTo>
                      <a:pt x="4134" y="0"/>
                    </a:lnTo>
                    <a:cubicBezTo>
                      <a:pt x="4286" y="213"/>
                      <a:pt x="4408" y="486"/>
                      <a:pt x="4408" y="790"/>
                    </a:cubicBezTo>
                    <a:cubicBezTo>
                      <a:pt x="4408" y="1824"/>
                      <a:pt x="3131" y="2645"/>
                      <a:pt x="1581" y="2645"/>
                    </a:cubicBezTo>
                    <a:cubicBezTo>
                      <a:pt x="973" y="2645"/>
                      <a:pt x="456" y="2553"/>
                      <a:pt x="0" y="2341"/>
                    </a:cubicBezTo>
                    <a:lnTo>
                      <a:pt x="0" y="2341"/>
                    </a:lnTo>
                    <a:cubicBezTo>
                      <a:pt x="456" y="2948"/>
                      <a:pt x="1398" y="3404"/>
                      <a:pt x="2553" y="3404"/>
                    </a:cubicBezTo>
                    <a:cubicBezTo>
                      <a:pt x="4104" y="3404"/>
                      <a:pt x="5350" y="2584"/>
                      <a:pt x="5350" y="1550"/>
                    </a:cubicBezTo>
                    <a:cubicBezTo>
                      <a:pt x="5350" y="912"/>
                      <a:pt x="4864" y="334"/>
                      <a:pt x="4134" y="0"/>
                    </a:cubicBezTo>
                    <a:close/>
                  </a:path>
                </a:pathLst>
              </a:custGeom>
              <a:solidFill>
                <a:srgbClr val="4447A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0" name="Google Shape;1670;p40"/>
              <p:cNvSpPr/>
              <p:nvPr/>
            </p:nvSpPr>
            <p:spPr>
              <a:xfrm>
                <a:off x="13105375" y="2435725"/>
                <a:ext cx="174800" cy="303225"/>
              </a:xfrm>
              <a:custGeom>
                <a:avLst/>
                <a:gdLst/>
                <a:ahLst/>
                <a:cxnLst/>
                <a:rect l="l" t="t" r="r" b="b"/>
                <a:pathLst>
                  <a:path w="6992" h="12129" extrusionOk="0">
                    <a:moveTo>
                      <a:pt x="1004" y="5168"/>
                    </a:moveTo>
                    <a:cubicBezTo>
                      <a:pt x="2037" y="2098"/>
                      <a:pt x="4134" y="1"/>
                      <a:pt x="5654" y="518"/>
                    </a:cubicBezTo>
                    <a:lnTo>
                      <a:pt x="6991" y="943"/>
                    </a:lnTo>
                    <a:cubicBezTo>
                      <a:pt x="6748" y="882"/>
                      <a:pt x="6536" y="852"/>
                      <a:pt x="6262" y="913"/>
                    </a:cubicBezTo>
                    <a:cubicBezTo>
                      <a:pt x="4864" y="1126"/>
                      <a:pt x="3253" y="3041"/>
                      <a:pt x="2341" y="5624"/>
                    </a:cubicBezTo>
                    <a:cubicBezTo>
                      <a:pt x="1459" y="8269"/>
                      <a:pt x="1611" y="10761"/>
                      <a:pt x="2614" y="11764"/>
                    </a:cubicBezTo>
                    <a:cubicBezTo>
                      <a:pt x="2797" y="11946"/>
                      <a:pt x="2979" y="12068"/>
                      <a:pt x="3222" y="12129"/>
                    </a:cubicBezTo>
                    <a:lnTo>
                      <a:pt x="1885" y="11673"/>
                    </a:lnTo>
                    <a:cubicBezTo>
                      <a:pt x="365" y="11187"/>
                      <a:pt x="0" y="8269"/>
                      <a:pt x="1004"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1" name="Google Shape;1671;p40"/>
              <p:cNvSpPr/>
              <p:nvPr/>
            </p:nvSpPr>
            <p:spPr>
              <a:xfrm>
                <a:off x="13141850" y="2457775"/>
                <a:ext cx="143650" cy="272075"/>
              </a:xfrm>
              <a:custGeom>
                <a:avLst/>
                <a:gdLst/>
                <a:ahLst/>
                <a:cxnLst/>
                <a:rect l="l" t="t" r="r" b="b"/>
                <a:pathLst>
                  <a:path w="5746" h="10883" extrusionOk="0">
                    <a:moveTo>
                      <a:pt x="4803" y="0"/>
                    </a:moveTo>
                    <a:cubicBezTo>
                      <a:pt x="3405" y="183"/>
                      <a:pt x="1763" y="2098"/>
                      <a:pt x="882" y="4712"/>
                    </a:cubicBezTo>
                    <a:cubicBezTo>
                      <a:pt x="0" y="7326"/>
                      <a:pt x="152" y="9849"/>
                      <a:pt x="1186" y="10882"/>
                    </a:cubicBezTo>
                    <a:cubicBezTo>
                      <a:pt x="2098" y="10700"/>
                      <a:pt x="3162" y="9788"/>
                      <a:pt x="3982" y="8420"/>
                    </a:cubicBezTo>
                    <a:cubicBezTo>
                      <a:pt x="4408" y="7751"/>
                      <a:pt x="4742" y="6991"/>
                      <a:pt x="5046" y="6110"/>
                    </a:cubicBezTo>
                    <a:cubicBezTo>
                      <a:pt x="5320" y="5289"/>
                      <a:pt x="5502" y="4438"/>
                      <a:pt x="5593" y="3648"/>
                    </a:cubicBezTo>
                    <a:cubicBezTo>
                      <a:pt x="5745" y="2007"/>
                      <a:pt x="5472" y="700"/>
                      <a:pt x="480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2" name="Google Shape;1672;p40"/>
              <p:cNvSpPr/>
              <p:nvPr/>
            </p:nvSpPr>
            <p:spPr>
              <a:xfrm>
                <a:off x="13141850" y="2457025"/>
                <a:ext cx="185425" cy="293325"/>
              </a:xfrm>
              <a:custGeom>
                <a:avLst/>
                <a:gdLst/>
                <a:ahLst/>
                <a:cxnLst/>
                <a:rect l="l" t="t" r="r" b="b"/>
                <a:pathLst>
                  <a:path w="7417" h="11733" extrusionOk="0">
                    <a:moveTo>
                      <a:pt x="882" y="4742"/>
                    </a:moveTo>
                    <a:cubicBezTo>
                      <a:pt x="1763" y="2128"/>
                      <a:pt x="3405" y="213"/>
                      <a:pt x="4803" y="30"/>
                    </a:cubicBezTo>
                    <a:cubicBezTo>
                      <a:pt x="5077" y="0"/>
                      <a:pt x="5289" y="0"/>
                      <a:pt x="5532" y="61"/>
                    </a:cubicBezTo>
                    <a:cubicBezTo>
                      <a:pt x="7052" y="578"/>
                      <a:pt x="7417" y="3496"/>
                      <a:pt x="6384" y="6565"/>
                    </a:cubicBezTo>
                    <a:cubicBezTo>
                      <a:pt x="5380" y="9635"/>
                      <a:pt x="3283" y="11733"/>
                      <a:pt x="1763" y="11246"/>
                    </a:cubicBezTo>
                    <a:cubicBezTo>
                      <a:pt x="1520" y="11155"/>
                      <a:pt x="1338" y="11064"/>
                      <a:pt x="1155" y="10851"/>
                    </a:cubicBezTo>
                    <a:cubicBezTo>
                      <a:pt x="152" y="9879"/>
                      <a:pt x="0" y="7356"/>
                      <a:pt x="882" y="4742"/>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3" name="Google Shape;1673;p40"/>
              <p:cNvSpPr/>
              <p:nvPr/>
            </p:nvSpPr>
            <p:spPr>
              <a:xfrm>
                <a:off x="13176050" y="2507175"/>
                <a:ext cx="113250" cy="183150"/>
              </a:xfrm>
              <a:custGeom>
                <a:avLst/>
                <a:gdLst/>
                <a:ahLst/>
                <a:cxnLst/>
                <a:rect l="l" t="t" r="r" b="b"/>
                <a:pathLst>
                  <a:path w="4530" h="7326" extrusionOk="0">
                    <a:moveTo>
                      <a:pt x="608" y="3131"/>
                    </a:moveTo>
                    <a:cubicBezTo>
                      <a:pt x="1216" y="1246"/>
                      <a:pt x="2493" y="0"/>
                      <a:pt x="3405" y="304"/>
                    </a:cubicBezTo>
                    <a:cubicBezTo>
                      <a:pt x="4316" y="608"/>
                      <a:pt x="4529" y="2371"/>
                      <a:pt x="3921" y="4225"/>
                    </a:cubicBezTo>
                    <a:cubicBezTo>
                      <a:pt x="3313" y="6079"/>
                      <a:pt x="2067" y="7325"/>
                      <a:pt x="1155" y="7022"/>
                    </a:cubicBezTo>
                    <a:cubicBezTo>
                      <a:pt x="243" y="6718"/>
                      <a:pt x="0" y="4985"/>
                      <a:pt x="608" y="3131"/>
                    </a:cubicBezTo>
                    <a:close/>
                  </a:path>
                </a:pathLst>
              </a:custGeom>
              <a:solidFill>
                <a:schemeClr val="lt1"/>
              </a:solidFill>
              <a:ln w="2275" cap="flat" cmpd="sng">
                <a:solidFill>
                  <a:srgbClr val="1F1E21"/>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4" name="Google Shape;1674;p40"/>
              <p:cNvSpPr/>
              <p:nvPr/>
            </p:nvSpPr>
            <p:spPr>
              <a:xfrm>
                <a:off x="12232250" y="2435725"/>
                <a:ext cx="174800" cy="303225"/>
              </a:xfrm>
              <a:custGeom>
                <a:avLst/>
                <a:gdLst/>
                <a:ahLst/>
                <a:cxnLst/>
                <a:rect l="l" t="t" r="r" b="b"/>
                <a:pathLst>
                  <a:path w="6992" h="12129" extrusionOk="0">
                    <a:moveTo>
                      <a:pt x="5958" y="5168"/>
                    </a:moveTo>
                    <a:cubicBezTo>
                      <a:pt x="4925" y="2098"/>
                      <a:pt x="2858" y="1"/>
                      <a:pt x="1338" y="518"/>
                    </a:cubicBezTo>
                    <a:lnTo>
                      <a:pt x="1" y="943"/>
                    </a:lnTo>
                    <a:cubicBezTo>
                      <a:pt x="214" y="882"/>
                      <a:pt x="457" y="852"/>
                      <a:pt x="730" y="913"/>
                    </a:cubicBezTo>
                    <a:cubicBezTo>
                      <a:pt x="2128" y="1126"/>
                      <a:pt x="3709" y="3041"/>
                      <a:pt x="4621" y="5624"/>
                    </a:cubicBezTo>
                    <a:cubicBezTo>
                      <a:pt x="5502" y="8269"/>
                      <a:pt x="5350" y="10761"/>
                      <a:pt x="4378" y="11764"/>
                    </a:cubicBezTo>
                    <a:cubicBezTo>
                      <a:pt x="4165" y="11946"/>
                      <a:pt x="3983" y="12068"/>
                      <a:pt x="3770" y="12129"/>
                    </a:cubicBezTo>
                    <a:lnTo>
                      <a:pt x="5077" y="11673"/>
                    </a:lnTo>
                    <a:cubicBezTo>
                      <a:pt x="6597" y="11187"/>
                      <a:pt x="6992" y="8269"/>
                      <a:pt x="5958" y="5168"/>
                    </a:cubicBezTo>
                    <a:close/>
                  </a:path>
                </a:pathLst>
              </a:custGeom>
              <a:solidFill>
                <a:srgbClr val="6C1CCC"/>
              </a:solidFill>
              <a:ln w="2275" cap="flat" cmpd="sng">
                <a:solidFill>
                  <a:srgbClr val="1F1E21"/>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5" name="Google Shape;1675;p40"/>
              <p:cNvSpPr/>
              <p:nvPr/>
            </p:nvSpPr>
            <p:spPr>
              <a:xfrm>
                <a:off x="12226175" y="2457775"/>
                <a:ext cx="143650" cy="272075"/>
              </a:xfrm>
              <a:custGeom>
                <a:avLst/>
                <a:gdLst/>
                <a:ahLst/>
                <a:cxnLst/>
                <a:rect l="l" t="t" r="r" b="b"/>
                <a:pathLst>
                  <a:path w="5746" h="10883" extrusionOk="0">
                    <a:moveTo>
                      <a:pt x="973" y="0"/>
                    </a:moveTo>
                    <a:cubicBezTo>
                      <a:pt x="274" y="700"/>
                      <a:pt x="1" y="2007"/>
                      <a:pt x="153" y="3648"/>
                    </a:cubicBezTo>
                    <a:cubicBezTo>
                      <a:pt x="244" y="4438"/>
                      <a:pt x="426" y="5289"/>
                      <a:pt x="700" y="6110"/>
                    </a:cubicBezTo>
                    <a:cubicBezTo>
                      <a:pt x="1004" y="6991"/>
                      <a:pt x="1338" y="7751"/>
                      <a:pt x="1764" y="8420"/>
                    </a:cubicBezTo>
                    <a:cubicBezTo>
                      <a:pt x="2584" y="9788"/>
                      <a:pt x="3648" y="10700"/>
                      <a:pt x="4560" y="10882"/>
                    </a:cubicBezTo>
                    <a:cubicBezTo>
                      <a:pt x="5593" y="9849"/>
                      <a:pt x="5745" y="7326"/>
                      <a:pt x="4864" y="4712"/>
                    </a:cubicBezTo>
                    <a:cubicBezTo>
                      <a:pt x="4013" y="2098"/>
                      <a:pt x="2371" y="183"/>
                      <a:pt x="973" y="0"/>
                    </a:cubicBezTo>
                    <a:close/>
                  </a:path>
                </a:pathLst>
              </a:custGeom>
              <a:solidFill>
                <a:srgbClr val="FFFFFF"/>
              </a:solidFill>
              <a:ln w="2275" cap="flat" cmpd="sng">
                <a:solidFill>
                  <a:srgbClr val="1F1E21"/>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6" name="Google Shape;1676;p40"/>
              <p:cNvSpPr/>
              <p:nvPr/>
            </p:nvSpPr>
            <p:spPr>
              <a:xfrm>
                <a:off x="12184375" y="2457025"/>
                <a:ext cx="185450" cy="293325"/>
              </a:xfrm>
              <a:custGeom>
                <a:avLst/>
                <a:gdLst/>
                <a:ahLst/>
                <a:cxnLst/>
                <a:rect l="l" t="t" r="r" b="b"/>
                <a:pathLst>
                  <a:path w="7418" h="11733" extrusionOk="0">
                    <a:moveTo>
                      <a:pt x="6536" y="4742"/>
                    </a:moveTo>
                    <a:cubicBezTo>
                      <a:pt x="5685" y="2128"/>
                      <a:pt x="4043" y="213"/>
                      <a:pt x="2645" y="30"/>
                    </a:cubicBezTo>
                    <a:cubicBezTo>
                      <a:pt x="2372" y="0"/>
                      <a:pt x="2129" y="0"/>
                      <a:pt x="1916" y="61"/>
                    </a:cubicBezTo>
                    <a:cubicBezTo>
                      <a:pt x="396" y="578"/>
                      <a:pt x="1" y="3496"/>
                      <a:pt x="1034" y="6565"/>
                    </a:cubicBezTo>
                    <a:cubicBezTo>
                      <a:pt x="2068" y="9635"/>
                      <a:pt x="4165" y="11733"/>
                      <a:pt x="5685" y="11246"/>
                    </a:cubicBezTo>
                    <a:cubicBezTo>
                      <a:pt x="5898" y="11155"/>
                      <a:pt x="6080" y="11064"/>
                      <a:pt x="6293" y="10851"/>
                    </a:cubicBezTo>
                    <a:cubicBezTo>
                      <a:pt x="7265" y="9879"/>
                      <a:pt x="7417" y="7356"/>
                      <a:pt x="6536" y="4742"/>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7" name="Google Shape;1677;p40"/>
              <p:cNvSpPr/>
              <p:nvPr/>
            </p:nvSpPr>
            <p:spPr>
              <a:xfrm>
                <a:off x="12222375" y="2507175"/>
                <a:ext cx="113250" cy="183150"/>
              </a:xfrm>
              <a:custGeom>
                <a:avLst/>
                <a:gdLst/>
                <a:ahLst/>
                <a:cxnLst/>
                <a:rect l="l" t="t" r="r" b="b"/>
                <a:pathLst>
                  <a:path w="4530" h="7326" extrusionOk="0">
                    <a:moveTo>
                      <a:pt x="3922" y="3131"/>
                    </a:moveTo>
                    <a:cubicBezTo>
                      <a:pt x="3314" y="1246"/>
                      <a:pt x="2068" y="0"/>
                      <a:pt x="1156" y="304"/>
                    </a:cubicBezTo>
                    <a:cubicBezTo>
                      <a:pt x="244" y="608"/>
                      <a:pt x="1" y="2371"/>
                      <a:pt x="609" y="4225"/>
                    </a:cubicBezTo>
                    <a:cubicBezTo>
                      <a:pt x="1216" y="6079"/>
                      <a:pt x="2493" y="7325"/>
                      <a:pt x="3375" y="7022"/>
                    </a:cubicBezTo>
                    <a:cubicBezTo>
                      <a:pt x="4317" y="6718"/>
                      <a:pt x="4530" y="4985"/>
                      <a:pt x="3922" y="3131"/>
                    </a:cubicBezTo>
                    <a:close/>
                  </a:path>
                </a:pathLst>
              </a:custGeom>
              <a:solidFill>
                <a:srgbClr val="2D1B6A"/>
              </a:solidFill>
              <a:ln w="2275" cap="flat" cmpd="sng">
                <a:solidFill>
                  <a:srgbClr val="1F1E21"/>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8" name="Google Shape;1678;p40"/>
              <p:cNvSpPr/>
              <p:nvPr/>
            </p:nvSpPr>
            <p:spPr>
              <a:xfrm>
                <a:off x="12274050" y="2248050"/>
                <a:ext cx="952925" cy="421750"/>
              </a:xfrm>
              <a:custGeom>
                <a:avLst/>
                <a:gdLst/>
                <a:ahLst/>
                <a:cxnLst/>
                <a:rect l="l" t="t" r="r" b="b"/>
                <a:pathLst>
                  <a:path w="38117" h="16870" extrusionOk="0">
                    <a:moveTo>
                      <a:pt x="8420" y="16870"/>
                    </a:moveTo>
                    <a:cubicBezTo>
                      <a:pt x="3800" y="16870"/>
                      <a:pt x="1" y="13070"/>
                      <a:pt x="1" y="8420"/>
                    </a:cubicBezTo>
                    <a:cubicBezTo>
                      <a:pt x="1" y="3800"/>
                      <a:pt x="3800" y="0"/>
                      <a:pt x="8420" y="0"/>
                    </a:cubicBezTo>
                    <a:lnTo>
                      <a:pt x="29667" y="0"/>
                    </a:lnTo>
                    <a:cubicBezTo>
                      <a:pt x="34317" y="0"/>
                      <a:pt x="38117" y="3800"/>
                      <a:pt x="38117" y="8420"/>
                    </a:cubicBezTo>
                    <a:cubicBezTo>
                      <a:pt x="38117" y="13070"/>
                      <a:pt x="34317" y="16870"/>
                      <a:pt x="29667" y="1687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79" name="Google Shape;1679;p40"/>
              <p:cNvSpPr/>
              <p:nvPr/>
            </p:nvSpPr>
            <p:spPr>
              <a:xfrm>
                <a:off x="12274050" y="2248050"/>
                <a:ext cx="952925" cy="210500"/>
              </a:xfrm>
              <a:custGeom>
                <a:avLst/>
                <a:gdLst/>
                <a:ahLst/>
                <a:cxnLst/>
                <a:rect l="l" t="t" r="r" b="b"/>
                <a:pathLst>
                  <a:path w="38117" h="8420" fill="none" extrusionOk="0">
                    <a:moveTo>
                      <a:pt x="1" y="8420"/>
                    </a:moveTo>
                    <a:cubicBezTo>
                      <a:pt x="1" y="3800"/>
                      <a:pt x="3800" y="0"/>
                      <a:pt x="8420" y="0"/>
                    </a:cubicBezTo>
                    <a:lnTo>
                      <a:pt x="29667" y="0"/>
                    </a:lnTo>
                    <a:cubicBezTo>
                      <a:pt x="34317" y="0"/>
                      <a:pt x="38117" y="3800"/>
                      <a:pt x="38117" y="8420"/>
                    </a:cubicBezTo>
                  </a:path>
                </a:pathLst>
              </a:custGeom>
              <a:noFill/>
              <a:ln w="9875" cap="flat" cmpd="sng">
                <a:solidFill>
                  <a:srgbClr val="FFFF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0" name="Google Shape;1680;p40"/>
              <p:cNvSpPr/>
              <p:nvPr/>
            </p:nvSpPr>
            <p:spPr>
              <a:xfrm>
                <a:off x="12305975" y="2281475"/>
                <a:ext cx="886800" cy="354900"/>
              </a:xfrm>
              <a:custGeom>
                <a:avLst/>
                <a:gdLst/>
                <a:ahLst/>
                <a:cxnLst/>
                <a:rect l="l" t="t" r="r" b="b"/>
                <a:pathLst>
                  <a:path w="35472" h="14196" extrusionOk="0">
                    <a:moveTo>
                      <a:pt x="28359" y="14195"/>
                    </a:moveTo>
                    <a:lnTo>
                      <a:pt x="7113" y="14195"/>
                    </a:lnTo>
                    <a:cubicBezTo>
                      <a:pt x="3192" y="14195"/>
                      <a:pt x="0" y="11004"/>
                      <a:pt x="0" y="7083"/>
                    </a:cubicBezTo>
                    <a:lnTo>
                      <a:pt x="0" y="7083"/>
                    </a:lnTo>
                    <a:cubicBezTo>
                      <a:pt x="0" y="3192"/>
                      <a:pt x="3192" y="1"/>
                      <a:pt x="7113" y="1"/>
                    </a:cubicBezTo>
                    <a:lnTo>
                      <a:pt x="28359" y="1"/>
                    </a:lnTo>
                    <a:cubicBezTo>
                      <a:pt x="32280" y="1"/>
                      <a:pt x="35472" y="3192"/>
                      <a:pt x="35472" y="7083"/>
                    </a:cubicBezTo>
                    <a:lnTo>
                      <a:pt x="35472" y="7083"/>
                    </a:lnTo>
                    <a:cubicBezTo>
                      <a:pt x="35472" y="11004"/>
                      <a:pt x="32280" y="14195"/>
                      <a:pt x="28359" y="14195"/>
                    </a:cubicBezTo>
                    <a:close/>
                  </a:path>
                </a:pathLst>
              </a:custGeom>
              <a:solidFill>
                <a:schemeClr val="dk2"/>
              </a:solidFill>
              <a:ln w="3050" cap="flat" cmpd="sng">
                <a:solidFill>
                  <a:srgbClr val="1F1E21"/>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1" name="Google Shape;1681;p40"/>
              <p:cNvSpPr/>
              <p:nvPr/>
            </p:nvSpPr>
            <p:spPr>
              <a:xfrm>
                <a:off x="12328775" y="2287550"/>
                <a:ext cx="864000" cy="348825"/>
              </a:xfrm>
              <a:custGeom>
                <a:avLst/>
                <a:gdLst/>
                <a:ahLst/>
                <a:cxnLst/>
                <a:rect l="l" t="t" r="r" b="b"/>
                <a:pathLst>
                  <a:path w="34560" h="13953" extrusionOk="0">
                    <a:moveTo>
                      <a:pt x="29332" y="1"/>
                    </a:moveTo>
                    <a:cubicBezTo>
                      <a:pt x="29909" y="1034"/>
                      <a:pt x="30213" y="2220"/>
                      <a:pt x="30213" y="3466"/>
                    </a:cubicBezTo>
                    <a:cubicBezTo>
                      <a:pt x="30213" y="5442"/>
                      <a:pt x="29423" y="7205"/>
                      <a:pt x="28116" y="8481"/>
                    </a:cubicBezTo>
                    <a:cubicBezTo>
                      <a:pt x="26839" y="9788"/>
                      <a:pt x="25076" y="10578"/>
                      <a:pt x="23101" y="10578"/>
                    </a:cubicBezTo>
                    <a:lnTo>
                      <a:pt x="1885" y="10578"/>
                    </a:lnTo>
                    <a:cubicBezTo>
                      <a:pt x="1216" y="10578"/>
                      <a:pt x="608" y="10457"/>
                      <a:pt x="0" y="10305"/>
                    </a:cubicBezTo>
                    <a:lnTo>
                      <a:pt x="0" y="10305"/>
                    </a:lnTo>
                    <a:cubicBezTo>
                      <a:pt x="1216" y="12463"/>
                      <a:pt x="3526" y="13952"/>
                      <a:pt x="6201" y="13952"/>
                    </a:cubicBezTo>
                    <a:lnTo>
                      <a:pt x="27447" y="13952"/>
                    </a:lnTo>
                    <a:cubicBezTo>
                      <a:pt x="29423" y="13952"/>
                      <a:pt x="31156" y="13162"/>
                      <a:pt x="32463" y="11855"/>
                    </a:cubicBezTo>
                    <a:cubicBezTo>
                      <a:pt x="33739" y="10578"/>
                      <a:pt x="34560" y="8816"/>
                      <a:pt x="34560" y="6840"/>
                    </a:cubicBezTo>
                    <a:cubicBezTo>
                      <a:pt x="34560" y="3588"/>
                      <a:pt x="32341" y="852"/>
                      <a:pt x="29332" y="1"/>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2" name="Google Shape;1682;p40"/>
              <p:cNvSpPr/>
              <p:nvPr/>
            </p:nvSpPr>
            <p:spPr>
              <a:xfrm>
                <a:off x="12002000" y="4007950"/>
                <a:ext cx="1587450" cy="84375"/>
              </a:xfrm>
              <a:custGeom>
                <a:avLst/>
                <a:gdLst/>
                <a:ahLst/>
                <a:cxnLst/>
                <a:rect l="l" t="t" r="r" b="b"/>
                <a:pathLst>
                  <a:path w="63498" h="3375" extrusionOk="0">
                    <a:moveTo>
                      <a:pt x="244" y="0"/>
                    </a:moveTo>
                    <a:cubicBezTo>
                      <a:pt x="153" y="1155"/>
                      <a:pt x="92" y="2280"/>
                      <a:pt x="1" y="3374"/>
                    </a:cubicBezTo>
                    <a:lnTo>
                      <a:pt x="63498" y="3374"/>
                    </a:lnTo>
                    <a:cubicBezTo>
                      <a:pt x="63437" y="2250"/>
                      <a:pt x="63346" y="1095"/>
                      <a:pt x="63224"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3" name="Google Shape;1683;p40"/>
              <p:cNvSpPr/>
              <p:nvPr/>
            </p:nvSpPr>
            <p:spPr>
              <a:xfrm>
                <a:off x="11992125" y="4197925"/>
                <a:ext cx="1611000" cy="84375"/>
              </a:xfrm>
              <a:custGeom>
                <a:avLst/>
                <a:gdLst/>
                <a:ahLst/>
                <a:cxnLst/>
                <a:rect l="l" t="t" r="r" b="b"/>
                <a:pathLst>
                  <a:path w="64440" h="3375" extrusionOk="0">
                    <a:moveTo>
                      <a:pt x="183" y="0"/>
                    </a:moveTo>
                    <a:cubicBezTo>
                      <a:pt x="92" y="1155"/>
                      <a:pt x="31" y="2280"/>
                      <a:pt x="1" y="3374"/>
                    </a:cubicBezTo>
                    <a:lnTo>
                      <a:pt x="64440" y="3374"/>
                    </a:lnTo>
                    <a:cubicBezTo>
                      <a:pt x="64348" y="2250"/>
                      <a:pt x="64288" y="1095"/>
                      <a:pt x="64227"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4" name="Google Shape;1684;p40"/>
              <p:cNvSpPr/>
              <p:nvPr/>
            </p:nvSpPr>
            <p:spPr>
              <a:xfrm>
                <a:off x="11983000" y="4387125"/>
                <a:ext cx="1629250" cy="84375"/>
              </a:xfrm>
              <a:custGeom>
                <a:avLst/>
                <a:gdLst/>
                <a:ahLst/>
                <a:cxnLst/>
                <a:rect l="l" t="t" r="r" b="b"/>
                <a:pathLst>
                  <a:path w="65170" h="3375" extrusionOk="0">
                    <a:moveTo>
                      <a:pt x="153" y="1"/>
                    </a:moveTo>
                    <a:cubicBezTo>
                      <a:pt x="92" y="1125"/>
                      <a:pt x="31" y="2280"/>
                      <a:pt x="1" y="3375"/>
                    </a:cubicBezTo>
                    <a:lnTo>
                      <a:pt x="65169" y="3375"/>
                    </a:lnTo>
                    <a:cubicBezTo>
                      <a:pt x="65109" y="2250"/>
                      <a:pt x="65048" y="1125"/>
                      <a:pt x="65048"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5" name="Google Shape;1685;p40"/>
              <p:cNvSpPr/>
              <p:nvPr/>
            </p:nvSpPr>
            <p:spPr>
              <a:xfrm>
                <a:off x="11976925" y="4577100"/>
                <a:ext cx="1641400" cy="84375"/>
              </a:xfrm>
              <a:custGeom>
                <a:avLst/>
                <a:gdLst/>
                <a:ahLst/>
                <a:cxnLst/>
                <a:rect l="l" t="t" r="r" b="b"/>
                <a:pathLst>
                  <a:path w="65656" h="3375" extrusionOk="0">
                    <a:moveTo>
                      <a:pt x="62" y="1"/>
                    </a:moveTo>
                    <a:cubicBezTo>
                      <a:pt x="31" y="1125"/>
                      <a:pt x="31" y="2280"/>
                      <a:pt x="1" y="3375"/>
                    </a:cubicBezTo>
                    <a:lnTo>
                      <a:pt x="65656" y="3375"/>
                    </a:lnTo>
                    <a:cubicBezTo>
                      <a:pt x="65656" y="2250"/>
                      <a:pt x="65595" y="1095"/>
                      <a:pt x="65534"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6" name="Google Shape;1686;p40"/>
              <p:cNvSpPr/>
              <p:nvPr/>
            </p:nvSpPr>
            <p:spPr>
              <a:xfrm>
                <a:off x="11973900" y="4766325"/>
                <a:ext cx="1646700" cy="84375"/>
              </a:xfrm>
              <a:custGeom>
                <a:avLst/>
                <a:gdLst/>
                <a:ahLst/>
                <a:cxnLst/>
                <a:rect l="l" t="t" r="r" b="b"/>
                <a:pathLst>
                  <a:path w="65868" h="3375" extrusionOk="0">
                    <a:moveTo>
                      <a:pt x="31" y="0"/>
                    </a:moveTo>
                    <a:cubicBezTo>
                      <a:pt x="31" y="1155"/>
                      <a:pt x="0" y="2280"/>
                      <a:pt x="0" y="3374"/>
                    </a:cubicBezTo>
                    <a:lnTo>
                      <a:pt x="65868" y="3374"/>
                    </a:lnTo>
                    <a:cubicBezTo>
                      <a:pt x="65868" y="2280"/>
                      <a:pt x="65868" y="1125"/>
                      <a:pt x="65837"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7" name="Google Shape;1687;p40"/>
              <p:cNvSpPr/>
              <p:nvPr/>
            </p:nvSpPr>
            <p:spPr>
              <a:xfrm>
                <a:off x="11973125" y="4956300"/>
                <a:ext cx="1647475" cy="84350"/>
              </a:xfrm>
              <a:custGeom>
                <a:avLst/>
                <a:gdLst/>
                <a:ahLst/>
                <a:cxnLst/>
                <a:rect l="l" t="t" r="r" b="b"/>
                <a:pathLst>
                  <a:path w="65899" h="3374" extrusionOk="0">
                    <a:moveTo>
                      <a:pt x="1" y="0"/>
                    </a:moveTo>
                    <a:lnTo>
                      <a:pt x="1" y="3374"/>
                    </a:lnTo>
                    <a:lnTo>
                      <a:pt x="65868" y="3374"/>
                    </a:lnTo>
                    <a:cubicBezTo>
                      <a:pt x="65899" y="2219"/>
                      <a:pt x="65899" y="1094"/>
                      <a:pt x="65899"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8" name="Google Shape;1688;p40"/>
              <p:cNvSpPr/>
              <p:nvPr/>
            </p:nvSpPr>
            <p:spPr>
              <a:xfrm>
                <a:off x="11973900" y="5146250"/>
                <a:ext cx="1644425" cy="84375"/>
              </a:xfrm>
              <a:custGeom>
                <a:avLst/>
                <a:gdLst/>
                <a:ahLst/>
                <a:cxnLst/>
                <a:rect l="l" t="t" r="r" b="b"/>
                <a:pathLst>
                  <a:path w="65777" h="3375" extrusionOk="0">
                    <a:moveTo>
                      <a:pt x="0" y="1"/>
                    </a:moveTo>
                    <a:cubicBezTo>
                      <a:pt x="0" y="1217"/>
                      <a:pt x="31" y="2311"/>
                      <a:pt x="31" y="3375"/>
                    </a:cubicBezTo>
                    <a:lnTo>
                      <a:pt x="65655" y="3375"/>
                    </a:lnTo>
                    <a:cubicBezTo>
                      <a:pt x="65685" y="2220"/>
                      <a:pt x="65716" y="1095"/>
                      <a:pt x="65777"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89" name="Google Shape;1689;p40"/>
              <p:cNvSpPr/>
              <p:nvPr/>
            </p:nvSpPr>
            <p:spPr>
              <a:xfrm>
                <a:off x="10881925" y="1238900"/>
                <a:ext cx="3526700" cy="2480325"/>
              </a:xfrm>
              <a:custGeom>
                <a:avLst/>
                <a:gdLst/>
                <a:ahLst/>
                <a:cxnLst/>
                <a:rect l="l" t="t" r="r" b="b"/>
                <a:pathLst>
                  <a:path w="141068" h="99213"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gradFill>
                <a:gsLst>
                  <a:gs pos="0">
                    <a:srgbClr val="84BDE7">
                      <a:alpha val="63921"/>
                    </a:srgbClr>
                  </a:gs>
                  <a:gs pos="100000">
                    <a:srgbClr val="84BDE7">
                      <a:alpha val="10196"/>
                    </a:srgbClr>
                  </a:gs>
                </a:gsLst>
                <a:lin ang="5400012" scaled="0"/>
              </a:gra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0" name="Google Shape;1690;p40"/>
              <p:cNvSpPr/>
              <p:nvPr/>
            </p:nvSpPr>
            <p:spPr>
              <a:xfrm>
                <a:off x="10881925" y="1238900"/>
                <a:ext cx="3526700" cy="2480325"/>
              </a:xfrm>
              <a:custGeom>
                <a:avLst/>
                <a:gdLst/>
                <a:ahLst/>
                <a:cxnLst/>
                <a:rect l="l" t="t" r="r" b="b"/>
                <a:pathLst>
                  <a:path w="141068" h="99213" fill="none" extrusionOk="0">
                    <a:moveTo>
                      <a:pt x="132344" y="99212"/>
                    </a:moveTo>
                    <a:lnTo>
                      <a:pt x="8724" y="99212"/>
                    </a:lnTo>
                    <a:cubicBezTo>
                      <a:pt x="3922" y="99212"/>
                      <a:pt x="1" y="95291"/>
                      <a:pt x="1" y="90519"/>
                    </a:cubicBezTo>
                    <a:lnTo>
                      <a:pt x="1" y="8724"/>
                    </a:lnTo>
                    <a:cubicBezTo>
                      <a:pt x="1" y="3922"/>
                      <a:pt x="3922" y="1"/>
                      <a:pt x="8724" y="1"/>
                    </a:cubicBezTo>
                    <a:lnTo>
                      <a:pt x="132344" y="1"/>
                    </a:lnTo>
                    <a:cubicBezTo>
                      <a:pt x="137146" y="1"/>
                      <a:pt x="141067" y="3922"/>
                      <a:pt x="141067" y="8724"/>
                    </a:cubicBezTo>
                    <a:lnTo>
                      <a:pt x="141067" y="90519"/>
                    </a:lnTo>
                    <a:cubicBezTo>
                      <a:pt x="141067" y="95352"/>
                      <a:pt x="137176" y="99212"/>
                      <a:pt x="132344" y="99212"/>
                    </a:cubicBezTo>
                    <a:close/>
                  </a:path>
                </a:pathLst>
              </a:custGeom>
              <a:noFill/>
              <a:ln w="22025" cap="flat" cmpd="sng">
                <a:solidFill>
                  <a:srgbClr val="FFFF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1" name="Google Shape;1691;p40"/>
              <p:cNvSpPr/>
              <p:nvPr/>
            </p:nvSpPr>
            <p:spPr>
              <a:xfrm>
                <a:off x="10381150" y="1526150"/>
                <a:ext cx="632275" cy="1265250"/>
              </a:xfrm>
              <a:custGeom>
                <a:avLst/>
                <a:gdLst/>
                <a:ahLst/>
                <a:cxnLst/>
                <a:rect l="l" t="t" r="r" b="b"/>
                <a:pathLst>
                  <a:path w="25291" h="50610" fill="none" extrusionOk="0">
                    <a:moveTo>
                      <a:pt x="25290" y="50609"/>
                    </a:moveTo>
                    <a:cubicBezTo>
                      <a:pt x="11308" y="50609"/>
                      <a:pt x="1" y="39272"/>
                      <a:pt x="1" y="25290"/>
                    </a:cubicBezTo>
                    <a:cubicBezTo>
                      <a:pt x="1" y="11308"/>
                      <a:pt x="11308" y="0"/>
                      <a:pt x="25290" y="0"/>
                    </a:cubicBezTo>
                  </a:path>
                </a:pathLst>
              </a:custGeom>
              <a:noFill/>
              <a:ln w="28875" cap="flat" cmpd="sng">
                <a:solidFill>
                  <a:srgbClr val="FFFF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2" name="Google Shape;1692;p40"/>
              <p:cNvSpPr/>
              <p:nvPr/>
            </p:nvSpPr>
            <p:spPr>
              <a:xfrm>
                <a:off x="11013400" y="1637850"/>
                <a:ext cx="520550" cy="1041075"/>
              </a:xfrm>
              <a:custGeom>
                <a:avLst/>
                <a:gdLst/>
                <a:ahLst/>
                <a:cxnLst/>
                <a:rect l="l" t="t" r="r" b="b"/>
                <a:pathLst>
                  <a:path w="20822" h="41643" fill="none" extrusionOk="0">
                    <a:moveTo>
                      <a:pt x="0" y="1"/>
                    </a:moveTo>
                    <a:cubicBezTo>
                      <a:pt x="11520" y="1"/>
                      <a:pt x="20821" y="9362"/>
                      <a:pt x="20821" y="20822"/>
                    </a:cubicBezTo>
                    <a:cubicBezTo>
                      <a:pt x="20821" y="32341"/>
                      <a:pt x="11490" y="41643"/>
                      <a:pt x="0" y="41643"/>
                    </a:cubicBezTo>
                  </a:path>
                </a:pathLst>
              </a:custGeom>
              <a:noFill/>
              <a:ln w="28875" cap="flat" cmpd="sng">
                <a:solidFill>
                  <a:srgbClr val="FFFF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3" name="Google Shape;1693;p40"/>
              <p:cNvSpPr/>
              <p:nvPr/>
            </p:nvSpPr>
            <p:spPr>
              <a:xfrm>
                <a:off x="10603800" y="1749550"/>
                <a:ext cx="409625" cy="818425"/>
              </a:xfrm>
              <a:custGeom>
                <a:avLst/>
                <a:gdLst/>
                <a:ahLst/>
                <a:cxnLst/>
                <a:rect l="l" t="t" r="r" b="b"/>
                <a:pathLst>
                  <a:path w="16385" h="32737" fill="none" extrusionOk="0">
                    <a:moveTo>
                      <a:pt x="16384" y="32737"/>
                    </a:moveTo>
                    <a:cubicBezTo>
                      <a:pt x="7357" y="32737"/>
                      <a:pt x="1" y="25411"/>
                      <a:pt x="1" y="16354"/>
                    </a:cubicBezTo>
                    <a:cubicBezTo>
                      <a:pt x="1" y="7326"/>
                      <a:pt x="7357" y="1"/>
                      <a:pt x="16384" y="1"/>
                    </a:cubicBezTo>
                  </a:path>
                </a:pathLst>
              </a:custGeom>
              <a:noFill/>
              <a:ln w="28875" cap="flat" cmpd="sng">
                <a:solidFill>
                  <a:srgbClr val="FFFF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4" name="Google Shape;1694;p40"/>
              <p:cNvSpPr/>
              <p:nvPr/>
            </p:nvSpPr>
            <p:spPr>
              <a:xfrm>
                <a:off x="11013400" y="1861250"/>
                <a:ext cx="297125" cy="595025"/>
              </a:xfrm>
              <a:custGeom>
                <a:avLst/>
                <a:gdLst/>
                <a:ahLst/>
                <a:cxnLst/>
                <a:rect l="l" t="t" r="r" b="b"/>
                <a:pathLst>
                  <a:path w="11885" h="23801" fill="none" extrusionOk="0">
                    <a:moveTo>
                      <a:pt x="0" y="1"/>
                    </a:moveTo>
                    <a:cubicBezTo>
                      <a:pt x="6566" y="1"/>
                      <a:pt x="11885" y="5320"/>
                      <a:pt x="11885" y="11886"/>
                    </a:cubicBezTo>
                    <a:cubicBezTo>
                      <a:pt x="11885" y="18481"/>
                      <a:pt x="6566" y="23801"/>
                      <a:pt x="0" y="23801"/>
                    </a:cubicBezTo>
                  </a:path>
                </a:pathLst>
              </a:custGeom>
              <a:noFill/>
              <a:ln w="28875" cap="flat" cmpd="sng">
                <a:solidFill>
                  <a:srgbClr val="FFFF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5" name="Google Shape;1695;p40"/>
              <p:cNvSpPr/>
              <p:nvPr/>
            </p:nvSpPr>
            <p:spPr>
              <a:xfrm>
                <a:off x="10808975" y="1953975"/>
                <a:ext cx="409600" cy="410350"/>
              </a:xfrm>
              <a:custGeom>
                <a:avLst/>
                <a:gdLst/>
                <a:ahLst/>
                <a:cxnLst/>
                <a:rect l="l" t="t" r="r" b="b"/>
                <a:pathLst>
                  <a:path w="16384" h="16414" fill="none" extrusionOk="0">
                    <a:moveTo>
                      <a:pt x="9910" y="973"/>
                    </a:moveTo>
                    <a:cubicBezTo>
                      <a:pt x="13891" y="1915"/>
                      <a:pt x="16384" y="5927"/>
                      <a:pt x="15442" y="9909"/>
                    </a:cubicBezTo>
                    <a:cubicBezTo>
                      <a:pt x="14499" y="13921"/>
                      <a:pt x="10487" y="16414"/>
                      <a:pt x="6475" y="15441"/>
                    </a:cubicBezTo>
                    <a:cubicBezTo>
                      <a:pt x="2463" y="14499"/>
                      <a:pt x="1" y="10487"/>
                      <a:pt x="943" y="6505"/>
                    </a:cubicBezTo>
                    <a:cubicBezTo>
                      <a:pt x="1885" y="2493"/>
                      <a:pt x="5897" y="0"/>
                      <a:pt x="9910" y="973"/>
                    </a:cubicBezTo>
                    <a:close/>
                  </a:path>
                </a:pathLst>
              </a:custGeom>
              <a:noFill/>
              <a:ln w="28125" cap="flat" cmpd="sng">
                <a:solidFill>
                  <a:srgbClr val="FFFFFF"/>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6" name="Google Shape;1696;p40"/>
              <p:cNvSpPr/>
              <p:nvPr/>
            </p:nvSpPr>
            <p:spPr>
              <a:xfrm>
                <a:off x="10907000" y="2062325"/>
                <a:ext cx="213550" cy="193650"/>
              </a:xfrm>
              <a:custGeom>
                <a:avLst/>
                <a:gdLst/>
                <a:ahLst/>
                <a:cxnLst/>
                <a:rect l="l" t="t" r="r" b="b"/>
                <a:pathLst>
                  <a:path w="8542" h="7746" extrusionOk="0">
                    <a:moveTo>
                      <a:pt x="4272" y="1"/>
                    </a:moveTo>
                    <a:cubicBezTo>
                      <a:pt x="2510" y="1"/>
                      <a:pt x="930" y="1195"/>
                      <a:pt x="487" y="2991"/>
                    </a:cubicBezTo>
                    <a:cubicBezTo>
                      <a:pt x="1" y="5058"/>
                      <a:pt x="1308" y="7156"/>
                      <a:pt x="3375" y="7642"/>
                    </a:cubicBezTo>
                    <a:cubicBezTo>
                      <a:pt x="3675" y="7712"/>
                      <a:pt x="3976" y="7745"/>
                      <a:pt x="4271" y="7745"/>
                    </a:cubicBezTo>
                    <a:cubicBezTo>
                      <a:pt x="6033" y="7745"/>
                      <a:pt x="7613" y="6551"/>
                      <a:pt x="8056" y="4754"/>
                    </a:cubicBezTo>
                    <a:cubicBezTo>
                      <a:pt x="8542" y="2688"/>
                      <a:pt x="7235" y="590"/>
                      <a:pt x="5168" y="104"/>
                    </a:cubicBezTo>
                    <a:cubicBezTo>
                      <a:pt x="4867" y="34"/>
                      <a:pt x="4567" y="1"/>
                      <a:pt x="4272"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7" name="Google Shape;1697;p40"/>
              <p:cNvSpPr/>
              <p:nvPr/>
            </p:nvSpPr>
            <p:spPr>
              <a:xfrm>
                <a:off x="10524775" y="1662175"/>
                <a:ext cx="991700" cy="991675"/>
              </a:xfrm>
              <a:custGeom>
                <a:avLst/>
                <a:gdLst/>
                <a:ahLst/>
                <a:cxnLst/>
                <a:rect l="l" t="t" r="r" b="b"/>
                <a:pathLst>
                  <a:path w="39668" h="39667" extrusionOk="0">
                    <a:moveTo>
                      <a:pt x="39667" y="19818"/>
                    </a:moveTo>
                    <a:cubicBezTo>
                      <a:pt x="39667" y="30761"/>
                      <a:pt x="30791" y="39666"/>
                      <a:pt x="19849" y="39666"/>
                    </a:cubicBezTo>
                    <a:cubicBezTo>
                      <a:pt x="8907" y="39666"/>
                      <a:pt x="1" y="30761"/>
                      <a:pt x="1" y="19818"/>
                    </a:cubicBezTo>
                    <a:cubicBezTo>
                      <a:pt x="1" y="8876"/>
                      <a:pt x="8907" y="0"/>
                      <a:pt x="19849" y="0"/>
                    </a:cubicBezTo>
                    <a:cubicBezTo>
                      <a:pt x="30791" y="0"/>
                      <a:pt x="39667" y="8876"/>
                      <a:pt x="39667" y="19818"/>
                    </a:cubicBez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8" name="Google Shape;1698;p40"/>
              <p:cNvSpPr/>
              <p:nvPr/>
            </p:nvSpPr>
            <p:spPr>
              <a:xfrm>
                <a:off x="10729950" y="1867350"/>
                <a:ext cx="581350" cy="581325"/>
              </a:xfrm>
              <a:custGeom>
                <a:avLst/>
                <a:gdLst/>
                <a:ahLst/>
                <a:cxnLst/>
                <a:rect l="l" t="t" r="r" b="b"/>
                <a:pathLst>
                  <a:path w="23254" h="23253" extrusionOk="0">
                    <a:moveTo>
                      <a:pt x="23253" y="11611"/>
                    </a:moveTo>
                    <a:cubicBezTo>
                      <a:pt x="23253" y="18025"/>
                      <a:pt x="18056" y="23253"/>
                      <a:pt x="11642" y="23253"/>
                    </a:cubicBezTo>
                    <a:cubicBezTo>
                      <a:pt x="5229" y="23253"/>
                      <a:pt x="0" y="18025"/>
                      <a:pt x="0" y="11611"/>
                    </a:cubicBezTo>
                    <a:cubicBezTo>
                      <a:pt x="0" y="5198"/>
                      <a:pt x="5229" y="0"/>
                      <a:pt x="11642" y="0"/>
                    </a:cubicBezTo>
                    <a:cubicBezTo>
                      <a:pt x="18056" y="0"/>
                      <a:pt x="23253" y="5198"/>
                      <a:pt x="23253" y="11611"/>
                    </a:cubicBez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699" name="Google Shape;1699;p40"/>
              <p:cNvSpPr/>
              <p:nvPr/>
            </p:nvSpPr>
            <p:spPr>
              <a:xfrm>
                <a:off x="13163875" y="1450150"/>
                <a:ext cx="1215100" cy="829075"/>
              </a:xfrm>
              <a:custGeom>
                <a:avLst/>
                <a:gdLst/>
                <a:ahLst/>
                <a:cxnLst/>
                <a:rect l="l" t="t" r="r" b="b"/>
                <a:pathLst>
                  <a:path w="48604" h="33163" extrusionOk="0">
                    <a:moveTo>
                      <a:pt x="3679" y="1"/>
                    </a:moveTo>
                    <a:cubicBezTo>
                      <a:pt x="1673" y="1"/>
                      <a:pt x="1" y="1642"/>
                      <a:pt x="1" y="3679"/>
                    </a:cubicBezTo>
                    <a:lnTo>
                      <a:pt x="1" y="29485"/>
                    </a:lnTo>
                    <a:cubicBezTo>
                      <a:pt x="1" y="31491"/>
                      <a:pt x="1642" y="33162"/>
                      <a:pt x="3679" y="33162"/>
                    </a:cubicBezTo>
                    <a:lnTo>
                      <a:pt x="44926" y="33162"/>
                    </a:lnTo>
                    <a:cubicBezTo>
                      <a:pt x="46932" y="33162"/>
                      <a:pt x="48604" y="31521"/>
                      <a:pt x="48604" y="29485"/>
                    </a:cubicBezTo>
                    <a:lnTo>
                      <a:pt x="48604" y="3679"/>
                    </a:lnTo>
                    <a:cubicBezTo>
                      <a:pt x="48604" y="1673"/>
                      <a:pt x="46962" y="1"/>
                      <a:pt x="44926" y="1"/>
                    </a:cubicBezTo>
                    <a:close/>
                  </a:path>
                </a:pathLst>
              </a:custGeom>
              <a:solidFill>
                <a:srgbClr val="92F7FF">
                  <a:alpha val="406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0" name="Google Shape;1700;p40"/>
              <p:cNvSpPr/>
              <p:nvPr/>
            </p:nvSpPr>
            <p:spPr>
              <a:xfrm>
                <a:off x="13163875" y="1450150"/>
                <a:ext cx="1215100" cy="829075"/>
              </a:xfrm>
              <a:custGeom>
                <a:avLst/>
                <a:gdLst/>
                <a:ahLst/>
                <a:cxnLst/>
                <a:rect l="l" t="t" r="r" b="b"/>
                <a:pathLst>
                  <a:path w="48604" h="33163" fill="none" extrusionOk="0">
                    <a:moveTo>
                      <a:pt x="44926" y="33162"/>
                    </a:moveTo>
                    <a:lnTo>
                      <a:pt x="3679" y="33162"/>
                    </a:lnTo>
                    <a:cubicBezTo>
                      <a:pt x="1642" y="33162"/>
                      <a:pt x="1" y="31491"/>
                      <a:pt x="1" y="29485"/>
                    </a:cubicBezTo>
                    <a:lnTo>
                      <a:pt x="1" y="3679"/>
                    </a:lnTo>
                    <a:cubicBezTo>
                      <a:pt x="1" y="1642"/>
                      <a:pt x="1673" y="1"/>
                      <a:pt x="3679" y="1"/>
                    </a:cubicBezTo>
                    <a:lnTo>
                      <a:pt x="44926" y="1"/>
                    </a:lnTo>
                    <a:cubicBezTo>
                      <a:pt x="46962" y="1"/>
                      <a:pt x="48604" y="1673"/>
                      <a:pt x="48604" y="3679"/>
                    </a:cubicBezTo>
                    <a:lnTo>
                      <a:pt x="48604" y="29485"/>
                    </a:lnTo>
                    <a:cubicBezTo>
                      <a:pt x="48604" y="31521"/>
                      <a:pt x="46932" y="33162"/>
                      <a:pt x="44926" y="33162"/>
                    </a:cubicBezTo>
                    <a:close/>
                  </a:path>
                </a:pathLst>
              </a:custGeom>
              <a:noFill/>
              <a:ln w="9875" cap="flat" cmpd="sng">
                <a:solidFill>
                  <a:srgbClr val="C9D9FA"/>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1" name="Google Shape;1701;p40"/>
              <p:cNvSpPr/>
              <p:nvPr/>
            </p:nvSpPr>
            <p:spPr>
              <a:xfrm>
                <a:off x="14128950" y="1584650"/>
                <a:ext cx="95000" cy="95025"/>
              </a:xfrm>
              <a:custGeom>
                <a:avLst/>
                <a:gdLst/>
                <a:ahLst/>
                <a:cxnLst/>
                <a:rect l="l" t="t" r="r" b="b"/>
                <a:pathLst>
                  <a:path w="3800" h="3801" extrusionOk="0">
                    <a:moveTo>
                      <a:pt x="1915" y="1"/>
                    </a:moveTo>
                    <a:cubicBezTo>
                      <a:pt x="852" y="1"/>
                      <a:pt x="0" y="882"/>
                      <a:pt x="0" y="1916"/>
                    </a:cubicBezTo>
                    <a:cubicBezTo>
                      <a:pt x="0" y="2980"/>
                      <a:pt x="852" y="3800"/>
                      <a:pt x="1915" y="3800"/>
                    </a:cubicBezTo>
                    <a:cubicBezTo>
                      <a:pt x="2979" y="3800"/>
                      <a:pt x="3800" y="2949"/>
                      <a:pt x="3800" y="1916"/>
                    </a:cubicBezTo>
                    <a:cubicBezTo>
                      <a:pt x="3800" y="882"/>
                      <a:pt x="2979" y="1"/>
                      <a:pt x="1915" y="1"/>
                    </a:cubicBezTo>
                    <a:close/>
                  </a:path>
                </a:pathLst>
              </a:custGeom>
              <a:solidFill>
                <a:srgbClr val="C9D9F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2" name="Google Shape;1702;p40"/>
              <p:cNvSpPr/>
              <p:nvPr/>
            </p:nvSpPr>
            <p:spPr>
              <a:xfrm>
                <a:off x="13377425" y="2058075"/>
                <a:ext cx="53200" cy="53225"/>
              </a:xfrm>
              <a:custGeom>
                <a:avLst/>
                <a:gdLst/>
                <a:ahLst/>
                <a:cxnLst/>
                <a:rect l="l" t="t" r="r" b="b"/>
                <a:pathLst>
                  <a:path w="2128" h="2129" extrusionOk="0">
                    <a:moveTo>
                      <a:pt x="1064" y="0"/>
                    </a:moveTo>
                    <a:cubicBezTo>
                      <a:pt x="517" y="0"/>
                      <a:pt x="0" y="456"/>
                      <a:pt x="0" y="1064"/>
                    </a:cubicBezTo>
                    <a:cubicBezTo>
                      <a:pt x="0" y="1642"/>
                      <a:pt x="456" y="2128"/>
                      <a:pt x="1064" y="2128"/>
                    </a:cubicBezTo>
                    <a:cubicBezTo>
                      <a:pt x="1641" y="2128"/>
                      <a:pt x="2128" y="1672"/>
                      <a:pt x="2128" y="1064"/>
                    </a:cubicBezTo>
                    <a:cubicBezTo>
                      <a:pt x="2128" y="487"/>
                      <a:pt x="1641" y="0"/>
                      <a:pt x="1064" y="0"/>
                    </a:cubicBezTo>
                    <a:close/>
                  </a:path>
                </a:pathLst>
              </a:custGeom>
              <a:solidFill>
                <a:srgbClr val="C9D9F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3" name="Google Shape;1703;p40"/>
              <p:cNvSpPr/>
              <p:nvPr/>
            </p:nvSpPr>
            <p:spPr>
              <a:xfrm>
                <a:off x="14119825" y="2095300"/>
                <a:ext cx="41825" cy="41075"/>
              </a:xfrm>
              <a:custGeom>
                <a:avLst/>
                <a:gdLst/>
                <a:ahLst/>
                <a:cxnLst/>
                <a:rect l="l" t="t" r="r" b="b"/>
                <a:pathLst>
                  <a:path w="1673" h="1643" extrusionOk="0">
                    <a:moveTo>
                      <a:pt x="821" y="1"/>
                    </a:moveTo>
                    <a:cubicBezTo>
                      <a:pt x="365" y="1"/>
                      <a:pt x="1" y="365"/>
                      <a:pt x="1" y="821"/>
                    </a:cubicBezTo>
                    <a:cubicBezTo>
                      <a:pt x="1" y="1277"/>
                      <a:pt x="365" y="1642"/>
                      <a:pt x="821" y="1642"/>
                    </a:cubicBezTo>
                    <a:cubicBezTo>
                      <a:pt x="1277" y="1642"/>
                      <a:pt x="1672" y="1277"/>
                      <a:pt x="1672" y="821"/>
                    </a:cubicBezTo>
                    <a:cubicBezTo>
                      <a:pt x="1672" y="365"/>
                      <a:pt x="1277" y="1"/>
                      <a:pt x="821" y="1"/>
                    </a:cubicBezTo>
                    <a:close/>
                  </a:path>
                </a:pathLst>
              </a:custGeom>
              <a:solidFill>
                <a:srgbClr val="C9D9F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4" name="Google Shape;1704;p40"/>
              <p:cNvSpPr/>
              <p:nvPr/>
            </p:nvSpPr>
            <p:spPr>
              <a:xfrm>
                <a:off x="13502800" y="1639375"/>
                <a:ext cx="95000" cy="95000"/>
              </a:xfrm>
              <a:custGeom>
                <a:avLst/>
                <a:gdLst/>
                <a:ahLst/>
                <a:cxnLst/>
                <a:rect l="l" t="t" r="r" b="b"/>
                <a:pathLst>
                  <a:path w="3800" h="3800" extrusionOk="0">
                    <a:moveTo>
                      <a:pt x="1915" y="0"/>
                    </a:moveTo>
                    <a:cubicBezTo>
                      <a:pt x="851" y="0"/>
                      <a:pt x="0" y="821"/>
                      <a:pt x="0" y="1885"/>
                    </a:cubicBezTo>
                    <a:cubicBezTo>
                      <a:pt x="0" y="2949"/>
                      <a:pt x="851" y="3800"/>
                      <a:pt x="1915" y="3800"/>
                    </a:cubicBezTo>
                    <a:cubicBezTo>
                      <a:pt x="2949" y="3800"/>
                      <a:pt x="3800" y="2949"/>
                      <a:pt x="3800" y="1885"/>
                    </a:cubicBezTo>
                    <a:cubicBezTo>
                      <a:pt x="3800" y="821"/>
                      <a:pt x="2949" y="0"/>
                      <a:pt x="1915" y="0"/>
                    </a:cubicBezTo>
                    <a:close/>
                  </a:path>
                </a:pathLst>
              </a:custGeom>
              <a:solidFill>
                <a:srgbClr val="C9D9F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5" name="Google Shape;1705;p40"/>
              <p:cNvSpPr/>
              <p:nvPr/>
            </p:nvSpPr>
            <p:spPr>
              <a:xfrm>
                <a:off x="14080325" y="1283750"/>
                <a:ext cx="496975" cy="340450"/>
              </a:xfrm>
              <a:custGeom>
                <a:avLst/>
                <a:gdLst/>
                <a:ahLst/>
                <a:cxnLst/>
                <a:rect l="l" t="t" r="r" b="b"/>
                <a:pathLst>
                  <a:path w="19879" h="13618" extrusionOk="0">
                    <a:moveTo>
                      <a:pt x="1520" y="0"/>
                    </a:moveTo>
                    <a:cubicBezTo>
                      <a:pt x="699" y="0"/>
                      <a:pt x="0" y="699"/>
                      <a:pt x="0" y="1520"/>
                    </a:cubicBezTo>
                    <a:lnTo>
                      <a:pt x="0" y="12098"/>
                    </a:lnTo>
                    <a:cubicBezTo>
                      <a:pt x="0" y="12918"/>
                      <a:pt x="699" y="13617"/>
                      <a:pt x="1520" y="13617"/>
                    </a:cubicBezTo>
                    <a:lnTo>
                      <a:pt x="18359" y="13617"/>
                    </a:lnTo>
                    <a:cubicBezTo>
                      <a:pt x="19210" y="13617"/>
                      <a:pt x="19879" y="12918"/>
                      <a:pt x="19879" y="12098"/>
                    </a:cubicBezTo>
                    <a:lnTo>
                      <a:pt x="19879" y="1520"/>
                    </a:lnTo>
                    <a:cubicBezTo>
                      <a:pt x="19879" y="699"/>
                      <a:pt x="19210" y="0"/>
                      <a:pt x="18359" y="0"/>
                    </a:cubicBezTo>
                    <a:close/>
                  </a:path>
                </a:pathLst>
              </a:custGeom>
              <a:solidFill>
                <a:srgbClr val="92F7FF">
                  <a:alpha val="406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6" name="Google Shape;1706;p40"/>
              <p:cNvSpPr/>
              <p:nvPr/>
            </p:nvSpPr>
            <p:spPr>
              <a:xfrm>
                <a:off x="14080325" y="1283750"/>
                <a:ext cx="496975" cy="340450"/>
              </a:xfrm>
              <a:custGeom>
                <a:avLst/>
                <a:gdLst/>
                <a:ahLst/>
                <a:cxnLst/>
                <a:rect l="l" t="t" r="r" b="b"/>
                <a:pathLst>
                  <a:path w="19879" h="13618" fill="none" extrusionOk="0">
                    <a:moveTo>
                      <a:pt x="18359" y="13617"/>
                    </a:moveTo>
                    <a:lnTo>
                      <a:pt x="1520" y="13617"/>
                    </a:lnTo>
                    <a:cubicBezTo>
                      <a:pt x="699" y="13617"/>
                      <a:pt x="0" y="12918"/>
                      <a:pt x="0" y="12098"/>
                    </a:cubicBezTo>
                    <a:lnTo>
                      <a:pt x="0" y="1520"/>
                    </a:lnTo>
                    <a:cubicBezTo>
                      <a:pt x="0" y="699"/>
                      <a:pt x="699" y="0"/>
                      <a:pt x="1520" y="0"/>
                    </a:cubicBezTo>
                    <a:lnTo>
                      <a:pt x="18359" y="0"/>
                    </a:lnTo>
                    <a:cubicBezTo>
                      <a:pt x="19210" y="0"/>
                      <a:pt x="19879" y="699"/>
                      <a:pt x="19879" y="1520"/>
                    </a:cubicBezTo>
                    <a:lnTo>
                      <a:pt x="19879" y="12098"/>
                    </a:lnTo>
                    <a:cubicBezTo>
                      <a:pt x="19879" y="12918"/>
                      <a:pt x="19210" y="13617"/>
                      <a:pt x="18359" y="13617"/>
                    </a:cubicBezTo>
                    <a:close/>
                  </a:path>
                </a:pathLst>
              </a:custGeom>
              <a:solidFill>
                <a:srgbClr val="92F7FF">
                  <a:alpha val="40650"/>
                </a:srgbClr>
              </a:solidFill>
              <a:ln w="3800" cap="flat" cmpd="sng">
                <a:solidFill>
                  <a:srgbClr val="C9D9FA"/>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7" name="Google Shape;1707;p40"/>
              <p:cNvSpPr/>
              <p:nvPr/>
            </p:nvSpPr>
            <p:spPr>
              <a:xfrm>
                <a:off x="14475450" y="133997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8" name="Google Shape;1708;p40"/>
              <p:cNvSpPr/>
              <p:nvPr/>
            </p:nvSpPr>
            <p:spPr>
              <a:xfrm>
                <a:off x="14166950" y="1533000"/>
                <a:ext cx="22825" cy="22800"/>
              </a:xfrm>
              <a:custGeom>
                <a:avLst/>
                <a:gdLst/>
                <a:ahLst/>
                <a:cxnLst/>
                <a:rect l="l" t="t" r="r" b="b"/>
                <a:pathLst>
                  <a:path w="913" h="912" extrusionOk="0">
                    <a:moveTo>
                      <a:pt x="456" y="0"/>
                    </a:moveTo>
                    <a:cubicBezTo>
                      <a:pt x="183" y="0"/>
                      <a:pt x="0" y="213"/>
                      <a:pt x="0" y="456"/>
                    </a:cubicBezTo>
                    <a:cubicBezTo>
                      <a:pt x="0" y="699"/>
                      <a:pt x="243" y="912"/>
                      <a:pt x="456" y="912"/>
                    </a:cubicBezTo>
                    <a:cubicBezTo>
                      <a:pt x="730" y="912"/>
                      <a:pt x="912" y="669"/>
                      <a:pt x="912" y="456"/>
                    </a:cubicBezTo>
                    <a:cubicBezTo>
                      <a:pt x="912" y="182"/>
                      <a:pt x="699" y="0"/>
                      <a:pt x="456" y="0"/>
                    </a:cubicBezTo>
                    <a:close/>
                  </a:path>
                </a:pathLst>
              </a:custGeom>
              <a:solidFill>
                <a:srgbClr val="C9D9F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09" name="Google Shape;1709;p40"/>
              <p:cNvSpPr/>
              <p:nvPr/>
            </p:nvSpPr>
            <p:spPr>
              <a:xfrm>
                <a:off x="14470900" y="1548175"/>
                <a:ext cx="17500" cy="16750"/>
              </a:xfrm>
              <a:custGeom>
                <a:avLst/>
                <a:gdLst/>
                <a:ahLst/>
                <a:cxnLst/>
                <a:rect l="l" t="t" r="r" b="b"/>
                <a:pathLst>
                  <a:path w="700" h="670" extrusionOk="0">
                    <a:moveTo>
                      <a:pt x="335" y="1"/>
                    </a:moveTo>
                    <a:cubicBezTo>
                      <a:pt x="153" y="1"/>
                      <a:pt x="1" y="153"/>
                      <a:pt x="1" y="335"/>
                    </a:cubicBezTo>
                    <a:cubicBezTo>
                      <a:pt x="1" y="518"/>
                      <a:pt x="153" y="670"/>
                      <a:pt x="335" y="670"/>
                    </a:cubicBezTo>
                    <a:cubicBezTo>
                      <a:pt x="548" y="670"/>
                      <a:pt x="700" y="518"/>
                      <a:pt x="700" y="335"/>
                    </a:cubicBezTo>
                    <a:cubicBezTo>
                      <a:pt x="700" y="153"/>
                      <a:pt x="548" y="31"/>
                      <a:pt x="335" y="1"/>
                    </a:cubicBezTo>
                    <a:close/>
                  </a:path>
                </a:pathLst>
              </a:custGeom>
              <a:solidFill>
                <a:srgbClr val="C9D9F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10" name="Google Shape;1710;p40"/>
              <p:cNvSpPr/>
              <p:nvPr/>
            </p:nvSpPr>
            <p:spPr>
              <a:xfrm>
                <a:off x="14219375" y="1362025"/>
                <a:ext cx="38025" cy="38000"/>
              </a:xfrm>
              <a:custGeom>
                <a:avLst/>
                <a:gdLst/>
                <a:ahLst/>
                <a:cxnLst/>
                <a:rect l="l" t="t" r="r" b="b"/>
                <a:pathLst>
                  <a:path w="1521" h="1520" extrusionOk="0">
                    <a:moveTo>
                      <a:pt x="760" y="0"/>
                    </a:moveTo>
                    <a:cubicBezTo>
                      <a:pt x="335" y="0"/>
                      <a:pt x="1" y="334"/>
                      <a:pt x="1" y="760"/>
                    </a:cubicBezTo>
                    <a:cubicBezTo>
                      <a:pt x="1" y="1155"/>
                      <a:pt x="335" y="1520"/>
                      <a:pt x="760" y="1520"/>
                    </a:cubicBezTo>
                    <a:cubicBezTo>
                      <a:pt x="1186" y="1520"/>
                      <a:pt x="1520" y="1155"/>
                      <a:pt x="1520" y="760"/>
                    </a:cubicBezTo>
                    <a:cubicBezTo>
                      <a:pt x="1520" y="334"/>
                      <a:pt x="1186" y="0"/>
                      <a:pt x="760" y="0"/>
                    </a:cubicBezTo>
                    <a:close/>
                  </a:path>
                </a:pathLst>
              </a:custGeom>
              <a:solidFill>
                <a:srgbClr val="C9D9F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11" name="Google Shape;1711;p40"/>
              <p:cNvSpPr/>
              <p:nvPr/>
            </p:nvSpPr>
            <p:spPr>
              <a:xfrm>
                <a:off x="12908550" y="2032225"/>
                <a:ext cx="497000" cy="340475"/>
              </a:xfrm>
              <a:custGeom>
                <a:avLst/>
                <a:gdLst/>
                <a:ahLst/>
                <a:cxnLst/>
                <a:rect l="l" t="t" r="r" b="b"/>
                <a:pathLst>
                  <a:path w="19880" h="13619" extrusionOk="0">
                    <a:moveTo>
                      <a:pt x="1521" y="1"/>
                    </a:moveTo>
                    <a:cubicBezTo>
                      <a:pt x="670" y="1"/>
                      <a:pt x="1" y="700"/>
                      <a:pt x="1" y="1521"/>
                    </a:cubicBezTo>
                    <a:lnTo>
                      <a:pt x="1" y="12098"/>
                    </a:lnTo>
                    <a:cubicBezTo>
                      <a:pt x="1" y="12919"/>
                      <a:pt x="670" y="13618"/>
                      <a:pt x="1521" y="13618"/>
                    </a:cubicBezTo>
                    <a:lnTo>
                      <a:pt x="18360" y="13618"/>
                    </a:lnTo>
                    <a:cubicBezTo>
                      <a:pt x="19181" y="13618"/>
                      <a:pt x="19819" y="12919"/>
                      <a:pt x="19880" y="12098"/>
                    </a:cubicBezTo>
                    <a:lnTo>
                      <a:pt x="19880" y="1521"/>
                    </a:lnTo>
                    <a:cubicBezTo>
                      <a:pt x="19880" y="700"/>
                      <a:pt x="19181" y="1"/>
                      <a:pt x="18360" y="1"/>
                    </a:cubicBezTo>
                    <a:close/>
                  </a:path>
                </a:pathLst>
              </a:custGeom>
              <a:solidFill>
                <a:srgbClr val="92F7FF">
                  <a:alpha val="406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12" name="Google Shape;1712;p40"/>
              <p:cNvSpPr/>
              <p:nvPr/>
            </p:nvSpPr>
            <p:spPr>
              <a:xfrm>
                <a:off x="12908550" y="2032225"/>
                <a:ext cx="497000" cy="340475"/>
              </a:xfrm>
              <a:custGeom>
                <a:avLst/>
                <a:gdLst/>
                <a:ahLst/>
                <a:cxnLst/>
                <a:rect l="l" t="t" r="r" b="b"/>
                <a:pathLst>
                  <a:path w="19880" h="13619" fill="none" extrusionOk="0">
                    <a:moveTo>
                      <a:pt x="18360" y="13618"/>
                    </a:moveTo>
                    <a:lnTo>
                      <a:pt x="1521" y="13618"/>
                    </a:lnTo>
                    <a:cubicBezTo>
                      <a:pt x="670" y="13618"/>
                      <a:pt x="1" y="12919"/>
                      <a:pt x="1" y="12098"/>
                    </a:cubicBezTo>
                    <a:lnTo>
                      <a:pt x="1" y="1521"/>
                    </a:lnTo>
                    <a:cubicBezTo>
                      <a:pt x="1" y="700"/>
                      <a:pt x="670" y="1"/>
                      <a:pt x="1521" y="1"/>
                    </a:cubicBezTo>
                    <a:lnTo>
                      <a:pt x="18360" y="1"/>
                    </a:lnTo>
                    <a:cubicBezTo>
                      <a:pt x="19181" y="1"/>
                      <a:pt x="19880" y="700"/>
                      <a:pt x="19880" y="1521"/>
                    </a:cubicBezTo>
                    <a:lnTo>
                      <a:pt x="19880" y="12098"/>
                    </a:lnTo>
                    <a:cubicBezTo>
                      <a:pt x="19819" y="12919"/>
                      <a:pt x="19181" y="13618"/>
                      <a:pt x="18360" y="13618"/>
                    </a:cubicBezTo>
                    <a:close/>
                  </a:path>
                </a:pathLst>
              </a:custGeom>
              <a:noFill/>
              <a:ln w="3800" cap="flat" cmpd="sng">
                <a:solidFill>
                  <a:srgbClr val="C9D9FA"/>
                </a:solidFill>
                <a:prstDash val="solid"/>
                <a:miter lim="30395"/>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13" name="Google Shape;1713;p40"/>
              <p:cNvSpPr/>
              <p:nvPr/>
            </p:nvSpPr>
            <p:spPr>
              <a:xfrm>
                <a:off x="13303700" y="2089225"/>
                <a:ext cx="38025" cy="38025"/>
              </a:xfrm>
              <a:custGeom>
                <a:avLst/>
                <a:gdLst/>
                <a:ahLst/>
                <a:cxnLst/>
                <a:rect l="l" t="t" r="r" b="b"/>
                <a:pathLst>
                  <a:path w="1521" h="1521" extrusionOk="0">
                    <a:moveTo>
                      <a:pt x="761" y="1"/>
                    </a:moveTo>
                    <a:cubicBezTo>
                      <a:pt x="335" y="1"/>
                      <a:pt x="1" y="335"/>
                      <a:pt x="1" y="760"/>
                    </a:cubicBezTo>
                    <a:cubicBezTo>
                      <a:pt x="1" y="1186"/>
                      <a:pt x="335" y="1520"/>
                      <a:pt x="761" y="1520"/>
                    </a:cubicBezTo>
                    <a:cubicBezTo>
                      <a:pt x="1186" y="1520"/>
                      <a:pt x="1521" y="1186"/>
                      <a:pt x="1521" y="760"/>
                    </a:cubicBezTo>
                    <a:cubicBezTo>
                      <a:pt x="1521" y="335"/>
                      <a:pt x="1186" y="1"/>
                      <a:pt x="761" y="1"/>
                    </a:cubicBezTo>
                    <a:close/>
                  </a:path>
                </a:pathLst>
              </a:custGeom>
              <a:solidFill>
                <a:srgbClr val="C9D9F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14" name="Google Shape;1714;p40"/>
              <p:cNvSpPr/>
              <p:nvPr/>
            </p:nvSpPr>
            <p:spPr>
              <a:xfrm>
                <a:off x="12993675" y="2281475"/>
                <a:ext cx="22825" cy="22825"/>
              </a:xfrm>
              <a:custGeom>
                <a:avLst/>
                <a:gdLst/>
                <a:ahLst/>
                <a:cxnLst/>
                <a:rect l="l" t="t" r="r" b="b"/>
                <a:pathLst>
                  <a:path w="913" h="913" extrusionOk="0">
                    <a:moveTo>
                      <a:pt x="456" y="1"/>
                    </a:moveTo>
                    <a:cubicBezTo>
                      <a:pt x="213" y="1"/>
                      <a:pt x="0" y="213"/>
                      <a:pt x="0" y="457"/>
                    </a:cubicBezTo>
                    <a:cubicBezTo>
                      <a:pt x="0" y="700"/>
                      <a:pt x="213" y="913"/>
                      <a:pt x="456" y="913"/>
                    </a:cubicBezTo>
                    <a:cubicBezTo>
                      <a:pt x="730" y="913"/>
                      <a:pt x="912" y="669"/>
                      <a:pt x="912" y="457"/>
                    </a:cubicBezTo>
                    <a:cubicBezTo>
                      <a:pt x="912" y="213"/>
                      <a:pt x="730" y="1"/>
                      <a:pt x="456" y="1"/>
                    </a:cubicBezTo>
                    <a:close/>
                  </a:path>
                </a:pathLst>
              </a:custGeom>
              <a:solidFill>
                <a:srgbClr val="C9D9F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15" name="Google Shape;1715;p40"/>
              <p:cNvSpPr/>
              <p:nvPr/>
            </p:nvSpPr>
            <p:spPr>
              <a:xfrm>
                <a:off x="13298375" y="2297425"/>
                <a:ext cx="17525" cy="16750"/>
              </a:xfrm>
              <a:custGeom>
                <a:avLst/>
                <a:gdLst/>
                <a:ahLst/>
                <a:cxnLst/>
                <a:rect l="l" t="t" r="r" b="b"/>
                <a:pathLst>
                  <a:path w="701" h="670" extrusionOk="0">
                    <a:moveTo>
                      <a:pt x="366" y="1"/>
                    </a:moveTo>
                    <a:cubicBezTo>
                      <a:pt x="183" y="1"/>
                      <a:pt x="1" y="153"/>
                      <a:pt x="1" y="335"/>
                    </a:cubicBezTo>
                    <a:cubicBezTo>
                      <a:pt x="1" y="518"/>
                      <a:pt x="183" y="670"/>
                      <a:pt x="366" y="670"/>
                    </a:cubicBezTo>
                    <a:cubicBezTo>
                      <a:pt x="548" y="670"/>
                      <a:pt x="700" y="518"/>
                      <a:pt x="700" y="335"/>
                    </a:cubicBezTo>
                    <a:cubicBezTo>
                      <a:pt x="700" y="153"/>
                      <a:pt x="548" y="1"/>
                      <a:pt x="366" y="1"/>
                    </a:cubicBezTo>
                    <a:close/>
                  </a:path>
                </a:pathLst>
              </a:custGeom>
              <a:solidFill>
                <a:srgbClr val="C9D9F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16" name="Google Shape;1716;p40"/>
              <p:cNvSpPr/>
              <p:nvPr/>
            </p:nvSpPr>
            <p:spPr>
              <a:xfrm>
                <a:off x="13046850" y="2111275"/>
                <a:ext cx="38025" cy="38000"/>
              </a:xfrm>
              <a:custGeom>
                <a:avLst/>
                <a:gdLst/>
                <a:ahLst/>
                <a:cxnLst/>
                <a:rect l="l" t="t" r="r" b="b"/>
                <a:pathLst>
                  <a:path w="1521" h="1520" extrusionOk="0">
                    <a:moveTo>
                      <a:pt x="761" y="0"/>
                    </a:moveTo>
                    <a:cubicBezTo>
                      <a:pt x="335" y="0"/>
                      <a:pt x="1" y="334"/>
                      <a:pt x="1" y="760"/>
                    </a:cubicBezTo>
                    <a:cubicBezTo>
                      <a:pt x="1" y="1185"/>
                      <a:pt x="335" y="1520"/>
                      <a:pt x="761" y="1520"/>
                    </a:cubicBezTo>
                    <a:cubicBezTo>
                      <a:pt x="1186" y="1520"/>
                      <a:pt x="1521" y="1185"/>
                      <a:pt x="1521" y="760"/>
                    </a:cubicBezTo>
                    <a:cubicBezTo>
                      <a:pt x="1521" y="334"/>
                      <a:pt x="1186" y="0"/>
                      <a:pt x="761" y="0"/>
                    </a:cubicBezTo>
                    <a:close/>
                  </a:path>
                </a:pathLst>
              </a:custGeom>
              <a:solidFill>
                <a:srgbClr val="C9D9F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717" name="Google Shape;1717;p40"/>
            <p:cNvGrpSpPr/>
            <p:nvPr/>
          </p:nvGrpSpPr>
          <p:grpSpPr>
            <a:xfrm>
              <a:off x="6265785" y="1346404"/>
              <a:ext cx="518269" cy="328105"/>
              <a:chOff x="783960" y="4261704"/>
              <a:chExt cx="518269" cy="328105"/>
            </a:xfrm>
          </p:grpSpPr>
          <p:sp>
            <p:nvSpPr>
              <p:cNvPr id="1718" name="Google Shape;1718;p4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719" name="Google Shape;1719;p40"/>
              <p:cNvGrpSpPr/>
              <p:nvPr/>
            </p:nvGrpSpPr>
            <p:grpSpPr>
              <a:xfrm>
                <a:off x="783960" y="4261704"/>
                <a:ext cx="518269" cy="328105"/>
                <a:chOff x="783960" y="4261704"/>
                <a:chExt cx="518269" cy="328105"/>
              </a:xfrm>
            </p:grpSpPr>
            <p:sp>
              <p:nvSpPr>
                <p:cNvPr id="1720" name="Google Shape;1720;p4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1" name="Google Shape;1721;p4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2" name="Google Shape;1722;p4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3" name="Google Shape;1723;p4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grpSp>
          <p:nvGrpSpPr>
            <p:cNvPr id="1724" name="Google Shape;1724;p40"/>
            <p:cNvGrpSpPr/>
            <p:nvPr/>
          </p:nvGrpSpPr>
          <p:grpSpPr>
            <a:xfrm flipH="1">
              <a:off x="7976238" y="605862"/>
              <a:ext cx="850753" cy="850724"/>
              <a:chOff x="780950" y="891300"/>
              <a:chExt cx="727575" cy="727550"/>
            </a:xfrm>
          </p:grpSpPr>
          <p:sp>
            <p:nvSpPr>
              <p:cNvPr id="1725" name="Google Shape;1725;p40"/>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6" name="Google Shape;1726;p40"/>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7" name="Google Shape;1727;p40"/>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8" name="Google Shape;1728;p40"/>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29" name="Google Shape;1729;p40"/>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0" name="Google Shape;1730;p40"/>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1" name="Google Shape;1731;p40"/>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732" name="Google Shape;1732;p40"/>
            <p:cNvGrpSpPr/>
            <p:nvPr/>
          </p:nvGrpSpPr>
          <p:grpSpPr>
            <a:xfrm flipH="1">
              <a:off x="7025714" y="1287024"/>
              <a:ext cx="376456" cy="657790"/>
              <a:chOff x="983525" y="1693500"/>
              <a:chExt cx="321950" cy="562550"/>
            </a:xfrm>
          </p:grpSpPr>
          <p:sp>
            <p:nvSpPr>
              <p:cNvPr id="1733" name="Google Shape;1733;p40"/>
              <p:cNvSpPr/>
              <p:nvPr/>
            </p:nvSpPr>
            <p:spPr>
              <a:xfrm>
                <a:off x="983525" y="1693500"/>
                <a:ext cx="321950" cy="25700"/>
              </a:xfrm>
              <a:custGeom>
                <a:avLst/>
                <a:gdLst/>
                <a:ahLst/>
                <a:cxnLst/>
                <a:rect l="l" t="t" r="r" b="b"/>
                <a:pathLst>
                  <a:path w="12878" h="1028" extrusionOk="0">
                    <a:moveTo>
                      <a:pt x="0" y="0"/>
                    </a:moveTo>
                    <a:lnTo>
                      <a:pt x="0" y="1027"/>
                    </a:lnTo>
                    <a:lnTo>
                      <a:pt x="12878" y="1027"/>
                    </a:lnTo>
                    <a:lnTo>
                      <a:pt x="12878"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4" name="Google Shape;1734;p40"/>
              <p:cNvSpPr/>
              <p:nvPr/>
            </p:nvSpPr>
            <p:spPr>
              <a:xfrm>
                <a:off x="984000" y="1761500"/>
                <a:ext cx="181675" cy="25700"/>
              </a:xfrm>
              <a:custGeom>
                <a:avLst/>
                <a:gdLst/>
                <a:ahLst/>
                <a:cxnLst/>
                <a:rect l="l" t="t" r="r" b="b"/>
                <a:pathLst>
                  <a:path w="7267" h="1028" extrusionOk="0">
                    <a:moveTo>
                      <a:pt x="0" y="0"/>
                    </a:moveTo>
                    <a:lnTo>
                      <a:pt x="0" y="1027"/>
                    </a:lnTo>
                    <a:lnTo>
                      <a:pt x="7266" y="1027"/>
                    </a:lnTo>
                    <a:lnTo>
                      <a:pt x="7266"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5" name="Google Shape;1735;p40"/>
              <p:cNvSpPr/>
              <p:nvPr/>
            </p:nvSpPr>
            <p:spPr>
              <a:xfrm>
                <a:off x="1207025" y="1761500"/>
                <a:ext cx="97975" cy="25700"/>
              </a:xfrm>
              <a:custGeom>
                <a:avLst/>
                <a:gdLst/>
                <a:ahLst/>
                <a:cxnLst/>
                <a:rect l="l" t="t" r="r" b="b"/>
                <a:pathLst>
                  <a:path w="3919" h="1028" extrusionOk="0">
                    <a:moveTo>
                      <a:pt x="0" y="0"/>
                    </a:moveTo>
                    <a:lnTo>
                      <a:pt x="0" y="1027"/>
                    </a:lnTo>
                    <a:lnTo>
                      <a:pt x="3919" y="1027"/>
                    </a:lnTo>
                    <a:lnTo>
                      <a:pt x="3919"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6" name="Google Shape;1736;p40"/>
              <p:cNvSpPr/>
              <p:nvPr/>
            </p:nvSpPr>
            <p:spPr>
              <a:xfrm>
                <a:off x="1234125" y="1828550"/>
                <a:ext cx="70875" cy="25700"/>
              </a:xfrm>
              <a:custGeom>
                <a:avLst/>
                <a:gdLst/>
                <a:ahLst/>
                <a:cxnLst/>
                <a:rect l="l" t="t" r="r" b="b"/>
                <a:pathLst>
                  <a:path w="2835" h="1028" extrusionOk="0">
                    <a:moveTo>
                      <a:pt x="0" y="0"/>
                    </a:moveTo>
                    <a:lnTo>
                      <a:pt x="0" y="1027"/>
                    </a:lnTo>
                    <a:lnTo>
                      <a:pt x="2835" y="1027"/>
                    </a:lnTo>
                    <a:lnTo>
                      <a:pt x="2835"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7" name="Google Shape;1737;p40"/>
              <p:cNvSpPr/>
              <p:nvPr/>
            </p:nvSpPr>
            <p:spPr>
              <a:xfrm>
                <a:off x="984000" y="1828550"/>
                <a:ext cx="195925" cy="25700"/>
              </a:xfrm>
              <a:custGeom>
                <a:avLst/>
                <a:gdLst/>
                <a:ahLst/>
                <a:cxnLst/>
                <a:rect l="l" t="t" r="r" b="b"/>
                <a:pathLst>
                  <a:path w="7837" h="1028" extrusionOk="0">
                    <a:moveTo>
                      <a:pt x="0" y="0"/>
                    </a:moveTo>
                    <a:lnTo>
                      <a:pt x="0" y="1027"/>
                    </a:lnTo>
                    <a:lnTo>
                      <a:pt x="7837" y="1027"/>
                    </a:lnTo>
                    <a:lnTo>
                      <a:pt x="7837"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8" name="Google Shape;1738;p40"/>
              <p:cNvSpPr/>
              <p:nvPr/>
            </p:nvSpPr>
            <p:spPr>
              <a:xfrm>
                <a:off x="1096700" y="1897025"/>
                <a:ext cx="208775" cy="25700"/>
              </a:xfrm>
              <a:custGeom>
                <a:avLst/>
                <a:gdLst/>
                <a:ahLst/>
                <a:cxnLst/>
                <a:rect l="l" t="t" r="r" b="b"/>
                <a:pathLst>
                  <a:path w="8351" h="1028" extrusionOk="0">
                    <a:moveTo>
                      <a:pt x="0" y="0"/>
                    </a:moveTo>
                    <a:lnTo>
                      <a:pt x="0" y="1027"/>
                    </a:lnTo>
                    <a:lnTo>
                      <a:pt x="8351" y="1027"/>
                    </a:lnTo>
                    <a:lnTo>
                      <a:pt x="8351"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39" name="Google Shape;1739;p40"/>
              <p:cNvSpPr/>
              <p:nvPr/>
            </p:nvSpPr>
            <p:spPr>
              <a:xfrm>
                <a:off x="1137125" y="1968825"/>
                <a:ext cx="167875" cy="25700"/>
              </a:xfrm>
              <a:custGeom>
                <a:avLst/>
                <a:gdLst/>
                <a:ahLst/>
                <a:cxnLst/>
                <a:rect l="l" t="t" r="r" b="b"/>
                <a:pathLst>
                  <a:path w="6715" h="1028" extrusionOk="0">
                    <a:moveTo>
                      <a:pt x="0" y="0"/>
                    </a:moveTo>
                    <a:lnTo>
                      <a:pt x="0" y="1027"/>
                    </a:lnTo>
                    <a:lnTo>
                      <a:pt x="6715" y="1027"/>
                    </a:lnTo>
                    <a:lnTo>
                      <a:pt x="6715"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0" name="Google Shape;1740;p40"/>
              <p:cNvSpPr/>
              <p:nvPr/>
            </p:nvSpPr>
            <p:spPr>
              <a:xfrm>
                <a:off x="1060075" y="2111950"/>
                <a:ext cx="244925" cy="25225"/>
              </a:xfrm>
              <a:custGeom>
                <a:avLst/>
                <a:gdLst/>
                <a:ahLst/>
                <a:cxnLst/>
                <a:rect l="l" t="t" r="r" b="b"/>
                <a:pathLst>
                  <a:path w="9797" h="1009" extrusionOk="0">
                    <a:moveTo>
                      <a:pt x="1" y="0"/>
                    </a:moveTo>
                    <a:lnTo>
                      <a:pt x="1" y="1009"/>
                    </a:lnTo>
                    <a:lnTo>
                      <a:pt x="9797" y="1009"/>
                    </a:lnTo>
                    <a:lnTo>
                      <a:pt x="9797"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1" name="Google Shape;1741;p40"/>
              <p:cNvSpPr/>
              <p:nvPr/>
            </p:nvSpPr>
            <p:spPr>
              <a:xfrm>
                <a:off x="1060075" y="2170925"/>
                <a:ext cx="244925" cy="25700"/>
              </a:xfrm>
              <a:custGeom>
                <a:avLst/>
                <a:gdLst/>
                <a:ahLst/>
                <a:cxnLst/>
                <a:rect l="l" t="t" r="r" b="b"/>
                <a:pathLst>
                  <a:path w="9797" h="1028" extrusionOk="0">
                    <a:moveTo>
                      <a:pt x="1" y="0"/>
                    </a:moveTo>
                    <a:lnTo>
                      <a:pt x="1" y="1027"/>
                    </a:lnTo>
                    <a:lnTo>
                      <a:pt x="9797" y="1027"/>
                    </a:lnTo>
                    <a:lnTo>
                      <a:pt x="9797"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2" name="Google Shape;1742;p40"/>
              <p:cNvSpPr/>
              <p:nvPr/>
            </p:nvSpPr>
            <p:spPr>
              <a:xfrm>
                <a:off x="1137125" y="2230350"/>
                <a:ext cx="167875" cy="25700"/>
              </a:xfrm>
              <a:custGeom>
                <a:avLst/>
                <a:gdLst/>
                <a:ahLst/>
                <a:cxnLst/>
                <a:rect l="l" t="t" r="r" b="b"/>
                <a:pathLst>
                  <a:path w="6715" h="1028" extrusionOk="0">
                    <a:moveTo>
                      <a:pt x="0" y="1"/>
                    </a:moveTo>
                    <a:lnTo>
                      <a:pt x="0" y="1028"/>
                    </a:lnTo>
                    <a:lnTo>
                      <a:pt x="6715" y="1028"/>
                    </a:lnTo>
                    <a:lnTo>
                      <a:pt x="6715"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1743" name="Google Shape;1743;p40"/>
            <p:cNvGrpSpPr/>
            <p:nvPr/>
          </p:nvGrpSpPr>
          <p:grpSpPr>
            <a:xfrm>
              <a:off x="4689056" y="170858"/>
              <a:ext cx="2199587" cy="1906939"/>
              <a:chOff x="7383006" y="651608"/>
              <a:chExt cx="2199587" cy="1906939"/>
            </a:xfrm>
          </p:grpSpPr>
          <p:sp>
            <p:nvSpPr>
              <p:cNvPr id="1744" name="Google Shape;1744;p40"/>
              <p:cNvSpPr/>
              <p:nvPr/>
            </p:nvSpPr>
            <p:spPr>
              <a:xfrm>
                <a:off x="7383006" y="1647171"/>
                <a:ext cx="773168" cy="911376"/>
              </a:xfrm>
              <a:custGeom>
                <a:avLst/>
                <a:gdLst/>
                <a:ahLst/>
                <a:cxnLst/>
                <a:rect l="l" t="t" r="r" b="b"/>
                <a:pathLst>
                  <a:path w="27988" h="32991" extrusionOk="0">
                    <a:moveTo>
                      <a:pt x="2302" y="0"/>
                    </a:moveTo>
                    <a:cubicBezTo>
                      <a:pt x="1035" y="0"/>
                      <a:pt x="1" y="1068"/>
                      <a:pt x="1" y="2302"/>
                    </a:cubicBezTo>
                    <a:lnTo>
                      <a:pt x="1" y="30689"/>
                    </a:lnTo>
                    <a:cubicBezTo>
                      <a:pt x="1" y="31956"/>
                      <a:pt x="1035" y="32990"/>
                      <a:pt x="2302" y="32990"/>
                    </a:cubicBezTo>
                    <a:lnTo>
                      <a:pt x="25686" y="32990"/>
                    </a:lnTo>
                    <a:cubicBezTo>
                      <a:pt x="26953" y="32990"/>
                      <a:pt x="27987" y="31990"/>
                      <a:pt x="27987" y="30689"/>
                    </a:cubicBezTo>
                    <a:lnTo>
                      <a:pt x="27987" y="2302"/>
                    </a:lnTo>
                    <a:cubicBezTo>
                      <a:pt x="27987" y="1068"/>
                      <a:pt x="26953" y="0"/>
                      <a:pt x="25686"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5" name="Google Shape;1745;p40"/>
              <p:cNvSpPr/>
              <p:nvPr/>
            </p:nvSpPr>
            <p:spPr>
              <a:xfrm>
                <a:off x="7441074" y="1595567"/>
                <a:ext cx="772229" cy="911376"/>
              </a:xfrm>
              <a:custGeom>
                <a:avLst/>
                <a:gdLst/>
                <a:ahLst/>
                <a:cxnLst/>
                <a:rect l="l" t="t" r="r" b="b"/>
                <a:pathLst>
                  <a:path w="27954" h="32991" extrusionOk="0">
                    <a:moveTo>
                      <a:pt x="2268" y="0"/>
                    </a:moveTo>
                    <a:cubicBezTo>
                      <a:pt x="1034" y="0"/>
                      <a:pt x="0" y="1034"/>
                      <a:pt x="0" y="2302"/>
                    </a:cubicBezTo>
                    <a:lnTo>
                      <a:pt x="0" y="30689"/>
                    </a:lnTo>
                    <a:cubicBezTo>
                      <a:pt x="0" y="31956"/>
                      <a:pt x="1034" y="32990"/>
                      <a:pt x="2268" y="32990"/>
                    </a:cubicBezTo>
                    <a:lnTo>
                      <a:pt x="25685" y="32990"/>
                    </a:lnTo>
                    <a:cubicBezTo>
                      <a:pt x="26919" y="32990"/>
                      <a:pt x="27953" y="31956"/>
                      <a:pt x="27953" y="30689"/>
                    </a:cubicBezTo>
                    <a:lnTo>
                      <a:pt x="27953" y="2302"/>
                    </a:lnTo>
                    <a:cubicBezTo>
                      <a:pt x="27953" y="1034"/>
                      <a:pt x="26919" y="0"/>
                      <a:pt x="25685" y="0"/>
                    </a:cubicBezTo>
                    <a:close/>
                  </a:path>
                </a:pathLst>
              </a:custGeom>
              <a:solidFill>
                <a:schemeClr val="accent3"/>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6" name="Google Shape;1746;p40"/>
              <p:cNvSpPr/>
              <p:nvPr/>
            </p:nvSpPr>
            <p:spPr>
              <a:xfrm>
                <a:off x="7658541" y="1180884"/>
                <a:ext cx="998920" cy="957455"/>
              </a:xfrm>
              <a:custGeom>
                <a:avLst/>
                <a:gdLst/>
                <a:ahLst/>
                <a:cxnLst/>
                <a:rect l="l" t="t" r="r" b="b"/>
                <a:pathLst>
                  <a:path w="36160" h="34659" extrusionOk="0">
                    <a:moveTo>
                      <a:pt x="4003" y="0"/>
                    </a:moveTo>
                    <a:cubicBezTo>
                      <a:pt x="1802" y="0"/>
                      <a:pt x="0" y="1802"/>
                      <a:pt x="0" y="4003"/>
                    </a:cubicBezTo>
                    <a:lnTo>
                      <a:pt x="0" y="30656"/>
                    </a:lnTo>
                    <a:cubicBezTo>
                      <a:pt x="0" y="32857"/>
                      <a:pt x="1802" y="34659"/>
                      <a:pt x="4003" y="34659"/>
                    </a:cubicBezTo>
                    <a:lnTo>
                      <a:pt x="32157" y="34659"/>
                    </a:lnTo>
                    <a:cubicBezTo>
                      <a:pt x="34358" y="34659"/>
                      <a:pt x="36160" y="32857"/>
                      <a:pt x="36160" y="30656"/>
                    </a:cubicBezTo>
                    <a:lnTo>
                      <a:pt x="36160" y="4003"/>
                    </a:lnTo>
                    <a:cubicBezTo>
                      <a:pt x="36160" y="1802"/>
                      <a:pt x="34358" y="0"/>
                      <a:pt x="32157"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7" name="Google Shape;1747;p40"/>
              <p:cNvSpPr/>
              <p:nvPr/>
            </p:nvSpPr>
            <p:spPr>
              <a:xfrm>
                <a:off x="7713820" y="1129280"/>
                <a:ext cx="999859" cy="957455"/>
              </a:xfrm>
              <a:custGeom>
                <a:avLst/>
                <a:gdLst/>
                <a:ahLst/>
                <a:cxnLst/>
                <a:rect l="l" t="t" r="r" b="b"/>
                <a:pathLst>
                  <a:path w="36194" h="34659" extrusionOk="0">
                    <a:moveTo>
                      <a:pt x="4004" y="0"/>
                    </a:moveTo>
                    <a:cubicBezTo>
                      <a:pt x="1802" y="0"/>
                      <a:pt x="1" y="1802"/>
                      <a:pt x="1" y="4003"/>
                    </a:cubicBezTo>
                    <a:lnTo>
                      <a:pt x="1" y="30656"/>
                    </a:lnTo>
                    <a:cubicBezTo>
                      <a:pt x="1" y="32857"/>
                      <a:pt x="1802" y="34659"/>
                      <a:pt x="4004" y="34659"/>
                    </a:cubicBezTo>
                    <a:lnTo>
                      <a:pt x="32157" y="34659"/>
                    </a:lnTo>
                    <a:cubicBezTo>
                      <a:pt x="34392" y="34659"/>
                      <a:pt x="36193" y="32857"/>
                      <a:pt x="36160" y="30656"/>
                    </a:cubicBezTo>
                    <a:lnTo>
                      <a:pt x="36160" y="4003"/>
                    </a:lnTo>
                    <a:cubicBezTo>
                      <a:pt x="36160" y="1768"/>
                      <a:pt x="34359" y="0"/>
                      <a:pt x="32157"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8" name="Google Shape;1748;p40"/>
              <p:cNvSpPr/>
              <p:nvPr/>
            </p:nvSpPr>
            <p:spPr>
              <a:xfrm>
                <a:off x="7793989" y="1189172"/>
                <a:ext cx="838585" cy="838584"/>
              </a:xfrm>
              <a:custGeom>
                <a:avLst/>
                <a:gdLst/>
                <a:ahLst/>
                <a:cxnLst/>
                <a:rect l="l" t="t" r="r" b="b"/>
                <a:pathLst>
                  <a:path w="30356" h="30356" extrusionOk="0">
                    <a:moveTo>
                      <a:pt x="15178" y="4437"/>
                    </a:moveTo>
                    <a:cubicBezTo>
                      <a:pt x="21116" y="4437"/>
                      <a:pt x="25919" y="9241"/>
                      <a:pt x="25919" y="15178"/>
                    </a:cubicBezTo>
                    <a:cubicBezTo>
                      <a:pt x="25919" y="21082"/>
                      <a:pt x="21116" y="25886"/>
                      <a:pt x="15178" y="25886"/>
                    </a:cubicBezTo>
                    <a:cubicBezTo>
                      <a:pt x="9274" y="25886"/>
                      <a:pt x="4471" y="21082"/>
                      <a:pt x="4471" y="15178"/>
                    </a:cubicBezTo>
                    <a:cubicBezTo>
                      <a:pt x="4471" y="9241"/>
                      <a:pt x="9274" y="4437"/>
                      <a:pt x="15178" y="4437"/>
                    </a:cubicBezTo>
                    <a:close/>
                    <a:moveTo>
                      <a:pt x="15178" y="1"/>
                    </a:moveTo>
                    <a:cubicBezTo>
                      <a:pt x="6806" y="1"/>
                      <a:pt x="1" y="6805"/>
                      <a:pt x="1" y="15178"/>
                    </a:cubicBezTo>
                    <a:cubicBezTo>
                      <a:pt x="1" y="23551"/>
                      <a:pt x="6806" y="30356"/>
                      <a:pt x="15178" y="30356"/>
                    </a:cubicBezTo>
                    <a:cubicBezTo>
                      <a:pt x="23584" y="30356"/>
                      <a:pt x="30356" y="23551"/>
                      <a:pt x="30356" y="15178"/>
                    </a:cubicBezTo>
                    <a:cubicBezTo>
                      <a:pt x="30323" y="6805"/>
                      <a:pt x="23584" y="1"/>
                      <a:pt x="15178"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49" name="Google Shape;1749;p40"/>
              <p:cNvSpPr/>
              <p:nvPr/>
            </p:nvSpPr>
            <p:spPr>
              <a:xfrm>
                <a:off x="8234476" y="1189172"/>
                <a:ext cx="394430" cy="411005"/>
              </a:xfrm>
              <a:custGeom>
                <a:avLst/>
                <a:gdLst/>
                <a:ahLst/>
                <a:cxnLst/>
                <a:rect l="l" t="t" r="r" b="b"/>
                <a:pathLst>
                  <a:path w="14278" h="14878" extrusionOk="0">
                    <a:moveTo>
                      <a:pt x="1" y="1"/>
                    </a:moveTo>
                    <a:lnTo>
                      <a:pt x="1" y="4470"/>
                    </a:lnTo>
                    <a:cubicBezTo>
                      <a:pt x="5471" y="4837"/>
                      <a:pt x="9808" y="9341"/>
                      <a:pt x="9941" y="14878"/>
                    </a:cubicBezTo>
                    <a:lnTo>
                      <a:pt x="14277" y="13377"/>
                    </a:lnTo>
                    <a:cubicBezTo>
                      <a:pt x="13410" y="6072"/>
                      <a:pt x="7406" y="368"/>
                      <a:pt x="1" y="1"/>
                    </a:cubicBezTo>
                    <a:close/>
                  </a:path>
                </a:pathLst>
              </a:custGeom>
              <a:solidFill>
                <a:schemeClr val="accent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0" name="Google Shape;1750;p40"/>
              <p:cNvSpPr/>
              <p:nvPr/>
            </p:nvSpPr>
            <p:spPr>
              <a:xfrm>
                <a:off x="7844681" y="1189172"/>
                <a:ext cx="389816" cy="310560"/>
              </a:xfrm>
              <a:custGeom>
                <a:avLst/>
                <a:gdLst/>
                <a:ahLst/>
                <a:cxnLst/>
                <a:rect l="l" t="t" r="r" b="b"/>
                <a:pathLst>
                  <a:path w="14111" h="11242" extrusionOk="0">
                    <a:moveTo>
                      <a:pt x="13343" y="1"/>
                    </a:moveTo>
                    <a:cubicBezTo>
                      <a:pt x="7606" y="1"/>
                      <a:pt x="2602" y="3203"/>
                      <a:pt x="1" y="7906"/>
                    </a:cubicBezTo>
                    <a:lnTo>
                      <a:pt x="3336" y="11242"/>
                    </a:lnTo>
                    <a:cubicBezTo>
                      <a:pt x="4871" y="7239"/>
                      <a:pt x="8807" y="4404"/>
                      <a:pt x="13343" y="4404"/>
                    </a:cubicBezTo>
                    <a:cubicBezTo>
                      <a:pt x="13610" y="4404"/>
                      <a:pt x="13844" y="4404"/>
                      <a:pt x="14111" y="4470"/>
                    </a:cubicBezTo>
                    <a:lnTo>
                      <a:pt x="14111" y="34"/>
                    </a:lnTo>
                    <a:cubicBezTo>
                      <a:pt x="13844" y="34"/>
                      <a:pt x="13610" y="1"/>
                      <a:pt x="13343"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1" name="Google Shape;1751;p40"/>
              <p:cNvSpPr/>
              <p:nvPr/>
            </p:nvSpPr>
            <p:spPr>
              <a:xfrm>
                <a:off x="9034291" y="651608"/>
                <a:ext cx="548301" cy="54832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grpSp>
        <p:nvGrpSpPr>
          <p:cNvPr id="1752" name="Google Shape;1752;p40"/>
          <p:cNvGrpSpPr/>
          <p:nvPr/>
        </p:nvGrpSpPr>
        <p:grpSpPr>
          <a:xfrm>
            <a:off x="440414" y="5699373"/>
            <a:ext cx="691025" cy="437473"/>
            <a:chOff x="783960" y="4261704"/>
            <a:chExt cx="518269" cy="328105"/>
          </a:xfrm>
        </p:grpSpPr>
        <p:sp>
          <p:nvSpPr>
            <p:cNvPr id="1753" name="Google Shape;1753;p40"/>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754" name="Google Shape;1754;p40"/>
            <p:cNvGrpSpPr/>
            <p:nvPr/>
          </p:nvGrpSpPr>
          <p:grpSpPr>
            <a:xfrm>
              <a:off x="783960" y="4261704"/>
              <a:ext cx="518269" cy="328105"/>
              <a:chOff x="783960" y="4261704"/>
              <a:chExt cx="518269" cy="328105"/>
            </a:xfrm>
          </p:grpSpPr>
          <p:sp>
            <p:nvSpPr>
              <p:cNvPr id="1755" name="Google Shape;1755;p40"/>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6" name="Google Shape;1756;p40"/>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7" name="Google Shape;1757;p40"/>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58" name="Google Shape;1758;p40"/>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grpSp>
        <p:nvGrpSpPr>
          <p:cNvPr id="1759" name="Google Shape;1759;p40"/>
          <p:cNvGrpSpPr/>
          <p:nvPr/>
        </p:nvGrpSpPr>
        <p:grpSpPr>
          <a:xfrm>
            <a:off x="1968416" y="295765"/>
            <a:ext cx="812720" cy="778099"/>
            <a:chOff x="3105300" y="593625"/>
            <a:chExt cx="256800" cy="245850"/>
          </a:xfrm>
        </p:grpSpPr>
        <p:sp>
          <p:nvSpPr>
            <p:cNvPr id="1760" name="Google Shape;1760;p40"/>
            <p:cNvSpPr/>
            <p:nvPr/>
          </p:nvSpPr>
          <p:spPr>
            <a:xfrm>
              <a:off x="3130975" y="695850"/>
              <a:ext cx="109875" cy="109875"/>
            </a:xfrm>
            <a:custGeom>
              <a:avLst/>
              <a:gdLst/>
              <a:ahLst/>
              <a:cxnLst/>
              <a:rect l="l" t="t" r="r" b="b"/>
              <a:pathLst>
                <a:path w="4395" h="4395" extrusionOk="0">
                  <a:moveTo>
                    <a:pt x="1" y="1"/>
                  </a:moveTo>
                  <a:lnTo>
                    <a:pt x="1" y="4394"/>
                  </a:lnTo>
                  <a:lnTo>
                    <a:pt x="4394" y="4394"/>
                  </a:lnTo>
                  <a:lnTo>
                    <a:pt x="4394" y="1"/>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1" name="Google Shape;1761;p40"/>
            <p:cNvSpPr/>
            <p:nvPr/>
          </p:nvSpPr>
          <p:spPr>
            <a:xfrm>
              <a:off x="3202300" y="765275"/>
              <a:ext cx="74200" cy="74200"/>
            </a:xfrm>
            <a:custGeom>
              <a:avLst/>
              <a:gdLst/>
              <a:ahLst/>
              <a:cxnLst/>
              <a:rect l="l" t="t" r="r" b="b"/>
              <a:pathLst>
                <a:path w="2968" h="2968" extrusionOk="0">
                  <a:moveTo>
                    <a:pt x="1" y="1"/>
                  </a:moveTo>
                  <a:lnTo>
                    <a:pt x="1" y="2968"/>
                  </a:lnTo>
                  <a:lnTo>
                    <a:pt x="2968" y="2968"/>
                  </a:lnTo>
                  <a:lnTo>
                    <a:pt x="2968" y="1"/>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2" name="Google Shape;1762;p40"/>
            <p:cNvSpPr/>
            <p:nvPr/>
          </p:nvSpPr>
          <p:spPr>
            <a:xfrm>
              <a:off x="3293125" y="652575"/>
              <a:ext cx="68975" cy="68975"/>
            </a:xfrm>
            <a:custGeom>
              <a:avLst/>
              <a:gdLst/>
              <a:ahLst/>
              <a:cxnLst/>
              <a:rect l="l" t="t" r="r" b="b"/>
              <a:pathLst>
                <a:path w="2759" h="2759" extrusionOk="0">
                  <a:moveTo>
                    <a:pt x="1" y="1"/>
                  </a:moveTo>
                  <a:lnTo>
                    <a:pt x="1" y="2759"/>
                  </a:lnTo>
                  <a:lnTo>
                    <a:pt x="2759" y="2759"/>
                  </a:lnTo>
                  <a:lnTo>
                    <a:pt x="2759" y="1"/>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763" name="Google Shape;1763;p40"/>
            <p:cNvSpPr/>
            <p:nvPr/>
          </p:nvSpPr>
          <p:spPr>
            <a:xfrm>
              <a:off x="3105300" y="593625"/>
              <a:ext cx="35675" cy="35675"/>
            </a:xfrm>
            <a:custGeom>
              <a:avLst/>
              <a:gdLst/>
              <a:ahLst/>
              <a:cxnLst/>
              <a:rect l="l" t="t" r="r" b="b"/>
              <a:pathLst>
                <a:path w="1427" h="1427" extrusionOk="0">
                  <a:moveTo>
                    <a:pt x="0" y="0"/>
                  </a:moveTo>
                  <a:lnTo>
                    <a:pt x="0" y="1427"/>
                  </a:lnTo>
                  <a:lnTo>
                    <a:pt x="1427" y="1427"/>
                  </a:lnTo>
                  <a:lnTo>
                    <a:pt x="1427" y="0"/>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pic>
        <p:nvPicPr>
          <p:cNvPr id="7" name="Picture 6" descr="A diagram of a flowchart&#10;&#10;Description automatically generated">
            <a:extLst>
              <a:ext uri="{FF2B5EF4-FFF2-40B4-BE49-F238E27FC236}">
                <a16:creationId xmlns:a16="http://schemas.microsoft.com/office/drawing/2014/main" id="{1AD5EB60-0211-9B5D-D934-05A8F8C164A2}"/>
              </a:ext>
            </a:extLst>
          </p:cNvPr>
          <p:cNvPicPr>
            <a:picLocks noChangeAspect="1"/>
          </p:cNvPicPr>
          <p:nvPr/>
        </p:nvPicPr>
        <p:blipFill>
          <a:blip r:embed="rId3"/>
          <a:stretch>
            <a:fillRect/>
          </a:stretch>
        </p:blipFill>
        <p:spPr>
          <a:xfrm>
            <a:off x="405741" y="962539"/>
            <a:ext cx="5577031" cy="5105887"/>
          </a:xfrm>
          <a:prstGeom prst="round2DiagRect">
            <a:avLst>
              <a:gd name="adj1" fmla="val 16667"/>
              <a:gd name="adj2" fmla="val 14630"/>
            </a:avLst>
          </a:prstGeom>
          <a:ln w="88900" cap="sq">
            <a:solidFill>
              <a:schemeClr val="accent6">
                <a:lumMod val="50000"/>
              </a:schemeClr>
            </a:solidFill>
            <a:miter lim="800000"/>
          </a:ln>
          <a:effectLst>
            <a:outerShdw blurRad="254000" algn="tl" rotWithShape="0">
              <a:srgbClr val="000000">
                <a:alpha val="43000"/>
              </a:srgbClr>
            </a:outerShdw>
          </a:effectLst>
        </p:spPr>
      </p:pic>
      <p:sp>
        <p:nvSpPr>
          <p:cNvPr id="1639" name="Google Shape;1639;p40"/>
          <p:cNvSpPr txBox="1">
            <a:spLocks noGrp="1"/>
          </p:cNvSpPr>
          <p:nvPr>
            <p:ph type="title"/>
          </p:nvPr>
        </p:nvSpPr>
        <p:spPr>
          <a:xfrm>
            <a:off x="1327571" y="1066407"/>
            <a:ext cx="4693600" cy="2055200"/>
          </a:xfrm>
          <a:prstGeom prst="rect">
            <a:avLst/>
          </a:prstGeom>
        </p:spPr>
        <p:txBody>
          <a:bodyPr spcFirstLastPara="1" wrap="square" lIns="121900" tIns="121900" rIns="121900" bIns="121900" anchor="ctr" anchorCtr="0">
            <a:noAutofit/>
          </a:bodyPr>
          <a:lstStyle/>
          <a:p>
            <a:r>
              <a:rPr lang="en" sz="4800" dirty="0">
                <a:solidFill>
                  <a:schemeClr val="accent5">
                    <a:lumMod val="75000"/>
                  </a:schemeClr>
                </a:solidFill>
              </a:rPr>
              <a:t>THE CODE </a:t>
            </a:r>
            <a:r>
              <a:rPr lang="en-US" sz="4800" dirty="0">
                <a:solidFill>
                  <a:schemeClr val="accent5">
                    <a:lumMod val="75000"/>
                  </a:schemeClr>
                </a:solidFill>
              </a:rPr>
              <a:t>EXPLAINED</a:t>
            </a:r>
            <a:endParaRPr sz="4800" dirty="0">
              <a:solidFill>
                <a:schemeClr val="accent5">
                  <a:lumMod val="75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05" name="Google Shape;2105;p50"/>
          <p:cNvSpPr txBox="1">
            <a:spLocks noGrp="1"/>
          </p:cNvSpPr>
          <p:nvPr>
            <p:ph type="title"/>
          </p:nvPr>
        </p:nvSpPr>
        <p:spPr>
          <a:xfrm>
            <a:off x="2955161" y="850271"/>
            <a:ext cx="8382924" cy="3372400"/>
          </a:xfrm>
          <a:prstGeom prst="rect">
            <a:avLst/>
          </a:prstGeom>
        </p:spPr>
        <p:txBody>
          <a:bodyPr spcFirstLastPara="1" wrap="square" lIns="121900" tIns="121900" rIns="121900" bIns="121900" anchor="ctr" anchorCtr="0">
            <a:noAutofit/>
          </a:bodyPr>
          <a:lstStyle/>
          <a:p>
            <a:r>
              <a:rPr lang="en" dirty="0">
                <a:solidFill>
                  <a:schemeClr val="accent1"/>
                </a:solidFill>
              </a:rPr>
              <a:t>LET’S SEE </a:t>
            </a:r>
            <a:r>
              <a:rPr lang="en" sz="5333" dirty="0"/>
              <a:t>the user </a:t>
            </a:r>
            <a:r>
              <a:rPr lang="en-US" sz="5333" dirty="0"/>
              <a:t>Interface </a:t>
            </a:r>
            <a:endParaRPr dirty="0"/>
          </a:p>
        </p:txBody>
      </p:sp>
      <p:grpSp>
        <p:nvGrpSpPr>
          <p:cNvPr id="2106" name="Google Shape;2106;p50"/>
          <p:cNvGrpSpPr/>
          <p:nvPr/>
        </p:nvGrpSpPr>
        <p:grpSpPr>
          <a:xfrm>
            <a:off x="262176" y="1598447"/>
            <a:ext cx="3991432" cy="4934268"/>
            <a:chOff x="-4813275" y="663875"/>
            <a:chExt cx="3648475" cy="4510300"/>
          </a:xfrm>
        </p:grpSpPr>
        <p:sp>
          <p:nvSpPr>
            <p:cNvPr id="2107" name="Google Shape;2107;p50"/>
            <p:cNvSpPr/>
            <p:nvPr/>
          </p:nvSpPr>
          <p:spPr>
            <a:xfrm>
              <a:off x="-2587500" y="5039875"/>
              <a:ext cx="151800" cy="133450"/>
            </a:xfrm>
            <a:custGeom>
              <a:avLst/>
              <a:gdLst/>
              <a:ahLst/>
              <a:cxnLst/>
              <a:rect l="l" t="t" r="r" b="b"/>
              <a:pathLst>
                <a:path w="6072" h="5338" extrusionOk="0">
                  <a:moveTo>
                    <a:pt x="1535" y="1"/>
                  </a:moveTo>
                  <a:cubicBezTo>
                    <a:pt x="1001" y="1"/>
                    <a:pt x="500" y="68"/>
                    <a:pt x="0" y="268"/>
                  </a:cubicBezTo>
                  <a:lnTo>
                    <a:pt x="67" y="1735"/>
                  </a:lnTo>
                  <a:cubicBezTo>
                    <a:pt x="167" y="3737"/>
                    <a:pt x="1835" y="5338"/>
                    <a:pt x="3870" y="5338"/>
                  </a:cubicBezTo>
                  <a:lnTo>
                    <a:pt x="6004" y="5338"/>
                  </a:lnTo>
                  <a:cubicBezTo>
                    <a:pt x="6038" y="5071"/>
                    <a:pt x="6071" y="4771"/>
                    <a:pt x="6071" y="4537"/>
                  </a:cubicBezTo>
                  <a:cubicBezTo>
                    <a:pt x="6071" y="2036"/>
                    <a:pt x="4036" y="1"/>
                    <a:pt x="1535" y="1"/>
                  </a:cubicBezTo>
                  <a:close/>
                </a:path>
              </a:pathLst>
            </a:custGeom>
            <a:solidFill>
              <a:srgbClr val="4D4DF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8" name="Google Shape;2108;p50"/>
            <p:cNvSpPr/>
            <p:nvPr/>
          </p:nvSpPr>
          <p:spPr>
            <a:xfrm>
              <a:off x="-2834350" y="4315200"/>
              <a:ext cx="75075" cy="75075"/>
            </a:xfrm>
            <a:custGeom>
              <a:avLst/>
              <a:gdLst/>
              <a:ahLst/>
              <a:cxnLst/>
              <a:rect l="l" t="t" r="r" b="b"/>
              <a:pathLst>
                <a:path w="3003" h="3003" extrusionOk="0">
                  <a:moveTo>
                    <a:pt x="1501" y="567"/>
                  </a:moveTo>
                  <a:cubicBezTo>
                    <a:pt x="2002" y="567"/>
                    <a:pt x="2402" y="1001"/>
                    <a:pt x="2402" y="1501"/>
                  </a:cubicBezTo>
                  <a:cubicBezTo>
                    <a:pt x="2402" y="2002"/>
                    <a:pt x="2002" y="2402"/>
                    <a:pt x="1501" y="2402"/>
                  </a:cubicBezTo>
                  <a:cubicBezTo>
                    <a:pt x="1001" y="2402"/>
                    <a:pt x="567" y="2002"/>
                    <a:pt x="567" y="1501"/>
                  </a:cubicBezTo>
                  <a:cubicBezTo>
                    <a:pt x="567" y="1001"/>
                    <a:pt x="1001" y="567"/>
                    <a:pt x="1501" y="567"/>
                  </a:cubicBezTo>
                  <a:close/>
                  <a:moveTo>
                    <a:pt x="1501" y="0"/>
                  </a:moveTo>
                  <a:cubicBezTo>
                    <a:pt x="668" y="0"/>
                    <a:pt x="0" y="668"/>
                    <a:pt x="0" y="1501"/>
                  </a:cubicBezTo>
                  <a:cubicBezTo>
                    <a:pt x="0" y="2335"/>
                    <a:pt x="668" y="3003"/>
                    <a:pt x="1501" y="3003"/>
                  </a:cubicBezTo>
                  <a:cubicBezTo>
                    <a:pt x="2335" y="3003"/>
                    <a:pt x="2936" y="2335"/>
                    <a:pt x="3003" y="1501"/>
                  </a:cubicBezTo>
                  <a:cubicBezTo>
                    <a:pt x="3003" y="668"/>
                    <a:pt x="2335" y="0"/>
                    <a:pt x="1501" y="0"/>
                  </a:cubicBezTo>
                  <a:close/>
                </a:path>
              </a:pathLst>
            </a:custGeom>
            <a:solidFill>
              <a:srgbClr val="EDDE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09" name="Google Shape;2109;p50"/>
            <p:cNvSpPr/>
            <p:nvPr/>
          </p:nvSpPr>
          <p:spPr>
            <a:xfrm>
              <a:off x="-2616700" y="4381900"/>
              <a:ext cx="75075" cy="75100"/>
            </a:xfrm>
            <a:custGeom>
              <a:avLst/>
              <a:gdLst/>
              <a:ahLst/>
              <a:cxnLst/>
              <a:rect l="l" t="t" r="r" b="b"/>
              <a:pathLst>
                <a:path w="3003" h="3004" extrusionOk="0">
                  <a:moveTo>
                    <a:pt x="1502" y="1"/>
                  </a:moveTo>
                  <a:cubicBezTo>
                    <a:pt x="668" y="1"/>
                    <a:pt x="1" y="668"/>
                    <a:pt x="1" y="1502"/>
                  </a:cubicBezTo>
                  <a:cubicBezTo>
                    <a:pt x="1" y="2336"/>
                    <a:pt x="668" y="3003"/>
                    <a:pt x="1502" y="3003"/>
                  </a:cubicBezTo>
                  <a:cubicBezTo>
                    <a:pt x="2336" y="3003"/>
                    <a:pt x="3003" y="2336"/>
                    <a:pt x="3003" y="1502"/>
                  </a:cubicBezTo>
                  <a:cubicBezTo>
                    <a:pt x="2969" y="668"/>
                    <a:pt x="2336" y="1"/>
                    <a:pt x="1502"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0" name="Google Shape;2110;p50"/>
            <p:cNvSpPr/>
            <p:nvPr/>
          </p:nvSpPr>
          <p:spPr>
            <a:xfrm>
              <a:off x="-2723450" y="4079025"/>
              <a:ext cx="152650" cy="167200"/>
            </a:xfrm>
            <a:custGeom>
              <a:avLst/>
              <a:gdLst/>
              <a:ahLst/>
              <a:cxnLst/>
              <a:rect l="l" t="t" r="r" b="b"/>
              <a:pathLst>
                <a:path w="6106" h="6688" extrusionOk="0">
                  <a:moveTo>
                    <a:pt x="738" y="0"/>
                  </a:moveTo>
                  <a:cubicBezTo>
                    <a:pt x="361" y="0"/>
                    <a:pt x="1" y="314"/>
                    <a:pt x="1" y="741"/>
                  </a:cubicBezTo>
                  <a:lnTo>
                    <a:pt x="1" y="5978"/>
                  </a:lnTo>
                  <a:cubicBezTo>
                    <a:pt x="1" y="6394"/>
                    <a:pt x="364" y="6688"/>
                    <a:pt x="762" y="6688"/>
                  </a:cubicBezTo>
                  <a:cubicBezTo>
                    <a:pt x="875" y="6688"/>
                    <a:pt x="991" y="6664"/>
                    <a:pt x="1102" y="6612"/>
                  </a:cubicBezTo>
                  <a:lnTo>
                    <a:pt x="5638" y="3977"/>
                  </a:lnTo>
                  <a:cubicBezTo>
                    <a:pt x="6105" y="3677"/>
                    <a:pt x="6105" y="3009"/>
                    <a:pt x="5638" y="2743"/>
                  </a:cubicBezTo>
                  <a:lnTo>
                    <a:pt x="1102" y="107"/>
                  </a:lnTo>
                  <a:cubicBezTo>
                    <a:pt x="987" y="33"/>
                    <a:pt x="862" y="0"/>
                    <a:pt x="738"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1" name="Google Shape;2111;p50"/>
            <p:cNvSpPr/>
            <p:nvPr/>
          </p:nvSpPr>
          <p:spPr>
            <a:xfrm>
              <a:off x="-2838525" y="3765150"/>
              <a:ext cx="133450" cy="117775"/>
            </a:xfrm>
            <a:custGeom>
              <a:avLst/>
              <a:gdLst/>
              <a:ahLst/>
              <a:cxnLst/>
              <a:rect l="l" t="t" r="r" b="b"/>
              <a:pathLst>
                <a:path w="5338" h="4711" extrusionOk="0">
                  <a:moveTo>
                    <a:pt x="2646" y="0"/>
                  </a:moveTo>
                  <a:cubicBezTo>
                    <a:pt x="1734" y="0"/>
                    <a:pt x="875" y="531"/>
                    <a:pt x="501" y="1454"/>
                  </a:cubicBezTo>
                  <a:cubicBezTo>
                    <a:pt x="1" y="2655"/>
                    <a:pt x="534" y="4023"/>
                    <a:pt x="1735" y="4523"/>
                  </a:cubicBezTo>
                  <a:cubicBezTo>
                    <a:pt x="2039" y="4650"/>
                    <a:pt x="2356" y="4710"/>
                    <a:pt x="2668" y="4710"/>
                  </a:cubicBezTo>
                  <a:cubicBezTo>
                    <a:pt x="3588" y="4710"/>
                    <a:pt x="4464" y="4186"/>
                    <a:pt x="4837" y="3289"/>
                  </a:cubicBezTo>
                  <a:cubicBezTo>
                    <a:pt x="5338" y="2055"/>
                    <a:pt x="4771" y="687"/>
                    <a:pt x="3570" y="187"/>
                  </a:cubicBezTo>
                  <a:cubicBezTo>
                    <a:pt x="3267" y="61"/>
                    <a:pt x="2954" y="0"/>
                    <a:pt x="2646"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2" name="Google Shape;2112;p50"/>
            <p:cNvSpPr/>
            <p:nvPr/>
          </p:nvSpPr>
          <p:spPr>
            <a:xfrm>
              <a:off x="-3092025" y="3329250"/>
              <a:ext cx="111750" cy="98200"/>
            </a:xfrm>
            <a:custGeom>
              <a:avLst/>
              <a:gdLst/>
              <a:ahLst/>
              <a:cxnLst/>
              <a:rect l="l" t="t" r="r" b="b"/>
              <a:pathLst>
                <a:path w="4470" h="3928" extrusionOk="0">
                  <a:moveTo>
                    <a:pt x="2255" y="0"/>
                  </a:moveTo>
                  <a:cubicBezTo>
                    <a:pt x="1477" y="0"/>
                    <a:pt x="728" y="446"/>
                    <a:pt x="400" y="1178"/>
                  </a:cubicBezTo>
                  <a:cubicBezTo>
                    <a:pt x="0" y="2178"/>
                    <a:pt x="467" y="3313"/>
                    <a:pt x="1468" y="3780"/>
                  </a:cubicBezTo>
                  <a:cubicBezTo>
                    <a:pt x="1718" y="3880"/>
                    <a:pt x="1974" y="3928"/>
                    <a:pt x="2226" y="3928"/>
                  </a:cubicBezTo>
                  <a:cubicBezTo>
                    <a:pt x="2979" y="3928"/>
                    <a:pt x="3686" y="3496"/>
                    <a:pt x="4036" y="2745"/>
                  </a:cubicBezTo>
                  <a:cubicBezTo>
                    <a:pt x="4470" y="1745"/>
                    <a:pt x="4003" y="611"/>
                    <a:pt x="3002" y="144"/>
                  </a:cubicBezTo>
                  <a:cubicBezTo>
                    <a:pt x="2759" y="46"/>
                    <a:pt x="2505" y="0"/>
                    <a:pt x="2255" y="0"/>
                  </a:cubicBezTo>
                  <a:close/>
                </a:path>
              </a:pathLst>
            </a:custGeom>
            <a:solidFill>
              <a:srgbClr val="35CFD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3" name="Google Shape;2113;p50"/>
            <p:cNvSpPr/>
            <p:nvPr/>
          </p:nvSpPr>
          <p:spPr>
            <a:xfrm>
              <a:off x="-3007800" y="3430900"/>
              <a:ext cx="195150" cy="321425"/>
            </a:xfrm>
            <a:custGeom>
              <a:avLst/>
              <a:gdLst/>
              <a:ahLst/>
              <a:cxnLst/>
              <a:rect l="l" t="t" r="r" b="b"/>
              <a:pathLst>
                <a:path w="7806" h="12857" extrusionOk="0">
                  <a:moveTo>
                    <a:pt x="205" y="1"/>
                  </a:moveTo>
                  <a:cubicBezTo>
                    <a:pt x="176" y="1"/>
                    <a:pt x="151" y="5"/>
                    <a:pt x="134" y="14"/>
                  </a:cubicBezTo>
                  <a:cubicBezTo>
                    <a:pt x="33" y="47"/>
                    <a:pt x="0" y="214"/>
                    <a:pt x="33" y="314"/>
                  </a:cubicBezTo>
                  <a:lnTo>
                    <a:pt x="7372" y="12723"/>
                  </a:lnTo>
                  <a:cubicBezTo>
                    <a:pt x="7439" y="12823"/>
                    <a:pt x="7472" y="12856"/>
                    <a:pt x="7539" y="12856"/>
                  </a:cubicBezTo>
                  <a:cubicBezTo>
                    <a:pt x="7606" y="12856"/>
                    <a:pt x="7639" y="12856"/>
                    <a:pt x="7672" y="12823"/>
                  </a:cubicBezTo>
                  <a:cubicBezTo>
                    <a:pt x="7772" y="12756"/>
                    <a:pt x="7806" y="12589"/>
                    <a:pt x="7772" y="12523"/>
                  </a:cubicBezTo>
                  <a:lnTo>
                    <a:pt x="434" y="80"/>
                  </a:lnTo>
                  <a:cubicBezTo>
                    <a:pt x="385" y="32"/>
                    <a:pt x="282" y="1"/>
                    <a:pt x="205" y="1"/>
                  </a:cubicBezTo>
                  <a:close/>
                </a:path>
              </a:pathLst>
            </a:custGeom>
            <a:solidFill>
              <a:srgbClr val="09066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4" name="Google Shape;2114;p50"/>
            <p:cNvSpPr/>
            <p:nvPr/>
          </p:nvSpPr>
          <p:spPr>
            <a:xfrm>
              <a:off x="-2557500" y="3076475"/>
              <a:ext cx="39225" cy="26225"/>
            </a:xfrm>
            <a:custGeom>
              <a:avLst/>
              <a:gdLst/>
              <a:ahLst/>
              <a:cxnLst/>
              <a:rect l="l" t="t" r="r" b="b"/>
              <a:pathLst>
                <a:path w="1569" h="1049" extrusionOk="0">
                  <a:moveTo>
                    <a:pt x="1307" y="1"/>
                  </a:moveTo>
                  <a:cubicBezTo>
                    <a:pt x="1273" y="1"/>
                    <a:pt x="1238" y="5"/>
                    <a:pt x="1202" y="14"/>
                  </a:cubicBezTo>
                  <a:lnTo>
                    <a:pt x="134" y="648"/>
                  </a:lnTo>
                  <a:cubicBezTo>
                    <a:pt x="34" y="681"/>
                    <a:pt x="1" y="815"/>
                    <a:pt x="34" y="915"/>
                  </a:cubicBezTo>
                  <a:cubicBezTo>
                    <a:pt x="134" y="1015"/>
                    <a:pt x="168" y="1048"/>
                    <a:pt x="201" y="1048"/>
                  </a:cubicBezTo>
                  <a:cubicBezTo>
                    <a:pt x="268" y="1048"/>
                    <a:pt x="301" y="1048"/>
                    <a:pt x="335" y="1015"/>
                  </a:cubicBezTo>
                  <a:lnTo>
                    <a:pt x="1435" y="381"/>
                  </a:lnTo>
                  <a:cubicBezTo>
                    <a:pt x="1502" y="348"/>
                    <a:pt x="1569" y="214"/>
                    <a:pt x="1502" y="81"/>
                  </a:cubicBezTo>
                  <a:cubicBezTo>
                    <a:pt x="1478" y="32"/>
                    <a:pt x="1400" y="1"/>
                    <a:pt x="1307" y="1"/>
                  </a:cubicBezTo>
                  <a:close/>
                </a:path>
              </a:pathLst>
            </a:custGeom>
            <a:solidFill>
              <a:srgbClr val="09066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5" name="Google Shape;2115;p50"/>
            <p:cNvSpPr/>
            <p:nvPr/>
          </p:nvSpPr>
          <p:spPr>
            <a:xfrm>
              <a:off x="-2890225" y="3123875"/>
              <a:ext cx="289400" cy="171450"/>
            </a:xfrm>
            <a:custGeom>
              <a:avLst/>
              <a:gdLst/>
              <a:ahLst/>
              <a:cxnLst/>
              <a:rect l="l" t="t" r="r" b="b"/>
              <a:pathLst>
                <a:path w="11576" h="6858" extrusionOk="0">
                  <a:moveTo>
                    <a:pt x="11333" y="1"/>
                  </a:moveTo>
                  <a:cubicBezTo>
                    <a:pt x="11297" y="1"/>
                    <a:pt x="11264" y="8"/>
                    <a:pt x="11242" y="19"/>
                  </a:cubicBezTo>
                  <a:lnTo>
                    <a:pt x="9007" y="1320"/>
                  </a:lnTo>
                  <a:cubicBezTo>
                    <a:pt x="8907" y="1420"/>
                    <a:pt x="8907" y="1520"/>
                    <a:pt x="8940" y="1620"/>
                  </a:cubicBezTo>
                  <a:cubicBezTo>
                    <a:pt x="8974" y="1687"/>
                    <a:pt x="9007" y="1754"/>
                    <a:pt x="9107" y="1754"/>
                  </a:cubicBezTo>
                  <a:cubicBezTo>
                    <a:pt x="9140" y="1754"/>
                    <a:pt x="9174" y="1754"/>
                    <a:pt x="9240" y="1687"/>
                  </a:cubicBezTo>
                  <a:lnTo>
                    <a:pt x="11442" y="386"/>
                  </a:lnTo>
                  <a:cubicBezTo>
                    <a:pt x="11575" y="320"/>
                    <a:pt x="11575" y="186"/>
                    <a:pt x="11509" y="119"/>
                  </a:cubicBezTo>
                  <a:cubicBezTo>
                    <a:pt x="11486" y="30"/>
                    <a:pt x="11405" y="1"/>
                    <a:pt x="11333" y="1"/>
                  </a:cubicBezTo>
                  <a:close/>
                  <a:moveTo>
                    <a:pt x="6950" y="2577"/>
                  </a:moveTo>
                  <a:cubicBezTo>
                    <a:pt x="6900" y="2577"/>
                    <a:pt x="6847" y="2594"/>
                    <a:pt x="6805" y="2621"/>
                  </a:cubicBezTo>
                  <a:lnTo>
                    <a:pt x="4604" y="3922"/>
                  </a:lnTo>
                  <a:cubicBezTo>
                    <a:pt x="4470" y="3989"/>
                    <a:pt x="4470" y="4122"/>
                    <a:pt x="4504" y="4189"/>
                  </a:cubicBezTo>
                  <a:cubicBezTo>
                    <a:pt x="4504" y="4256"/>
                    <a:pt x="4604" y="4289"/>
                    <a:pt x="4670" y="4322"/>
                  </a:cubicBezTo>
                  <a:cubicBezTo>
                    <a:pt x="4737" y="4322"/>
                    <a:pt x="4771" y="4322"/>
                    <a:pt x="4804" y="4289"/>
                  </a:cubicBezTo>
                  <a:lnTo>
                    <a:pt x="7005" y="2988"/>
                  </a:lnTo>
                  <a:cubicBezTo>
                    <a:pt x="7139" y="2888"/>
                    <a:pt x="7139" y="2788"/>
                    <a:pt x="7106" y="2688"/>
                  </a:cubicBezTo>
                  <a:cubicBezTo>
                    <a:pt x="7086" y="2610"/>
                    <a:pt x="7021" y="2577"/>
                    <a:pt x="6950" y="2577"/>
                  </a:cubicBezTo>
                  <a:close/>
                  <a:moveTo>
                    <a:pt x="2462" y="5136"/>
                  </a:moveTo>
                  <a:cubicBezTo>
                    <a:pt x="2418" y="5136"/>
                    <a:pt x="2372" y="5144"/>
                    <a:pt x="2335" y="5156"/>
                  </a:cubicBezTo>
                  <a:lnTo>
                    <a:pt x="134" y="6457"/>
                  </a:lnTo>
                  <a:cubicBezTo>
                    <a:pt x="0" y="6524"/>
                    <a:pt x="0" y="6657"/>
                    <a:pt x="67" y="6757"/>
                  </a:cubicBezTo>
                  <a:cubicBezTo>
                    <a:pt x="101" y="6824"/>
                    <a:pt x="134" y="6858"/>
                    <a:pt x="234" y="6858"/>
                  </a:cubicBezTo>
                  <a:cubicBezTo>
                    <a:pt x="267" y="6858"/>
                    <a:pt x="301" y="6858"/>
                    <a:pt x="334" y="6824"/>
                  </a:cubicBezTo>
                  <a:lnTo>
                    <a:pt x="2569" y="5523"/>
                  </a:lnTo>
                  <a:cubicBezTo>
                    <a:pt x="2669" y="5457"/>
                    <a:pt x="2669" y="5323"/>
                    <a:pt x="2636" y="5223"/>
                  </a:cubicBezTo>
                  <a:cubicBezTo>
                    <a:pt x="2615" y="5160"/>
                    <a:pt x="2540" y="5136"/>
                    <a:pt x="2462" y="5136"/>
                  </a:cubicBezTo>
                  <a:close/>
                </a:path>
              </a:pathLst>
            </a:custGeom>
            <a:solidFill>
              <a:srgbClr val="09066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6" name="Google Shape;2116;p50"/>
            <p:cNvSpPr/>
            <p:nvPr/>
          </p:nvSpPr>
          <p:spPr>
            <a:xfrm>
              <a:off x="-2973625" y="3316675"/>
              <a:ext cx="39225" cy="27025"/>
            </a:xfrm>
            <a:custGeom>
              <a:avLst/>
              <a:gdLst/>
              <a:ahLst/>
              <a:cxnLst/>
              <a:rect l="l" t="t" r="r" b="b"/>
              <a:pathLst>
                <a:path w="1569" h="1081" extrusionOk="0">
                  <a:moveTo>
                    <a:pt x="1329" y="0"/>
                  </a:moveTo>
                  <a:cubicBezTo>
                    <a:pt x="1300" y="0"/>
                    <a:pt x="1268" y="4"/>
                    <a:pt x="1235" y="13"/>
                  </a:cubicBezTo>
                  <a:lnTo>
                    <a:pt x="134" y="647"/>
                  </a:lnTo>
                  <a:cubicBezTo>
                    <a:pt x="67" y="713"/>
                    <a:pt x="1" y="813"/>
                    <a:pt x="67" y="947"/>
                  </a:cubicBezTo>
                  <a:cubicBezTo>
                    <a:pt x="101" y="1047"/>
                    <a:pt x="168" y="1047"/>
                    <a:pt x="234" y="1080"/>
                  </a:cubicBezTo>
                  <a:cubicBezTo>
                    <a:pt x="268" y="1080"/>
                    <a:pt x="301" y="1080"/>
                    <a:pt x="334" y="1014"/>
                  </a:cubicBezTo>
                  <a:lnTo>
                    <a:pt x="1435" y="413"/>
                  </a:lnTo>
                  <a:cubicBezTo>
                    <a:pt x="1535" y="346"/>
                    <a:pt x="1569" y="246"/>
                    <a:pt x="1535" y="113"/>
                  </a:cubicBezTo>
                  <a:cubicBezTo>
                    <a:pt x="1485" y="38"/>
                    <a:pt x="1416" y="0"/>
                    <a:pt x="1329" y="0"/>
                  </a:cubicBezTo>
                  <a:close/>
                </a:path>
              </a:pathLst>
            </a:custGeom>
            <a:solidFill>
              <a:srgbClr val="09066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7" name="Google Shape;2117;p50"/>
            <p:cNvSpPr/>
            <p:nvPr/>
          </p:nvSpPr>
          <p:spPr>
            <a:xfrm>
              <a:off x="-2511625" y="2983675"/>
              <a:ext cx="120125" cy="105750"/>
            </a:xfrm>
            <a:custGeom>
              <a:avLst/>
              <a:gdLst/>
              <a:ahLst/>
              <a:cxnLst/>
              <a:rect l="l" t="t" r="r" b="b"/>
              <a:pathLst>
                <a:path w="4805" h="4230" extrusionOk="0">
                  <a:moveTo>
                    <a:pt x="2450" y="0"/>
                  </a:moveTo>
                  <a:cubicBezTo>
                    <a:pt x="1610" y="0"/>
                    <a:pt x="820" y="477"/>
                    <a:pt x="468" y="1258"/>
                  </a:cubicBezTo>
                  <a:cubicBezTo>
                    <a:pt x="1" y="2358"/>
                    <a:pt x="501" y="3559"/>
                    <a:pt x="1535" y="4060"/>
                  </a:cubicBezTo>
                  <a:cubicBezTo>
                    <a:pt x="1809" y="4176"/>
                    <a:pt x="2089" y="4230"/>
                    <a:pt x="2363" y="4230"/>
                  </a:cubicBezTo>
                  <a:cubicBezTo>
                    <a:pt x="3190" y="4230"/>
                    <a:pt x="3961" y="3736"/>
                    <a:pt x="4337" y="2959"/>
                  </a:cubicBezTo>
                  <a:cubicBezTo>
                    <a:pt x="4804" y="1891"/>
                    <a:pt x="4304" y="657"/>
                    <a:pt x="3270" y="157"/>
                  </a:cubicBezTo>
                  <a:cubicBezTo>
                    <a:pt x="3000" y="50"/>
                    <a:pt x="2722" y="0"/>
                    <a:pt x="2450" y="0"/>
                  </a:cubicBezTo>
                  <a:close/>
                </a:path>
              </a:pathLst>
            </a:custGeom>
            <a:solidFill>
              <a:srgbClr val="09066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8" name="Google Shape;2118;p50"/>
            <p:cNvSpPr/>
            <p:nvPr/>
          </p:nvSpPr>
          <p:spPr>
            <a:xfrm>
              <a:off x="-4727375" y="1675800"/>
              <a:ext cx="3266525" cy="3273200"/>
            </a:xfrm>
            <a:custGeom>
              <a:avLst/>
              <a:gdLst/>
              <a:ahLst/>
              <a:cxnLst/>
              <a:rect l="l" t="t" r="r" b="b"/>
              <a:pathLst>
                <a:path w="130661" h="130928" extrusionOk="0">
                  <a:moveTo>
                    <a:pt x="65214" y="1"/>
                  </a:moveTo>
                  <a:cubicBezTo>
                    <a:pt x="64180" y="1"/>
                    <a:pt x="63046" y="34"/>
                    <a:pt x="61945" y="68"/>
                  </a:cubicBezTo>
                  <a:lnTo>
                    <a:pt x="61811" y="68"/>
                  </a:lnTo>
                  <a:cubicBezTo>
                    <a:pt x="61578" y="101"/>
                    <a:pt x="61378" y="334"/>
                    <a:pt x="61411" y="568"/>
                  </a:cubicBezTo>
                  <a:cubicBezTo>
                    <a:pt x="61442" y="815"/>
                    <a:pt x="61616" y="1005"/>
                    <a:pt x="61854" y="1005"/>
                  </a:cubicBezTo>
                  <a:cubicBezTo>
                    <a:pt x="61873" y="1005"/>
                    <a:pt x="61892" y="1004"/>
                    <a:pt x="61912" y="1002"/>
                  </a:cubicBezTo>
                  <a:lnTo>
                    <a:pt x="61978" y="1002"/>
                  </a:lnTo>
                  <a:cubicBezTo>
                    <a:pt x="63061" y="941"/>
                    <a:pt x="64148" y="912"/>
                    <a:pt x="65236" y="912"/>
                  </a:cubicBezTo>
                  <a:cubicBezTo>
                    <a:pt x="68339" y="912"/>
                    <a:pt x="71449" y="1149"/>
                    <a:pt x="74487" y="1569"/>
                  </a:cubicBezTo>
                  <a:lnTo>
                    <a:pt x="74587" y="1569"/>
                  </a:lnTo>
                  <a:cubicBezTo>
                    <a:pt x="74821" y="1569"/>
                    <a:pt x="74988" y="1402"/>
                    <a:pt x="75054" y="1168"/>
                  </a:cubicBezTo>
                  <a:cubicBezTo>
                    <a:pt x="75088" y="901"/>
                    <a:pt x="74921" y="701"/>
                    <a:pt x="74654" y="668"/>
                  </a:cubicBezTo>
                  <a:cubicBezTo>
                    <a:pt x="71552" y="234"/>
                    <a:pt x="68383" y="1"/>
                    <a:pt x="65214" y="1"/>
                  </a:cubicBezTo>
                  <a:close/>
                  <a:moveTo>
                    <a:pt x="49240" y="2231"/>
                  </a:moveTo>
                  <a:cubicBezTo>
                    <a:pt x="49217" y="2231"/>
                    <a:pt x="49193" y="2232"/>
                    <a:pt x="49169" y="2236"/>
                  </a:cubicBezTo>
                  <a:cubicBezTo>
                    <a:pt x="44899" y="3303"/>
                    <a:pt x="40830" y="4704"/>
                    <a:pt x="37027" y="6405"/>
                  </a:cubicBezTo>
                  <a:cubicBezTo>
                    <a:pt x="36794" y="6505"/>
                    <a:pt x="36727" y="6806"/>
                    <a:pt x="36794" y="7006"/>
                  </a:cubicBezTo>
                  <a:cubicBezTo>
                    <a:pt x="36894" y="7173"/>
                    <a:pt x="37060" y="7239"/>
                    <a:pt x="37227" y="7239"/>
                  </a:cubicBezTo>
                  <a:cubicBezTo>
                    <a:pt x="37272" y="7239"/>
                    <a:pt x="37316" y="7225"/>
                    <a:pt x="37351" y="7225"/>
                  </a:cubicBezTo>
                  <a:cubicBezTo>
                    <a:pt x="37368" y="7225"/>
                    <a:pt x="37383" y="7228"/>
                    <a:pt x="37394" y="7239"/>
                  </a:cubicBezTo>
                  <a:cubicBezTo>
                    <a:pt x="41163" y="5538"/>
                    <a:pt x="45200" y="4170"/>
                    <a:pt x="49369" y="3136"/>
                  </a:cubicBezTo>
                  <a:cubicBezTo>
                    <a:pt x="49603" y="3070"/>
                    <a:pt x="49736" y="2836"/>
                    <a:pt x="49703" y="2569"/>
                  </a:cubicBezTo>
                  <a:cubicBezTo>
                    <a:pt x="49643" y="2360"/>
                    <a:pt x="49449" y="2231"/>
                    <a:pt x="49240" y="2231"/>
                  </a:cubicBezTo>
                  <a:close/>
                  <a:moveTo>
                    <a:pt x="86941" y="3683"/>
                  </a:moveTo>
                  <a:cubicBezTo>
                    <a:pt x="86741" y="3683"/>
                    <a:pt x="86576" y="3790"/>
                    <a:pt x="86496" y="4004"/>
                  </a:cubicBezTo>
                  <a:cubicBezTo>
                    <a:pt x="86429" y="4237"/>
                    <a:pt x="86562" y="4504"/>
                    <a:pt x="86796" y="4571"/>
                  </a:cubicBezTo>
                  <a:cubicBezTo>
                    <a:pt x="90799" y="6005"/>
                    <a:pt x="94635" y="7840"/>
                    <a:pt x="98271" y="10008"/>
                  </a:cubicBezTo>
                  <a:cubicBezTo>
                    <a:pt x="98371" y="10075"/>
                    <a:pt x="98438" y="10075"/>
                    <a:pt x="98504" y="10075"/>
                  </a:cubicBezTo>
                  <a:cubicBezTo>
                    <a:pt x="98638" y="10075"/>
                    <a:pt x="98805" y="10008"/>
                    <a:pt x="98838" y="9808"/>
                  </a:cubicBezTo>
                  <a:cubicBezTo>
                    <a:pt x="98971" y="9574"/>
                    <a:pt x="98905" y="9307"/>
                    <a:pt x="98671" y="9174"/>
                  </a:cubicBezTo>
                  <a:cubicBezTo>
                    <a:pt x="95002" y="7006"/>
                    <a:pt x="91132" y="5138"/>
                    <a:pt x="87096" y="3703"/>
                  </a:cubicBezTo>
                  <a:cubicBezTo>
                    <a:pt x="87043" y="3690"/>
                    <a:pt x="86991" y="3683"/>
                    <a:pt x="86941" y="3683"/>
                  </a:cubicBezTo>
                  <a:close/>
                  <a:moveTo>
                    <a:pt x="26193" y="12713"/>
                  </a:moveTo>
                  <a:cubicBezTo>
                    <a:pt x="26097" y="12713"/>
                    <a:pt x="26000" y="12743"/>
                    <a:pt x="25919" y="12810"/>
                  </a:cubicBezTo>
                  <a:cubicBezTo>
                    <a:pt x="22450" y="15312"/>
                    <a:pt x="19248" y="18181"/>
                    <a:pt x="16379" y="21349"/>
                  </a:cubicBezTo>
                  <a:cubicBezTo>
                    <a:pt x="16212" y="21516"/>
                    <a:pt x="16246" y="21816"/>
                    <a:pt x="16412" y="21983"/>
                  </a:cubicBezTo>
                  <a:cubicBezTo>
                    <a:pt x="16512" y="22050"/>
                    <a:pt x="16579" y="22083"/>
                    <a:pt x="16713" y="22083"/>
                  </a:cubicBezTo>
                  <a:cubicBezTo>
                    <a:pt x="16846" y="22083"/>
                    <a:pt x="16946" y="22050"/>
                    <a:pt x="17046" y="21917"/>
                  </a:cubicBezTo>
                  <a:cubicBezTo>
                    <a:pt x="19882" y="18781"/>
                    <a:pt x="23050" y="15979"/>
                    <a:pt x="26453" y="13511"/>
                  </a:cubicBezTo>
                  <a:cubicBezTo>
                    <a:pt x="26620" y="13377"/>
                    <a:pt x="26720" y="13077"/>
                    <a:pt x="26553" y="12877"/>
                  </a:cubicBezTo>
                  <a:cubicBezTo>
                    <a:pt x="26473" y="12777"/>
                    <a:pt x="26335" y="12713"/>
                    <a:pt x="26193" y="12713"/>
                  </a:cubicBezTo>
                  <a:close/>
                  <a:moveTo>
                    <a:pt x="108788" y="16816"/>
                  </a:moveTo>
                  <a:cubicBezTo>
                    <a:pt x="108658" y="16816"/>
                    <a:pt x="108511" y="16880"/>
                    <a:pt x="108411" y="16980"/>
                  </a:cubicBezTo>
                  <a:cubicBezTo>
                    <a:pt x="108245" y="17146"/>
                    <a:pt x="108278" y="17413"/>
                    <a:pt x="108445" y="17580"/>
                  </a:cubicBezTo>
                  <a:cubicBezTo>
                    <a:pt x="111580" y="20382"/>
                    <a:pt x="114449" y="23551"/>
                    <a:pt x="116951" y="26920"/>
                  </a:cubicBezTo>
                  <a:cubicBezTo>
                    <a:pt x="117018" y="27020"/>
                    <a:pt x="117184" y="27087"/>
                    <a:pt x="117318" y="27087"/>
                  </a:cubicBezTo>
                  <a:cubicBezTo>
                    <a:pt x="117418" y="27087"/>
                    <a:pt x="117518" y="27054"/>
                    <a:pt x="117585" y="27054"/>
                  </a:cubicBezTo>
                  <a:cubicBezTo>
                    <a:pt x="117785" y="26920"/>
                    <a:pt x="117818" y="26653"/>
                    <a:pt x="117651" y="26420"/>
                  </a:cubicBezTo>
                  <a:cubicBezTo>
                    <a:pt x="115116" y="22984"/>
                    <a:pt x="112214" y="19815"/>
                    <a:pt x="109012" y="16913"/>
                  </a:cubicBezTo>
                  <a:cubicBezTo>
                    <a:pt x="108958" y="16846"/>
                    <a:pt x="108877" y="16816"/>
                    <a:pt x="108788" y="16816"/>
                  </a:cubicBezTo>
                  <a:close/>
                  <a:moveTo>
                    <a:pt x="9232" y="31463"/>
                  </a:moveTo>
                  <a:cubicBezTo>
                    <a:pt x="9072" y="31463"/>
                    <a:pt x="8909" y="31553"/>
                    <a:pt x="8840" y="31690"/>
                  </a:cubicBezTo>
                  <a:cubicBezTo>
                    <a:pt x="6705" y="35359"/>
                    <a:pt x="4904" y="39329"/>
                    <a:pt x="3536" y="43399"/>
                  </a:cubicBezTo>
                  <a:cubicBezTo>
                    <a:pt x="3436" y="43665"/>
                    <a:pt x="3570" y="43899"/>
                    <a:pt x="3837" y="43999"/>
                  </a:cubicBezTo>
                  <a:cubicBezTo>
                    <a:pt x="3870" y="44032"/>
                    <a:pt x="3903" y="44032"/>
                    <a:pt x="3937" y="44032"/>
                  </a:cubicBezTo>
                  <a:cubicBezTo>
                    <a:pt x="4170" y="44032"/>
                    <a:pt x="4337" y="43899"/>
                    <a:pt x="4404" y="43699"/>
                  </a:cubicBezTo>
                  <a:cubicBezTo>
                    <a:pt x="5771" y="39663"/>
                    <a:pt x="7539" y="35760"/>
                    <a:pt x="9608" y="32157"/>
                  </a:cubicBezTo>
                  <a:cubicBezTo>
                    <a:pt x="9741" y="31924"/>
                    <a:pt x="9674" y="31657"/>
                    <a:pt x="9441" y="31523"/>
                  </a:cubicBezTo>
                  <a:cubicBezTo>
                    <a:pt x="9378" y="31482"/>
                    <a:pt x="9305" y="31463"/>
                    <a:pt x="9232" y="31463"/>
                  </a:cubicBezTo>
                  <a:close/>
                  <a:moveTo>
                    <a:pt x="123888" y="37107"/>
                  </a:moveTo>
                  <a:cubicBezTo>
                    <a:pt x="123822" y="37107"/>
                    <a:pt x="123754" y="37124"/>
                    <a:pt x="123689" y="37161"/>
                  </a:cubicBezTo>
                  <a:cubicBezTo>
                    <a:pt x="123489" y="37227"/>
                    <a:pt x="123355" y="37528"/>
                    <a:pt x="123489" y="37728"/>
                  </a:cubicBezTo>
                  <a:cubicBezTo>
                    <a:pt x="125323" y="41564"/>
                    <a:pt x="126758" y="45567"/>
                    <a:pt x="127792" y="49670"/>
                  </a:cubicBezTo>
                  <a:cubicBezTo>
                    <a:pt x="127859" y="49870"/>
                    <a:pt x="128025" y="50003"/>
                    <a:pt x="128259" y="50003"/>
                  </a:cubicBezTo>
                  <a:lnTo>
                    <a:pt x="128292" y="50003"/>
                  </a:lnTo>
                  <a:cubicBezTo>
                    <a:pt x="128526" y="49937"/>
                    <a:pt x="128659" y="49703"/>
                    <a:pt x="128626" y="49436"/>
                  </a:cubicBezTo>
                  <a:cubicBezTo>
                    <a:pt x="127592" y="45267"/>
                    <a:pt x="126124" y="41230"/>
                    <a:pt x="124289" y="37361"/>
                  </a:cubicBezTo>
                  <a:cubicBezTo>
                    <a:pt x="124217" y="37217"/>
                    <a:pt x="124058" y="37107"/>
                    <a:pt x="123888" y="37107"/>
                  </a:cubicBezTo>
                  <a:close/>
                  <a:moveTo>
                    <a:pt x="1042" y="55536"/>
                  </a:moveTo>
                  <a:cubicBezTo>
                    <a:pt x="835" y="55536"/>
                    <a:pt x="662" y="55694"/>
                    <a:pt x="601" y="55908"/>
                  </a:cubicBezTo>
                  <a:cubicBezTo>
                    <a:pt x="201" y="59010"/>
                    <a:pt x="1" y="62112"/>
                    <a:pt x="1" y="65248"/>
                  </a:cubicBezTo>
                  <a:cubicBezTo>
                    <a:pt x="1" y="66415"/>
                    <a:pt x="34" y="67583"/>
                    <a:pt x="67" y="68750"/>
                  </a:cubicBezTo>
                  <a:cubicBezTo>
                    <a:pt x="67" y="68950"/>
                    <a:pt x="267" y="69184"/>
                    <a:pt x="534" y="69184"/>
                  </a:cubicBezTo>
                  <a:cubicBezTo>
                    <a:pt x="835" y="69184"/>
                    <a:pt x="1001" y="68950"/>
                    <a:pt x="935" y="68717"/>
                  </a:cubicBezTo>
                  <a:cubicBezTo>
                    <a:pt x="901" y="67549"/>
                    <a:pt x="868" y="66415"/>
                    <a:pt x="868" y="65248"/>
                  </a:cubicBezTo>
                  <a:cubicBezTo>
                    <a:pt x="868" y="62179"/>
                    <a:pt x="1068" y="59076"/>
                    <a:pt x="1502" y="56041"/>
                  </a:cubicBezTo>
                  <a:cubicBezTo>
                    <a:pt x="1535" y="55774"/>
                    <a:pt x="1368" y="55574"/>
                    <a:pt x="1101" y="55541"/>
                  </a:cubicBezTo>
                  <a:cubicBezTo>
                    <a:pt x="1081" y="55538"/>
                    <a:pt x="1062" y="55536"/>
                    <a:pt x="1042" y="55536"/>
                  </a:cubicBezTo>
                  <a:close/>
                  <a:moveTo>
                    <a:pt x="130594" y="62112"/>
                  </a:moveTo>
                  <a:lnTo>
                    <a:pt x="129660" y="62145"/>
                  </a:lnTo>
                  <a:lnTo>
                    <a:pt x="129660" y="62312"/>
                  </a:lnTo>
                  <a:cubicBezTo>
                    <a:pt x="129693" y="63413"/>
                    <a:pt x="129760" y="64480"/>
                    <a:pt x="129760" y="65548"/>
                  </a:cubicBezTo>
                  <a:cubicBezTo>
                    <a:pt x="129760" y="68650"/>
                    <a:pt x="129493" y="71886"/>
                    <a:pt x="129026" y="74954"/>
                  </a:cubicBezTo>
                  <a:cubicBezTo>
                    <a:pt x="128993" y="75221"/>
                    <a:pt x="129160" y="75421"/>
                    <a:pt x="129426" y="75455"/>
                  </a:cubicBezTo>
                  <a:lnTo>
                    <a:pt x="129493" y="75455"/>
                  </a:lnTo>
                  <a:cubicBezTo>
                    <a:pt x="129760" y="75455"/>
                    <a:pt x="129927" y="75288"/>
                    <a:pt x="129960" y="75088"/>
                  </a:cubicBezTo>
                  <a:cubicBezTo>
                    <a:pt x="130427" y="71952"/>
                    <a:pt x="130661" y="68750"/>
                    <a:pt x="130661" y="65548"/>
                  </a:cubicBezTo>
                  <a:cubicBezTo>
                    <a:pt x="130661" y="64447"/>
                    <a:pt x="130627" y="63380"/>
                    <a:pt x="130594" y="62279"/>
                  </a:cubicBezTo>
                  <a:lnTo>
                    <a:pt x="130594" y="62112"/>
                  </a:lnTo>
                  <a:close/>
                  <a:moveTo>
                    <a:pt x="2332" y="80919"/>
                  </a:moveTo>
                  <a:cubicBezTo>
                    <a:pt x="2301" y="80919"/>
                    <a:pt x="2268" y="80921"/>
                    <a:pt x="2236" y="80925"/>
                  </a:cubicBezTo>
                  <a:cubicBezTo>
                    <a:pt x="2002" y="80959"/>
                    <a:pt x="1869" y="81226"/>
                    <a:pt x="1902" y="81459"/>
                  </a:cubicBezTo>
                  <a:cubicBezTo>
                    <a:pt x="2903" y="85629"/>
                    <a:pt x="4270" y="89732"/>
                    <a:pt x="6038" y="93601"/>
                  </a:cubicBezTo>
                  <a:cubicBezTo>
                    <a:pt x="6105" y="93768"/>
                    <a:pt x="6272" y="93868"/>
                    <a:pt x="6439" y="93868"/>
                  </a:cubicBezTo>
                  <a:cubicBezTo>
                    <a:pt x="6539" y="93868"/>
                    <a:pt x="6572" y="93868"/>
                    <a:pt x="6672" y="93801"/>
                  </a:cubicBezTo>
                  <a:cubicBezTo>
                    <a:pt x="6872" y="93735"/>
                    <a:pt x="6939" y="93434"/>
                    <a:pt x="6872" y="93234"/>
                  </a:cubicBezTo>
                  <a:cubicBezTo>
                    <a:pt x="5171" y="89432"/>
                    <a:pt x="3770" y="85395"/>
                    <a:pt x="2769" y="81259"/>
                  </a:cubicBezTo>
                  <a:cubicBezTo>
                    <a:pt x="2740" y="81025"/>
                    <a:pt x="2557" y="80919"/>
                    <a:pt x="2332" y="80919"/>
                  </a:cubicBezTo>
                  <a:close/>
                  <a:moveTo>
                    <a:pt x="12850" y="103979"/>
                  </a:moveTo>
                  <a:cubicBezTo>
                    <a:pt x="12754" y="103979"/>
                    <a:pt x="12657" y="104008"/>
                    <a:pt x="12576" y="104075"/>
                  </a:cubicBezTo>
                  <a:cubicBezTo>
                    <a:pt x="12410" y="104209"/>
                    <a:pt x="12343" y="104476"/>
                    <a:pt x="12510" y="104709"/>
                  </a:cubicBezTo>
                  <a:cubicBezTo>
                    <a:pt x="15011" y="108212"/>
                    <a:pt x="17880" y="111414"/>
                    <a:pt x="21049" y="114283"/>
                  </a:cubicBezTo>
                  <a:cubicBezTo>
                    <a:pt x="21116" y="114383"/>
                    <a:pt x="21216" y="114416"/>
                    <a:pt x="21349" y="114416"/>
                  </a:cubicBezTo>
                  <a:cubicBezTo>
                    <a:pt x="21449" y="114416"/>
                    <a:pt x="21583" y="114383"/>
                    <a:pt x="21683" y="114216"/>
                  </a:cubicBezTo>
                  <a:cubicBezTo>
                    <a:pt x="21850" y="114049"/>
                    <a:pt x="21783" y="113749"/>
                    <a:pt x="21649" y="113582"/>
                  </a:cubicBezTo>
                  <a:cubicBezTo>
                    <a:pt x="18547" y="110780"/>
                    <a:pt x="15712" y="107611"/>
                    <a:pt x="13210" y="104142"/>
                  </a:cubicBezTo>
                  <a:cubicBezTo>
                    <a:pt x="13131" y="104043"/>
                    <a:pt x="12992" y="103979"/>
                    <a:pt x="12850" y="103979"/>
                  </a:cubicBezTo>
                  <a:close/>
                  <a:moveTo>
                    <a:pt x="31611" y="120986"/>
                  </a:moveTo>
                  <a:cubicBezTo>
                    <a:pt x="31456" y="120986"/>
                    <a:pt x="31311" y="121068"/>
                    <a:pt x="31223" y="121221"/>
                  </a:cubicBezTo>
                  <a:cubicBezTo>
                    <a:pt x="31090" y="121421"/>
                    <a:pt x="31190" y="121688"/>
                    <a:pt x="31390" y="121821"/>
                  </a:cubicBezTo>
                  <a:cubicBezTo>
                    <a:pt x="35059" y="123923"/>
                    <a:pt x="38962" y="125724"/>
                    <a:pt x="43098" y="127092"/>
                  </a:cubicBezTo>
                  <a:cubicBezTo>
                    <a:pt x="43131" y="127125"/>
                    <a:pt x="43198" y="127125"/>
                    <a:pt x="43232" y="127125"/>
                  </a:cubicBezTo>
                  <a:cubicBezTo>
                    <a:pt x="43432" y="127125"/>
                    <a:pt x="43598" y="127058"/>
                    <a:pt x="43699" y="126792"/>
                  </a:cubicBezTo>
                  <a:cubicBezTo>
                    <a:pt x="43765" y="126558"/>
                    <a:pt x="43632" y="126291"/>
                    <a:pt x="43398" y="126225"/>
                  </a:cubicBezTo>
                  <a:cubicBezTo>
                    <a:pt x="39295" y="124890"/>
                    <a:pt x="35426" y="123122"/>
                    <a:pt x="31857" y="121054"/>
                  </a:cubicBezTo>
                  <a:cubicBezTo>
                    <a:pt x="31777" y="121008"/>
                    <a:pt x="31693" y="120986"/>
                    <a:pt x="31611" y="120986"/>
                  </a:cubicBezTo>
                  <a:close/>
                  <a:moveTo>
                    <a:pt x="92951" y="123869"/>
                  </a:moveTo>
                  <a:cubicBezTo>
                    <a:pt x="92886" y="123869"/>
                    <a:pt x="92823" y="123886"/>
                    <a:pt x="92767" y="123923"/>
                  </a:cubicBezTo>
                  <a:cubicBezTo>
                    <a:pt x="88931" y="125724"/>
                    <a:pt x="84928" y="127125"/>
                    <a:pt x="80825" y="128159"/>
                  </a:cubicBezTo>
                  <a:cubicBezTo>
                    <a:pt x="80592" y="128226"/>
                    <a:pt x="80458" y="128459"/>
                    <a:pt x="80491" y="128726"/>
                  </a:cubicBezTo>
                  <a:cubicBezTo>
                    <a:pt x="80592" y="128926"/>
                    <a:pt x="80758" y="129060"/>
                    <a:pt x="80958" y="129060"/>
                  </a:cubicBezTo>
                  <a:lnTo>
                    <a:pt x="81059" y="129027"/>
                  </a:lnTo>
                  <a:cubicBezTo>
                    <a:pt x="85228" y="127992"/>
                    <a:pt x="89264" y="126525"/>
                    <a:pt x="93134" y="124690"/>
                  </a:cubicBezTo>
                  <a:cubicBezTo>
                    <a:pt x="93334" y="124623"/>
                    <a:pt x="93467" y="124323"/>
                    <a:pt x="93334" y="124123"/>
                  </a:cubicBezTo>
                  <a:cubicBezTo>
                    <a:pt x="93286" y="123979"/>
                    <a:pt x="93116" y="123869"/>
                    <a:pt x="92951" y="123869"/>
                  </a:cubicBezTo>
                  <a:close/>
                  <a:moveTo>
                    <a:pt x="55592" y="129212"/>
                  </a:moveTo>
                  <a:cubicBezTo>
                    <a:pt x="55384" y="129212"/>
                    <a:pt x="55235" y="129367"/>
                    <a:pt x="55207" y="129594"/>
                  </a:cubicBezTo>
                  <a:cubicBezTo>
                    <a:pt x="55140" y="129827"/>
                    <a:pt x="55307" y="130027"/>
                    <a:pt x="55574" y="130094"/>
                  </a:cubicBezTo>
                  <a:cubicBezTo>
                    <a:pt x="59410" y="130628"/>
                    <a:pt x="63413" y="130928"/>
                    <a:pt x="67482" y="130928"/>
                  </a:cubicBezTo>
                  <a:lnTo>
                    <a:pt x="68383" y="130928"/>
                  </a:lnTo>
                  <a:cubicBezTo>
                    <a:pt x="68616" y="130928"/>
                    <a:pt x="68783" y="130728"/>
                    <a:pt x="68783" y="130461"/>
                  </a:cubicBezTo>
                  <a:cubicBezTo>
                    <a:pt x="68783" y="130227"/>
                    <a:pt x="68583" y="130061"/>
                    <a:pt x="68316" y="130061"/>
                  </a:cubicBezTo>
                  <a:cubicBezTo>
                    <a:pt x="68098" y="130062"/>
                    <a:pt x="67881" y="130063"/>
                    <a:pt x="67663" y="130063"/>
                  </a:cubicBezTo>
                  <a:cubicBezTo>
                    <a:pt x="63554" y="130063"/>
                    <a:pt x="59540" y="129765"/>
                    <a:pt x="55707" y="129227"/>
                  </a:cubicBezTo>
                  <a:cubicBezTo>
                    <a:pt x="55667" y="129217"/>
                    <a:pt x="55629" y="129212"/>
                    <a:pt x="55592" y="129212"/>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19" name="Google Shape;2119;p50"/>
            <p:cNvSpPr/>
            <p:nvPr/>
          </p:nvSpPr>
          <p:spPr>
            <a:xfrm>
              <a:off x="-2749300" y="1785875"/>
              <a:ext cx="1042450" cy="1486100"/>
            </a:xfrm>
            <a:custGeom>
              <a:avLst/>
              <a:gdLst/>
              <a:ahLst/>
              <a:cxnLst/>
              <a:rect l="l" t="t" r="r" b="b"/>
              <a:pathLst>
                <a:path w="41698" h="59444" extrusionOk="0">
                  <a:moveTo>
                    <a:pt x="3870" y="1"/>
                  </a:moveTo>
                  <a:cubicBezTo>
                    <a:pt x="1769" y="1"/>
                    <a:pt x="1" y="1769"/>
                    <a:pt x="1" y="3904"/>
                  </a:cubicBezTo>
                  <a:lnTo>
                    <a:pt x="1" y="55541"/>
                  </a:lnTo>
                  <a:cubicBezTo>
                    <a:pt x="1" y="57676"/>
                    <a:pt x="1769" y="59444"/>
                    <a:pt x="3870" y="59444"/>
                  </a:cubicBezTo>
                  <a:lnTo>
                    <a:pt x="37828" y="59444"/>
                  </a:lnTo>
                  <a:cubicBezTo>
                    <a:pt x="39963" y="59444"/>
                    <a:pt x="41697" y="57709"/>
                    <a:pt x="41697" y="55541"/>
                  </a:cubicBezTo>
                  <a:lnTo>
                    <a:pt x="41697" y="3904"/>
                  </a:lnTo>
                  <a:cubicBezTo>
                    <a:pt x="41697" y="1769"/>
                    <a:pt x="39963" y="1"/>
                    <a:pt x="37828"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0" name="Google Shape;2120;p50"/>
            <p:cNvSpPr/>
            <p:nvPr/>
          </p:nvSpPr>
          <p:spPr>
            <a:xfrm>
              <a:off x="-2637550" y="2006875"/>
              <a:ext cx="439500" cy="741400"/>
            </a:xfrm>
            <a:custGeom>
              <a:avLst/>
              <a:gdLst/>
              <a:ahLst/>
              <a:cxnLst/>
              <a:rect l="l" t="t" r="r" b="b"/>
              <a:pathLst>
                <a:path w="17580" h="29656" extrusionOk="0">
                  <a:moveTo>
                    <a:pt x="4004" y="1"/>
                  </a:moveTo>
                  <a:cubicBezTo>
                    <a:pt x="1802" y="1"/>
                    <a:pt x="1" y="1802"/>
                    <a:pt x="1" y="4004"/>
                  </a:cubicBezTo>
                  <a:lnTo>
                    <a:pt x="1" y="25652"/>
                  </a:lnTo>
                  <a:cubicBezTo>
                    <a:pt x="1" y="27854"/>
                    <a:pt x="1802" y="29655"/>
                    <a:pt x="4004" y="29655"/>
                  </a:cubicBezTo>
                  <a:lnTo>
                    <a:pt x="13577" y="29655"/>
                  </a:lnTo>
                  <a:cubicBezTo>
                    <a:pt x="15812" y="29655"/>
                    <a:pt x="17580" y="27854"/>
                    <a:pt x="17580" y="25652"/>
                  </a:cubicBezTo>
                  <a:lnTo>
                    <a:pt x="17580" y="4004"/>
                  </a:lnTo>
                  <a:cubicBezTo>
                    <a:pt x="17580" y="1802"/>
                    <a:pt x="15812" y="1"/>
                    <a:pt x="13577" y="1"/>
                  </a:cubicBezTo>
                  <a:close/>
                </a:path>
              </a:pathLst>
            </a:custGeom>
            <a:solidFill>
              <a:srgbClr val="00007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1" name="Google Shape;2121;p50"/>
            <p:cNvSpPr/>
            <p:nvPr/>
          </p:nvSpPr>
          <p:spPr>
            <a:xfrm>
              <a:off x="-2529125" y="2144200"/>
              <a:ext cx="222675" cy="214900"/>
            </a:xfrm>
            <a:custGeom>
              <a:avLst/>
              <a:gdLst/>
              <a:ahLst/>
              <a:cxnLst/>
              <a:rect l="l" t="t" r="r" b="b"/>
              <a:pathLst>
                <a:path w="8907" h="8596" extrusionOk="0">
                  <a:moveTo>
                    <a:pt x="4461" y="1"/>
                  </a:moveTo>
                  <a:cubicBezTo>
                    <a:pt x="2224" y="1"/>
                    <a:pt x="326" y="1716"/>
                    <a:pt x="167" y="3981"/>
                  </a:cubicBezTo>
                  <a:cubicBezTo>
                    <a:pt x="0" y="6349"/>
                    <a:pt x="1768" y="8418"/>
                    <a:pt x="4136" y="8584"/>
                  </a:cubicBezTo>
                  <a:cubicBezTo>
                    <a:pt x="4238" y="8592"/>
                    <a:pt x="4340" y="8595"/>
                    <a:pt x="4440" y="8595"/>
                  </a:cubicBezTo>
                  <a:cubicBezTo>
                    <a:pt x="6679" y="8595"/>
                    <a:pt x="8580" y="6848"/>
                    <a:pt x="8740" y="4582"/>
                  </a:cubicBezTo>
                  <a:cubicBezTo>
                    <a:pt x="8906" y="2213"/>
                    <a:pt x="7139" y="178"/>
                    <a:pt x="4770" y="12"/>
                  </a:cubicBezTo>
                  <a:cubicBezTo>
                    <a:pt x="4667" y="4"/>
                    <a:pt x="4563" y="1"/>
                    <a:pt x="4461" y="1"/>
                  </a:cubicBezTo>
                  <a:close/>
                </a:path>
              </a:pathLst>
            </a:custGeom>
            <a:solidFill>
              <a:srgbClr val="4D4DF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2" name="Google Shape;2122;p50"/>
            <p:cNvSpPr/>
            <p:nvPr/>
          </p:nvSpPr>
          <p:spPr>
            <a:xfrm>
              <a:off x="-2637550" y="2414675"/>
              <a:ext cx="439500" cy="333600"/>
            </a:xfrm>
            <a:custGeom>
              <a:avLst/>
              <a:gdLst/>
              <a:ahLst/>
              <a:cxnLst/>
              <a:rect l="l" t="t" r="r" b="b"/>
              <a:pathLst>
                <a:path w="17580" h="13344" extrusionOk="0">
                  <a:moveTo>
                    <a:pt x="8807" y="0"/>
                  </a:moveTo>
                  <a:cubicBezTo>
                    <a:pt x="4904" y="0"/>
                    <a:pt x="1568" y="2169"/>
                    <a:pt x="1" y="5337"/>
                  </a:cubicBezTo>
                  <a:lnTo>
                    <a:pt x="1" y="9340"/>
                  </a:lnTo>
                  <a:cubicBezTo>
                    <a:pt x="1" y="11542"/>
                    <a:pt x="1802" y="13343"/>
                    <a:pt x="4004" y="13343"/>
                  </a:cubicBezTo>
                  <a:lnTo>
                    <a:pt x="13577" y="13343"/>
                  </a:lnTo>
                  <a:cubicBezTo>
                    <a:pt x="15812" y="13343"/>
                    <a:pt x="17580" y="11542"/>
                    <a:pt x="17580" y="9340"/>
                  </a:cubicBezTo>
                  <a:lnTo>
                    <a:pt x="17580" y="5337"/>
                  </a:lnTo>
                  <a:cubicBezTo>
                    <a:pt x="16012" y="2169"/>
                    <a:pt x="12676" y="0"/>
                    <a:pt x="8807" y="0"/>
                  </a:cubicBezTo>
                  <a:close/>
                </a:path>
              </a:pathLst>
            </a:custGeom>
            <a:solidFill>
              <a:srgbClr val="4D4DF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3" name="Google Shape;2123;p50"/>
            <p:cNvSpPr/>
            <p:nvPr/>
          </p:nvSpPr>
          <p:spPr>
            <a:xfrm>
              <a:off x="-2749300" y="1785875"/>
              <a:ext cx="1042450" cy="132625"/>
            </a:xfrm>
            <a:custGeom>
              <a:avLst/>
              <a:gdLst/>
              <a:ahLst/>
              <a:cxnLst/>
              <a:rect l="l" t="t" r="r" b="b"/>
              <a:pathLst>
                <a:path w="41698" h="5305" extrusionOk="0">
                  <a:moveTo>
                    <a:pt x="3870" y="1"/>
                  </a:moveTo>
                  <a:cubicBezTo>
                    <a:pt x="1769" y="1"/>
                    <a:pt x="1" y="1769"/>
                    <a:pt x="1" y="3904"/>
                  </a:cubicBezTo>
                  <a:lnTo>
                    <a:pt x="1" y="5305"/>
                  </a:lnTo>
                  <a:lnTo>
                    <a:pt x="41697" y="5305"/>
                  </a:lnTo>
                  <a:lnTo>
                    <a:pt x="41697" y="3904"/>
                  </a:lnTo>
                  <a:cubicBezTo>
                    <a:pt x="41697" y="1769"/>
                    <a:pt x="39963" y="1"/>
                    <a:pt x="37828"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4" name="Google Shape;2124;p50"/>
            <p:cNvSpPr/>
            <p:nvPr/>
          </p:nvSpPr>
          <p:spPr>
            <a:xfrm>
              <a:off x="-2149700" y="1813400"/>
              <a:ext cx="79250" cy="79250"/>
            </a:xfrm>
            <a:custGeom>
              <a:avLst/>
              <a:gdLst/>
              <a:ahLst/>
              <a:cxnLst/>
              <a:rect l="l" t="t" r="r" b="b"/>
              <a:pathLst>
                <a:path w="3170" h="3170" extrusionOk="0">
                  <a:moveTo>
                    <a:pt x="1568" y="1"/>
                  </a:moveTo>
                  <a:cubicBezTo>
                    <a:pt x="701" y="1"/>
                    <a:pt x="1" y="701"/>
                    <a:pt x="1" y="1569"/>
                  </a:cubicBezTo>
                  <a:cubicBezTo>
                    <a:pt x="1" y="2436"/>
                    <a:pt x="701" y="3170"/>
                    <a:pt x="1568" y="3170"/>
                  </a:cubicBezTo>
                  <a:cubicBezTo>
                    <a:pt x="2469" y="3170"/>
                    <a:pt x="3170" y="2436"/>
                    <a:pt x="3170" y="1569"/>
                  </a:cubicBezTo>
                  <a:cubicBezTo>
                    <a:pt x="3170" y="701"/>
                    <a:pt x="2469" y="1"/>
                    <a:pt x="1568" y="1"/>
                  </a:cubicBezTo>
                  <a:close/>
                </a:path>
              </a:pathLst>
            </a:custGeom>
            <a:solidFill>
              <a:srgbClr val="A6A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5" name="Google Shape;2125;p50"/>
            <p:cNvSpPr/>
            <p:nvPr/>
          </p:nvSpPr>
          <p:spPr>
            <a:xfrm>
              <a:off x="-2003750" y="1813400"/>
              <a:ext cx="79250" cy="79250"/>
            </a:xfrm>
            <a:custGeom>
              <a:avLst/>
              <a:gdLst/>
              <a:ahLst/>
              <a:cxnLst/>
              <a:rect l="l" t="t" r="r" b="b"/>
              <a:pathLst>
                <a:path w="3170" h="3170" extrusionOk="0">
                  <a:moveTo>
                    <a:pt x="1568" y="1"/>
                  </a:moveTo>
                  <a:cubicBezTo>
                    <a:pt x="701" y="1"/>
                    <a:pt x="0" y="701"/>
                    <a:pt x="0" y="1569"/>
                  </a:cubicBezTo>
                  <a:cubicBezTo>
                    <a:pt x="0" y="2436"/>
                    <a:pt x="701" y="3170"/>
                    <a:pt x="1568" y="3170"/>
                  </a:cubicBezTo>
                  <a:cubicBezTo>
                    <a:pt x="2469" y="3170"/>
                    <a:pt x="3169" y="2436"/>
                    <a:pt x="3169" y="1569"/>
                  </a:cubicBezTo>
                  <a:cubicBezTo>
                    <a:pt x="3169" y="701"/>
                    <a:pt x="2469" y="1"/>
                    <a:pt x="1568" y="1"/>
                  </a:cubicBezTo>
                  <a:close/>
                </a:path>
              </a:pathLst>
            </a:custGeom>
            <a:solidFill>
              <a:srgbClr val="A6A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6" name="Google Shape;2126;p50"/>
            <p:cNvSpPr/>
            <p:nvPr/>
          </p:nvSpPr>
          <p:spPr>
            <a:xfrm>
              <a:off x="-1857825" y="1813400"/>
              <a:ext cx="79250" cy="79250"/>
            </a:xfrm>
            <a:custGeom>
              <a:avLst/>
              <a:gdLst/>
              <a:ahLst/>
              <a:cxnLst/>
              <a:rect l="l" t="t" r="r" b="b"/>
              <a:pathLst>
                <a:path w="3170" h="3170" extrusionOk="0">
                  <a:moveTo>
                    <a:pt x="1568" y="1"/>
                  </a:moveTo>
                  <a:cubicBezTo>
                    <a:pt x="701" y="1"/>
                    <a:pt x="1" y="701"/>
                    <a:pt x="1" y="1569"/>
                  </a:cubicBezTo>
                  <a:cubicBezTo>
                    <a:pt x="1" y="2436"/>
                    <a:pt x="701" y="3170"/>
                    <a:pt x="1568" y="3170"/>
                  </a:cubicBezTo>
                  <a:cubicBezTo>
                    <a:pt x="2469" y="3170"/>
                    <a:pt x="3170" y="2436"/>
                    <a:pt x="3170" y="1569"/>
                  </a:cubicBezTo>
                  <a:cubicBezTo>
                    <a:pt x="3170" y="701"/>
                    <a:pt x="2469" y="1"/>
                    <a:pt x="1568" y="1"/>
                  </a:cubicBezTo>
                  <a:close/>
                </a:path>
              </a:pathLst>
            </a:custGeom>
            <a:solidFill>
              <a:srgbClr val="A6A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7" name="Google Shape;2127;p50"/>
            <p:cNvSpPr/>
            <p:nvPr/>
          </p:nvSpPr>
          <p:spPr>
            <a:xfrm>
              <a:off x="-2624200" y="2876675"/>
              <a:ext cx="412825" cy="37550"/>
            </a:xfrm>
            <a:custGeom>
              <a:avLst/>
              <a:gdLst/>
              <a:ahLst/>
              <a:cxnLst/>
              <a:rect l="l" t="t" r="r" b="b"/>
              <a:pathLst>
                <a:path w="16513" h="1502" extrusionOk="0">
                  <a:moveTo>
                    <a:pt x="768" y="0"/>
                  </a:moveTo>
                  <a:cubicBezTo>
                    <a:pt x="334" y="0"/>
                    <a:pt x="0" y="334"/>
                    <a:pt x="0" y="734"/>
                  </a:cubicBezTo>
                  <a:cubicBezTo>
                    <a:pt x="0" y="1168"/>
                    <a:pt x="334" y="1501"/>
                    <a:pt x="768" y="1501"/>
                  </a:cubicBezTo>
                  <a:lnTo>
                    <a:pt x="15778" y="1501"/>
                  </a:lnTo>
                  <a:cubicBezTo>
                    <a:pt x="16179" y="1501"/>
                    <a:pt x="16512" y="1168"/>
                    <a:pt x="16512" y="734"/>
                  </a:cubicBezTo>
                  <a:cubicBezTo>
                    <a:pt x="16512" y="334"/>
                    <a:pt x="16179" y="0"/>
                    <a:pt x="15778" y="0"/>
                  </a:cubicBezTo>
                  <a:close/>
                </a:path>
              </a:pathLst>
            </a:custGeom>
            <a:solidFill>
              <a:srgbClr val="4D4DF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8" name="Google Shape;2128;p50"/>
            <p:cNvSpPr/>
            <p:nvPr/>
          </p:nvSpPr>
          <p:spPr>
            <a:xfrm>
              <a:off x="-2624200" y="2952550"/>
              <a:ext cx="412825" cy="37550"/>
            </a:xfrm>
            <a:custGeom>
              <a:avLst/>
              <a:gdLst/>
              <a:ahLst/>
              <a:cxnLst/>
              <a:rect l="l" t="t" r="r" b="b"/>
              <a:pathLst>
                <a:path w="16513" h="1502" extrusionOk="0">
                  <a:moveTo>
                    <a:pt x="768" y="1"/>
                  </a:moveTo>
                  <a:cubicBezTo>
                    <a:pt x="334" y="1"/>
                    <a:pt x="0" y="334"/>
                    <a:pt x="0" y="768"/>
                  </a:cubicBezTo>
                  <a:cubicBezTo>
                    <a:pt x="0" y="1168"/>
                    <a:pt x="334" y="1502"/>
                    <a:pt x="768" y="1502"/>
                  </a:cubicBezTo>
                  <a:lnTo>
                    <a:pt x="15778" y="1502"/>
                  </a:lnTo>
                  <a:cubicBezTo>
                    <a:pt x="16179" y="1502"/>
                    <a:pt x="16512" y="1168"/>
                    <a:pt x="16512" y="768"/>
                  </a:cubicBezTo>
                  <a:cubicBezTo>
                    <a:pt x="16512" y="334"/>
                    <a:pt x="16179" y="1"/>
                    <a:pt x="15778" y="1"/>
                  </a:cubicBezTo>
                  <a:close/>
                </a:path>
              </a:pathLst>
            </a:custGeom>
            <a:solidFill>
              <a:srgbClr val="4D4DF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29" name="Google Shape;2129;p50"/>
            <p:cNvSpPr/>
            <p:nvPr/>
          </p:nvSpPr>
          <p:spPr>
            <a:xfrm>
              <a:off x="-2624200" y="3028450"/>
              <a:ext cx="412825" cy="37550"/>
            </a:xfrm>
            <a:custGeom>
              <a:avLst/>
              <a:gdLst/>
              <a:ahLst/>
              <a:cxnLst/>
              <a:rect l="l" t="t" r="r" b="b"/>
              <a:pathLst>
                <a:path w="16513" h="1502" extrusionOk="0">
                  <a:moveTo>
                    <a:pt x="768" y="0"/>
                  </a:moveTo>
                  <a:cubicBezTo>
                    <a:pt x="334" y="0"/>
                    <a:pt x="0" y="334"/>
                    <a:pt x="0" y="767"/>
                  </a:cubicBezTo>
                  <a:cubicBezTo>
                    <a:pt x="0" y="1168"/>
                    <a:pt x="334" y="1501"/>
                    <a:pt x="768" y="1501"/>
                  </a:cubicBezTo>
                  <a:lnTo>
                    <a:pt x="15778" y="1501"/>
                  </a:lnTo>
                  <a:cubicBezTo>
                    <a:pt x="16179" y="1501"/>
                    <a:pt x="16512" y="1168"/>
                    <a:pt x="16512" y="767"/>
                  </a:cubicBezTo>
                  <a:cubicBezTo>
                    <a:pt x="16512" y="334"/>
                    <a:pt x="16179" y="0"/>
                    <a:pt x="15778" y="0"/>
                  </a:cubicBezTo>
                  <a:close/>
                </a:path>
              </a:pathLst>
            </a:custGeom>
            <a:solidFill>
              <a:srgbClr val="4D4DF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0" name="Google Shape;2130;p50"/>
            <p:cNvSpPr/>
            <p:nvPr/>
          </p:nvSpPr>
          <p:spPr>
            <a:xfrm>
              <a:off x="-2125525" y="2786600"/>
              <a:ext cx="322775" cy="323600"/>
            </a:xfrm>
            <a:custGeom>
              <a:avLst/>
              <a:gdLst/>
              <a:ahLst/>
              <a:cxnLst/>
              <a:rect l="l" t="t" r="r" b="b"/>
              <a:pathLst>
                <a:path w="12911" h="12944" extrusionOk="0">
                  <a:moveTo>
                    <a:pt x="6439" y="1"/>
                  </a:moveTo>
                  <a:cubicBezTo>
                    <a:pt x="2870" y="1"/>
                    <a:pt x="1" y="2903"/>
                    <a:pt x="1" y="6472"/>
                  </a:cubicBezTo>
                  <a:cubicBezTo>
                    <a:pt x="1" y="10041"/>
                    <a:pt x="2870" y="12943"/>
                    <a:pt x="6439" y="12943"/>
                  </a:cubicBezTo>
                  <a:cubicBezTo>
                    <a:pt x="10041" y="12943"/>
                    <a:pt x="12910" y="10041"/>
                    <a:pt x="12910" y="6472"/>
                  </a:cubicBezTo>
                  <a:cubicBezTo>
                    <a:pt x="12910" y="2903"/>
                    <a:pt x="10041" y="1"/>
                    <a:pt x="6439"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1" name="Google Shape;2131;p50"/>
            <p:cNvSpPr/>
            <p:nvPr/>
          </p:nvSpPr>
          <p:spPr>
            <a:xfrm>
              <a:off x="-2095500" y="2816625"/>
              <a:ext cx="262725" cy="263550"/>
            </a:xfrm>
            <a:custGeom>
              <a:avLst/>
              <a:gdLst/>
              <a:ahLst/>
              <a:cxnLst/>
              <a:rect l="l" t="t" r="r" b="b"/>
              <a:pathLst>
                <a:path w="10509" h="10542" extrusionOk="0">
                  <a:moveTo>
                    <a:pt x="5238" y="1"/>
                  </a:moveTo>
                  <a:cubicBezTo>
                    <a:pt x="2369" y="1"/>
                    <a:pt x="1" y="2369"/>
                    <a:pt x="1" y="5271"/>
                  </a:cubicBezTo>
                  <a:cubicBezTo>
                    <a:pt x="1" y="8173"/>
                    <a:pt x="2369" y="10541"/>
                    <a:pt x="5238" y="10541"/>
                  </a:cubicBezTo>
                  <a:cubicBezTo>
                    <a:pt x="8140" y="10541"/>
                    <a:pt x="10508" y="8173"/>
                    <a:pt x="10508" y="5271"/>
                  </a:cubicBezTo>
                  <a:cubicBezTo>
                    <a:pt x="10508" y="2369"/>
                    <a:pt x="8140" y="1"/>
                    <a:pt x="5238"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2" name="Google Shape;2132;p50"/>
            <p:cNvSpPr/>
            <p:nvPr/>
          </p:nvSpPr>
          <p:spPr>
            <a:xfrm>
              <a:off x="-2042125" y="2839150"/>
              <a:ext cx="156800" cy="217675"/>
            </a:xfrm>
            <a:custGeom>
              <a:avLst/>
              <a:gdLst/>
              <a:ahLst/>
              <a:cxnLst/>
              <a:rect l="l" t="t" r="r" b="b"/>
              <a:pathLst>
                <a:path w="6272" h="8707" extrusionOk="0">
                  <a:moveTo>
                    <a:pt x="2402" y="2202"/>
                  </a:moveTo>
                  <a:cubicBezTo>
                    <a:pt x="2803" y="2235"/>
                    <a:pt x="3170" y="2235"/>
                    <a:pt x="3537" y="2235"/>
                  </a:cubicBezTo>
                  <a:cubicBezTo>
                    <a:pt x="3670" y="2235"/>
                    <a:pt x="3770" y="2335"/>
                    <a:pt x="3903" y="2369"/>
                  </a:cubicBezTo>
                  <a:cubicBezTo>
                    <a:pt x="4204" y="2502"/>
                    <a:pt x="4337" y="2702"/>
                    <a:pt x="4337" y="3036"/>
                  </a:cubicBezTo>
                  <a:cubicBezTo>
                    <a:pt x="4337" y="3336"/>
                    <a:pt x="4170" y="3536"/>
                    <a:pt x="3870" y="3669"/>
                  </a:cubicBezTo>
                  <a:cubicBezTo>
                    <a:pt x="3537" y="3836"/>
                    <a:pt x="3170" y="3836"/>
                    <a:pt x="2769" y="3836"/>
                  </a:cubicBezTo>
                  <a:lnTo>
                    <a:pt x="2402" y="3836"/>
                  </a:lnTo>
                  <a:lnTo>
                    <a:pt x="2402" y="2202"/>
                  </a:lnTo>
                  <a:close/>
                  <a:moveTo>
                    <a:pt x="2937" y="4682"/>
                  </a:moveTo>
                  <a:cubicBezTo>
                    <a:pt x="3201" y="4682"/>
                    <a:pt x="3463" y="4698"/>
                    <a:pt x="3737" y="4737"/>
                  </a:cubicBezTo>
                  <a:cubicBezTo>
                    <a:pt x="3903" y="4770"/>
                    <a:pt x="4070" y="4837"/>
                    <a:pt x="4237" y="4904"/>
                  </a:cubicBezTo>
                  <a:cubicBezTo>
                    <a:pt x="4537" y="5037"/>
                    <a:pt x="4671" y="5237"/>
                    <a:pt x="4671" y="5571"/>
                  </a:cubicBezTo>
                  <a:cubicBezTo>
                    <a:pt x="4671" y="5904"/>
                    <a:pt x="4504" y="6138"/>
                    <a:pt x="4204" y="6238"/>
                  </a:cubicBezTo>
                  <a:cubicBezTo>
                    <a:pt x="3837" y="6405"/>
                    <a:pt x="3436" y="6471"/>
                    <a:pt x="3036" y="6471"/>
                  </a:cubicBezTo>
                  <a:lnTo>
                    <a:pt x="2402" y="6471"/>
                  </a:lnTo>
                  <a:cubicBezTo>
                    <a:pt x="2402" y="5838"/>
                    <a:pt x="2402" y="5237"/>
                    <a:pt x="2369" y="4704"/>
                  </a:cubicBezTo>
                  <a:cubicBezTo>
                    <a:pt x="2562" y="4690"/>
                    <a:pt x="2750" y="4682"/>
                    <a:pt x="2937" y="4682"/>
                  </a:cubicBezTo>
                  <a:close/>
                  <a:moveTo>
                    <a:pt x="1602" y="0"/>
                  </a:moveTo>
                  <a:lnTo>
                    <a:pt x="1602" y="1334"/>
                  </a:lnTo>
                  <a:lnTo>
                    <a:pt x="1" y="1334"/>
                  </a:lnTo>
                  <a:lnTo>
                    <a:pt x="1" y="2202"/>
                  </a:lnTo>
                  <a:lnTo>
                    <a:pt x="668" y="2202"/>
                  </a:lnTo>
                  <a:cubicBezTo>
                    <a:pt x="968" y="2202"/>
                    <a:pt x="1068" y="2369"/>
                    <a:pt x="1068" y="2635"/>
                  </a:cubicBezTo>
                  <a:lnTo>
                    <a:pt x="1068" y="4237"/>
                  </a:lnTo>
                  <a:lnTo>
                    <a:pt x="1068" y="6071"/>
                  </a:lnTo>
                  <a:cubicBezTo>
                    <a:pt x="1068" y="6305"/>
                    <a:pt x="1001" y="6405"/>
                    <a:pt x="735" y="6405"/>
                  </a:cubicBezTo>
                  <a:lnTo>
                    <a:pt x="167" y="6405"/>
                  </a:lnTo>
                  <a:cubicBezTo>
                    <a:pt x="134" y="6738"/>
                    <a:pt x="34" y="7039"/>
                    <a:pt x="1" y="7372"/>
                  </a:cubicBezTo>
                  <a:lnTo>
                    <a:pt x="1635" y="7372"/>
                  </a:lnTo>
                  <a:lnTo>
                    <a:pt x="1635" y="8706"/>
                  </a:lnTo>
                  <a:lnTo>
                    <a:pt x="2402" y="8706"/>
                  </a:lnTo>
                  <a:lnTo>
                    <a:pt x="2402" y="7372"/>
                  </a:lnTo>
                  <a:lnTo>
                    <a:pt x="3036" y="7372"/>
                  </a:lnTo>
                  <a:lnTo>
                    <a:pt x="3036" y="8706"/>
                  </a:lnTo>
                  <a:lnTo>
                    <a:pt x="3837" y="8706"/>
                  </a:lnTo>
                  <a:lnTo>
                    <a:pt x="3837" y="7405"/>
                  </a:lnTo>
                  <a:cubicBezTo>
                    <a:pt x="4237" y="7339"/>
                    <a:pt x="4671" y="7305"/>
                    <a:pt x="5038" y="7172"/>
                  </a:cubicBezTo>
                  <a:cubicBezTo>
                    <a:pt x="5738" y="6972"/>
                    <a:pt x="6172" y="6505"/>
                    <a:pt x="6238" y="5804"/>
                  </a:cubicBezTo>
                  <a:cubicBezTo>
                    <a:pt x="6272" y="5704"/>
                    <a:pt x="6272" y="5571"/>
                    <a:pt x="6272" y="5504"/>
                  </a:cubicBezTo>
                  <a:cubicBezTo>
                    <a:pt x="6272" y="4737"/>
                    <a:pt x="5938" y="4237"/>
                    <a:pt x="5204" y="4036"/>
                  </a:cubicBezTo>
                  <a:cubicBezTo>
                    <a:pt x="5171" y="4003"/>
                    <a:pt x="5171" y="4003"/>
                    <a:pt x="5104" y="4003"/>
                  </a:cubicBezTo>
                  <a:lnTo>
                    <a:pt x="5104" y="3970"/>
                  </a:lnTo>
                  <a:cubicBezTo>
                    <a:pt x="5738" y="3536"/>
                    <a:pt x="5938" y="2836"/>
                    <a:pt x="5671" y="2168"/>
                  </a:cubicBezTo>
                  <a:cubicBezTo>
                    <a:pt x="5505" y="1801"/>
                    <a:pt x="5171" y="1568"/>
                    <a:pt x="4771" y="1468"/>
                  </a:cubicBezTo>
                  <a:cubicBezTo>
                    <a:pt x="4504" y="1368"/>
                    <a:pt x="4204" y="1334"/>
                    <a:pt x="3903" y="1301"/>
                  </a:cubicBezTo>
                  <a:cubicBezTo>
                    <a:pt x="3870" y="1301"/>
                    <a:pt x="3837" y="1301"/>
                    <a:pt x="3837" y="1201"/>
                  </a:cubicBezTo>
                  <a:lnTo>
                    <a:pt x="3837" y="667"/>
                  </a:lnTo>
                  <a:lnTo>
                    <a:pt x="3837" y="0"/>
                  </a:lnTo>
                  <a:lnTo>
                    <a:pt x="3036" y="0"/>
                  </a:lnTo>
                  <a:lnTo>
                    <a:pt x="3036" y="1301"/>
                  </a:lnTo>
                  <a:lnTo>
                    <a:pt x="2402" y="1301"/>
                  </a:lnTo>
                  <a:lnTo>
                    <a:pt x="2402" y="0"/>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3" name="Google Shape;2133;p50"/>
            <p:cNvSpPr/>
            <p:nvPr/>
          </p:nvSpPr>
          <p:spPr>
            <a:xfrm>
              <a:off x="-1933700" y="3732275"/>
              <a:ext cx="617950" cy="619650"/>
            </a:xfrm>
            <a:custGeom>
              <a:avLst/>
              <a:gdLst/>
              <a:ahLst/>
              <a:cxnLst/>
              <a:rect l="l" t="t" r="r" b="b"/>
              <a:pathLst>
                <a:path w="24718" h="24786" extrusionOk="0">
                  <a:moveTo>
                    <a:pt x="12009" y="1168"/>
                  </a:moveTo>
                  <a:lnTo>
                    <a:pt x="12009" y="4704"/>
                  </a:lnTo>
                  <a:cubicBezTo>
                    <a:pt x="11075" y="4704"/>
                    <a:pt x="10174" y="4704"/>
                    <a:pt x="9340" y="4804"/>
                  </a:cubicBezTo>
                  <a:cubicBezTo>
                    <a:pt x="10307" y="3136"/>
                    <a:pt x="11375" y="1869"/>
                    <a:pt x="12009" y="1168"/>
                  </a:cubicBezTo>
                  <a:close/>
                  <a:moveTo>
                    <a:pt x="12709" y="968"/>
                  </a:moveTo>
                  <a:cubicBezTo>
                    <a:pt x="13343" y="1602"/>
                    <a:pt x="14577" y="3003"/>
                    <a:pt x="15711" y="4971"/>
                  </a:cubicBezTo>
                  <a:cubicBezTo>
                    <a:pt x="14677" y="4838"/>
                    <a:pt x="13677" y="4771"/>
                    <a:pt x="12709" y="4704"/>
                  </a:cubicBezTo>
                  <a:lnTo>
                    <a:pt x="12709" y="968"/>
                  </a:lnTo>
                  <a:close/>
                  <a:moveTo>
                    <a:pt x="11241" y="968"/>
                  </a:moveTo>
                  <a:lnTo>
                    <a:pt x="11241" y="968"/>
                  </a:lnTo>
                  <a:cubicBezTo>
                    <a:pt x="10508" y="1769"/>
                    <a:pt x="9407" y="3103"/>
                    <a:pt x="8506" y="4838"/>
                  </a:cubicBezTo>
                  <a:cubicBezTo>
                    <a:pt x="7205" y="4971"/>
                    <a:pt x="6038" y="5171"/>
                    <a:pt x="5004" y="5371"/>
                  </a:cubicBezTo>
                  <a:cubicBezTo>
                    <a:pt x="6505" y="3270"/>
                    <a:pt x="8673" y="1669"/>
                    <a:pt x="11241" y="968"/>
                  </a:cubicBezTo>
                  <a:close/>
                  <a:moveTo>
                    <a:pt x="13710" y="968"/>
                  </a:moveTo>
                  <a:lnTo>
                    <a:pt x="13710" y="968"/>
                  </a:lnTo>
                  <a:cubicBezTo>
                    <a:pt x="16412" y="1769"/>
                    <a:pt x="18713" y="3503"/>
                    <a:pt x="20215" y="5805"/>
                  </a:cubicBezTo>
                  <a:cubicBezTo>
                    <a:pt x="18914" y="5471"/>
                    <a:pt x="17713" y="5204"/>
                    <a:pt x="16579" y="5104"/>
                  </a:cubicBezTo>
                  <a:cubicBezTo>
                    <a:pt x="15611" y="3203"/>
                    <a:pt x="14444" y="1802"/>
                    <a:pt x="13710" y="968"/>
                  </a:cubicBezTo>
                  <a:close/>
                  <a:moveTo>
                    <a:pt x="8506" y="1335"/>
                  </a:moveTo>
                  <a:lnTo>
                    <a:pt x="8506" y="1335"/>
                  </a:lnTo>
                  <a:cubicBezTo>
                    <a:pt x="6672" y="2369"/>
                    <a:pt x="5104" y="3837"/>
                    <a:pt x="4003" y="5638"/>
                  </a:cubicBezTo>
                  <a:cubicBezTo>
                    <a:pt x="3436" y="5772"/>
                    <a:pt x="3002" y="5938"/>
                    <a:pt x="2535" y="6038"/>
                  </a:cubicBezTo>
                  <a:cubicBezTo>
                    <a:pt x="3936" y="3870"/>
                    <a:pt x="6038" y="2202"/>
                    <a:pt x="8506" y="1335"/>
                  </a:cubicBezTo>
                  <a:close/>
                  <a:moveTo>
                    <a:pt x="16845" y="1569"/>
                  </a:moveTo>
                  <a:lnTo>
                    <a:pt x="16845" y="1569"/>
                  </a:lnTo>
                  <a:cubicBezTo>
                    <a:pt x="19180" y="2536"/>
                    <a:pt x="21082" y="4204"/>
                    <a:pt x="22349" y="6339"/>
                  </a:cubicBezTo>
                  <a:cubicBezTo>
                    <a:pt x="21916" y="6205"/>
                    <a:pt x="21549" y="6072"/>
                    <a:pt x="21115" y="6005"/>
                  </a:cubicBezTo>
                  <a:cubicBezTo>
                    <a:pt x="20081" y="4170"/>
                    <a:pt x="18580" y="2669"/>
                    <a:pt x="16845" y="1569"/>
                  </a:cubicBezTo>
                  <a:close/>
                  <a:moveTo>
                    <a:pt x="3503" y="6472"/>
                  </a:moveTo>
                  <a:cubicBezTo>
                    <a:pt x="2669" y="8107"/>
                    <a:pt x="2168" y="9941"/>
                    <a:pt x="2068" y="11876"/>
                  </a:cubicBezTo>
                  <a:lnTo>
                    <a:pt x="701" y="11876"/>
                  </a:lnTo>
                  <a:cubicBezTo>
                    <a:pt x="767" y="10108"/>
                    <a:pt x="1234" y="8440"/>
                    <a:pt x="2002" y="6972"/>
                  </a:cubicBezTo>
                  <a:cubicBezTo>
                    <a:pt x="2402" y="6806"/>
                    <a:pt x="2902" y="6639"/>
                    <a:pt x="3503" y="6472"/>
                  </a:cubicBezTo>
                  <a:close/>
                  <a:moveTo>
                    <a:pt x="8106" y="5538"/>
                  </a:moveTo>
                  <a:cubicBezTo>
                    <a:pt x="7272" y="7273"/>
                    <a:pt x="6672" y="9307"/>
                    <a:pt x="6538" y="11642"/>
                  </a:cubicBezTo>
                  <a:lnTo>
                    <a:pt x="6538" y="11876"/>
                  </a:lnTo>
                  <a:lnTo>
                    <a:pt x="2769" y="11876"/>
                  </a:lnTo>
                  <a:cubicBezTo>
                    <a:pt x="2869" y="9808"/>
                    <a:pt x="3469" y="7873"/>
                    <a:pt x="4437" y="6205"/>
                  </a:cubicBezTo>
                  <a:cubicBezTo>
                    <a:pt x="5137" y="6038"/>
                    <a:pt x="5871" y="5872"/>
                    <a:pt x="6672" y="5772"/>
                  </a:cubicBezTo>
                  <a:cubicBezTo>
                    <a:pt x="7139" y="5671"/>
                    <a:pt x="7639" y="5638"/>
                    <a:pt x="8106" y="5538"/>
                  </a:cubicBezTo>
                  <a:close/>
                  <a:moveTo>
                    <a:pt x="12009" y="5371"/>
                  </a:moveTo>
                  <a:lnTo>
                    <a:pt x="12009" y="11876"/>
                  </a:lnTo>
                  <a:lnTo>
                    <a:pt x="7205" y="11876"/>
                  </a:lnTo>
                  <a:lnTo>
                    <a:pt x="7205" y="11676"/>
                  </a:lnTo>
                  <a:cubicBezTo>
                    <a:pt x="7339" y="9307"/>
                    <a:pt x="8039" y="7206"/>
                    <a:pt x="8906" y="5471"/>
                  </a:cubicBezTo>
                  <a:cubicBezTo>
                    <a:pt x="9874" y="5438"/>
                    <a:pt x="10908" y="5371"/>
                    <a:pt x="12009" y="5371"/>
                  </a:cubicBezTo>
                  <a:close/>
                  <a:moveTo>
                    <a:pt x="12709" y="5438"/>
                  </a:moveTo>
                  <a:cubicBezTo>
                    <a:pt x="13743" y="5471"/>
                    <a:pt x="14877" y="5538"/>
                    <a:pt x="16078" y="5705"/>
                  </a:cubicBezTo>
                  <a:cubicBezTo>
                    <a:pt x="16912" y="7373"/>
                    <a:pt x="17579" y="9407"/>
                    <a:pt x="17713" y="11676"/>
                  </a:cubicBezTo>
                  <a:lnTo>
                    <a:pt x="17713" y="11876"/>
                  </a:lnTo>
                  <a:lnTo>
                    <a:pt x="12709" y="11876"/>
                  </a:lnTo>
                  <a:lnTo>
                    <a:pt x="12709" y="5438"/>
                  </a:lnTo>
                  <a:close/>
                  <a:moveTo>
                    <a:pt x="16912" y="5838"/>
                  </a:moveTo>
                  <a:lnTo>
                    <a:pt x="16912" y="5838"/>
                  </a:lnTo>
                  <a:cubicBezTo>
                    <a:pt x="18113" y="6005"/>
                    <a:pt x="19381" y="6305"/>
                    <a:pt x="20682" y="6639"/>
                  </a:cubicBezTo>
                  <a:cubicBezTo>
                    <a:pt x="21549" y="8173"/>
                    <a:pt x="22049" y="9975"/>
                    <a:pt x="22116" y="11876"/>
                  </a:cubicBezTo>
                  <a:lnTo>
                    <a:pt x="18380" y="11876"/>
                  </a:lnTo>
                  <a:lnTo>
                    <a:pt x="18380" y="11642"/>
                  </a:lnTo>
                  <a:cubicBezTo>
                    <a:pt x="18280" y="9407"/>
                    <a:pt x="17679" y="7473"/>
                    <a:pt x="16912" y="5838"/>
                  </a:cubicBezTo>
                  <a:close/>
                  <a:moveTo>
                    <a:pt x="21616" y="6839"/>
                  </a:moveTo>
                  <a:lnTo>
                    <a:pt x="21616" y="6839"/>
                  </a:lnTo>
                  <a:cubicBezTo>
                    <a:pt x="22049" y="6972"/>
                    <a:pt x="22416" y="7106"/>
                    <a:pt x="22850" y="7206"/>
                  </a:cubicBezTo>
                  <a:cubicBezTo>
                    <a:pt x="23550" y="8640"/>
                    <a:pt x="23951" y="10208"/>
                    <a:pt x="24017" y="11876"/>
                  </a:cubicBezTo>
                  <a:lnTo>
                    <a:pt x="22850" y="11876"/>
                  </a:lnTo>
                  <a:cubicBezTo>
                    <a:pt x="22783" y="10108"/>
                    <a:pt x="22349" y="8373"/>
                    <a:pt x="21616" y="6839"/>
                  </a:cubicBezTo>
                  <a:close/>
                  <a:moveTo>
                    <a:pt x="2068" y="12610"/>
                  </a:moveTo>
                  <a:cubicBezTo>
                    <a:pt x="2135" y="14711"/>
                    <a:pt x="2702" y="16779"/>
                    <a:pt x="3669" y="18514"/>
                  </a:cubicBezTo>
                  <a:cubicBezTo>
                    <a:pt x="3202" y="18381"/>
                    <a:pt x="2702" y="18247"/>
                    <a:pt x="2202" y="18114"/>
                  </a:cubicBezTo>
                  <a:cubicBezTo>
                    <a:pt x="1301" y="16479"/>
                    <a:pt x="701" y="14611"/>
                    <a:pt x="667" y="12610"/>
                  </a:cubicBezTo>
                  <a:close/>
                  <a:moveTo>
                    <a:pt x="24017" y="12610"/>
                  </a:moveTo>
                  <a:cubicBezTo>
                    <a:pt x="23951" y="14711"/>
                    <a:pt x="23350" y="16713"/>
                    <a:pt x="22283" y="18447"/>
                  </a:cubicBezTo>
                  <a:cubicBezTo>
                    <a:pt x="21916" y="18547"/>
                    <a:pt x="21515" y="18681"/>
                    <a:pt x="21082" y="18814"/>
                  </a:cubicBezTo>
                  <a:cubicBezTo>
                    <a:pt x="22183" y="16980"/>
                    <a:pt x="22783" y="14845"/>
                    <a:pt x="22850" y="12610"/>
                  </a:cubicBezTo>
                  <a:close/>
                  <a:moveTo>
                    <a:pt x="6538" y="12610"/>
                  </a:moveTo>
                  <a:cubicBezTo>
                    <a:pt x="6571" y="14945"/>
                    <a:pt x="7205" y="17213"/>
                    <a:pt x="8406" y="19481"/>
                  </a:cubicBezTo>
                  <a:cubicBezTo>
                    <a:pt x="7239" y="19315"/>
                    <a:pt x="6004" y="19048"/>
                    <a:pt x="4670" y="18781"/>
                  </a:cubicBezTo>
                  <a:cubicBezTo>
                    <a:pt x="3503" y="16980"/>
                    <a:pt x="2835" y="14845"/>
                    <a:pt x="2769" y="12610"/>
                  </a:cubicBezTo>
                  <a:close/>
                  <a:moveTo>
                    <a:pt x="22149" y="12610"/>
                  </a:moveTo>
                  <a:cubicBezTo>
                    <a:pt x="22083" y="14978"/>
                    <a:pt x="21349" y="17213"/>
                    <a:pt x="20081" y="19048"/>
                  </a:cubicBezTo>
                  <a:cubicBezTo>
                    <a:pt x="19447" y="19214"/>
                    <a:pt x="18780" y="19348"/>
                    <a:pt x="18046" y="19481"/>
                  </a:cubicBezTo>
                  <a:cubicBezTo>
                    <a:pt x="17546" y="19548"/>
                    <a:pt x="17012" y="19648"/>
                    <a:pt x="16412" y="19681"/>
                  </a:cubicBezTo>
                  <a:cubicBezTo>
                    <a:pt x="17679" y="17346"/>
                    <a:pt x="18347" y="15011"/>
                    <a:pt x="18380" y="12610"/>
                  </a:cubicBezTo>
                  <a:close/>
                  <a:moveTo>
                    <a:pt x="12009" y="12610"/>
                  </a:moveTo>
                  <a:lnTo>
                    <a:pt x="12009" y="19815"/>
                  </a:lnTo>
                  <a:cubicBezTo>
                    <a:pt x="11108" y="19782"/>
                    <a:pt x="10207" y="19715"/>
                    <a:pt x="9240" y="19615"/>
                  </a:cubicBezTo>
                  <a:cubicBezTo>
                    <a:pt x="7939" y="17313"/>
                    <a:pt x="7272" y="14978"/>
                    <a:pt x="7239" y="12610"/>
                  </a:cubicBezTo>
                  <a:close/>
                  <a:moveTo>
                    <a:pt x="17713" y="12543"/>
                  </a:moveTo>
                  <a:cubicBezTo>
                    <a:pt x="17679" y="14978"/>
                    <a:pt x="16946" y="17346"/>
                    <a:pt x="15611" y="19715"/>
                  </a:cubicBezTo>
                  <a:cubicBezTo>
                    <a:pt x="14936" y="19790"/>
                    <a:pt x="14223" y="19827"/>
                    <a:pt x="13472" y="19827"/>
                  </a:cubicBezTo>
                  <a:cubicBezTo>
                    <a:pt x="13222" y="19827"/>
                    <a:pt x="12968" y="19823"/>
                    <a:pt x="12709" y="19815"/>
                  </a:cubicBezTo>
                  <a:lnTo>
                    <a:pt x="12709" y="12543"/>
                  </a:lnTo>
                  <a:close/>
                  <a:moveTo>
                    <a:pt x="21616" y="19315"/>
                  </a:moveTo>
                  <a:cubicBezTo>
                    <a:pt x="20415" y="20982"/>
                    <a:pt x="18780" y="22283"/>
                    <a:pt x="16845" y="23117"/>
                  </a:cubicBezTo>
                  <a:cubicBezTo>
                    <a:pt x="18280" y="22217"/>
                    <a:pt x="19547" y="21049"/>
                    <a:pt x="20515" y="19648"/>
                  </a:cubicBezTo>
                  <a:cubicBezTo>
                    <a:pt x="20915" y="19548"/>
                    <a:pt x="21282" y="19448"/>
                    <a:pt x="21616" y="19315"/>
                  </a:cubicBezTo>
                  <a:close/>
                  <a:moveTo>
                    <a:pt x="2769" y="19014"/>
                  </a:moveTo>
                  <a:cubicBezTo>
                    <a:pt x="3236" y="19148"/>
                    <a:pt x="3736" y="19281"/>
                    <a:pt x="4203" y="19381"/>
                  </a:cubicBezTo>
                  <a:cubicBezTo>
                    <a:pt x="5271" y="21016"/>
                    <a:pt x="6738" y="22383"/>
                    <a:pt x="8506" y="23351"/>
                  </a:cubicBezTo>
                  <a:cubicBezTo>
                    <a:pt x="6171" y="22517"/>
                    <a:pt x="4203" y="20982"/>
                    <a:pt x="2769" y="19014"/>
                  </a:cubicBezTo>
                  <a:close/>
                  <a:moveTo>
                    <a:pt x="9674" y="20349"/>
                  </a:moveTo>
                  <a:cubicBezTo>
                    <a:pt x="10508" y="20449"/>
                    <a:pt x="11241" y="20482"/>
                    <a:pt x="12009" y="20515"/>
                  </a:cubicBezTo>
                  <a:lnTo>
                    <a:pt x="12009" y="23451"/>
                  </a:lnTo>
                  <a:cubicBezTo>
                    <a:pt x="11075" y="22383"/>
                    <a:pt x="10341" y="21383"/>
                    <a:pt x="9674" y="20349"/>
                  </a:cubicBezTo>
                  <a:close/>
                  <a:moveTo>
                    <a:pt x="15178" y="20482"/>
                  </a:moveTo>
                  <a:cubicBezTo>
                    <a:pt x="14510" y="21549"/>
                    <a:pt x="13677" y="22650"/>
                    <a:pt x="12709" y="23684"/>
                  </a:cubicBezTo>
                  <a:lnTo>
                    <a:pt x="12709" y="20515"/>
                  </a:lnTo>
                  <a:lnTo>
                    <a:pt x="13210" y="20515"/>
                  </a:lnTo>
                  <a:cubicBezTo>
                    <a:pt x="13877" y="20515"/>
                    <a:pt x="14544" y="20482"/>
                    <a:pt x="15178" y="20482"/>
                  </a:cubicBezTo>
                  <a:close/>
                  <a:moveTo>
                    <a:pt x="5204" y="19648"/>
                  </a:moveTo>
                  <a:lnTo>
                    <a:pt x="5204" y="19648"/>
                  </a:lnTo>
                  <a:cubicBezTo>
                    <a:pt x="6505" y="19882"/>
                    <a:pt x="7672" y="20115"/>
                    <a:pt x="8773" y="20215"/>
                  </a:cubicBezTo>
                  <a:cubicBezTo>
                    <a:pt x="9507" y="21449"/>
                    <a:pt x="10341" y="22617"/>
                    <a:pt x="11342" y="23784"/>
                  </a:cubicBezTo>
                  <a:cubicBezTo>
                    <a:pt x="8840" y="23117"/>
                    <a:pt x="6738" y="21616"/>
                    <a:pt x="5204" y="19648"/>
                  </a:cubicBezTo>
                  <a:close/>
                  <a:moveTo>
                    <a:pt x="19514" y="19882"/>
                  </a:moveTo>
                  <a:lnTo>
                    <a:pt x="19514" y="19882"/>
                  </a:lnTo>
                  <a:cubicBezTo>
                    <a:pt x="18013" y="21716"/>
                    <a:pt x="15978" y="23117"/>
                    <a:pt x="13576" y="23784"/>
                  </a:cubicBezTo>
                  <a:cubicBezTo>
                    <a:pt x="14544" y="22650"/>
                    <a:pt x="15344" y="21516"/>
                    <a:pt x="16045" y="20382"/>
                  </a:cubicBezTo>
                  <a:cubicBezTo>
                    <a:pt x="17346" y="20282"/>
                    <a:pt x="18480" y="20115"/>
                    <a:pt x="19514" y="19882"/>
                  </a:cubicBezTo>
                  <a:close/>
                  <a:moveTo>
                    <a:pt x="12376" y="1"/>
                  </a:moveTo>
                  <a:cubicBezTo>
                    <a:pt x="5537" y="1"/>
                    <a:pt x="0" y="5538"/>
                    <a:pt x="0" y="12376"/>
                  </a:cubicBezTo>
                  <a:cubicBezTo>
                    <a:pt x="0" y="19214"/>
                    <a:pt x="5537" y="24785"/>
                    <a:pt x="12376" y="24785"/>
                  </a:cubicBezTo>
                  <a:lnTo>
                    <a:pt x="12642" y="24785"/>
                  </a:lnTo>
                  <a:cubicBezTo>
                    <a:pt x="19347" y="24552"/>
                    <a:pt x="24718" y="19048"/>
                    <a:pt x="24718" y="12343"/>
                  </a:cubicBezTo>
                  <a:cubicBezTo>
                    <a:pt x="24718" y="5638"/>
                    <a:pt x="19347" y="134"/>
                    <a:pt x="12642"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4" name="Google Shape;2134;p50"/>
            <p:cNvSpPr/>
            <p:nvPr/>
          </p:nvSpPr>
          <p:spPr>
            <a:xfrm>
              <a:off x="-4410475" y="4376900"/>
              <a:ext cx="752225" cy="721375"/>
            </a:xfrm>
            <a:custGeom>
              <a:avLst/>
              <a:gdLst/>
              <a:ahLst/>
              <a:cxnLst/>
              <a:rect l="l" t="t" r="r" b="b"/>
              <a:pathLst>
                <a:path w="30089" h="28855" extrusionOk="0">
                  <a:moveTo>
                    <a:pt x="3336" y="1"/>
                  </a:moveTo>
                  <a:cubicBezTo>
                    <a:pt x="1501" y="1"/>
                    <a:pt x="0" y="1502"/>
                    <a:pt x="0" y="3337"/>
                  </a:cubicBezTo>
                  <a:lnTo>
                    <a:pt x="0" y="25519"/>
                  </a:lnTo>
                  <a:cubicBezTo>
                    <a:pt x="0" y="27354"/>
                    <a:pt x="1501" y="28855"/>
                    <a:pt x="3336" y="28855"/>
                  </a:cubicBezTo>
                  <a:lnTo>
                    <a:pt x="26753" y="28855"/>
                  </a:lnTo>
                  <a:cubicBezTo>
                    <a:pt x="28587" y="28855"/>
                    <a:pt x="30089" y="27354"/>
                    <a:pt x="30089" y="25519"/>
                  </a:cubicBezTo>
                  <a:lnTo>
                    <a:pt x="30089" y="3337"/>
                  </a:lnTo>
                  <a:cubicBezTo>
                    <a:pt x="30089" y="1502"/>
                    <a:pt x="28587" y="1"/>
                    <a:pt x="26753"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5" name="Google Shape;2135;p50"/>
            <p:cNvSpPr/>
            <p:nvPr/>
          </p:nvSpPr>
          <p:spPr>
            <a:xfrm>
              <a:off x="-4368775" y="4337725"/>
              <a:ext cx="752225" cy="721375"/>
            </a:xfrm>
            <a:custGeom>
              <a:avLst/>
              <a:gdLst/>
              <a:ahLst/>
              <a:cxnLst/>
              <a:rect l="l" t="t" r="r" b="b"/>
              <a:pathLst>
                <a:path w="30089" h="28855" extrusionOk="0">
                  <a:moveTo>
                    <a:pt x="3336" y="0"/>
                  </a:moveTo>
                  <a:cubicBezTo>
                    <a:pt x="1501" y="0"/>
                    <a:pt x="0" y="1501"/>
                    <a:pt x="0" y="3336"/>
                  </a:cubicBezTo>
                  <a:lnTo>
                    <a:pt x="0" y="25518"/>
                  </a:lnTo>
                  <a:cubicBezTo>
                    <a:pt x="0" y="27353"/>
                    <a:pt x="1501" y="28854"/>
                    <a:pt x="3336" y="28854"/>
                  </a:cubicBezTo>
                  <a:lnTo>
                    <a:pt x="26753" y="28854"/>
                  </a:lnTo>
                  <a:cubicBezTo>
                    <a:pt x="28587" y="28854"/>
                    <a:pt x="30088" y="27353"/>
                    <a:pt x="30088" y="25518"/>
                  </a:cubicBezTo>
                  <a:lnTo>
                    <a:pt x="30088" y="3336"/>
                  </a:lnTo>
                  <a:cubicBezTo>
                    <a:pt x="30088" y="1501"/>
                    <a:pt x="28587" y="0"/>
                    <a:pt x="26753" y="0"/>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6" name="Google Shape;2136;p50"/>
            <p:cNvSpPr/>
            <p:nvPr/>
          </p:nvSpPr>
          <p:spPr>
            <a:xfrm>
              <a:off x="-4308750" y="4382750"/>
              <a:ext cx="632150" cy="632150"/>
            </a:xfrm>
            <a:custGeom>
              <a:avLst/>
              <a:gdLst/>
              <a:ahLst/>
              <a:cxnLst/>
              <a:rect l="l" t="t" r="r" b="b"/>
              <a:pathLst>
                <a:path w="25286" h="25286" extrusionOk="0">
                  <a:moveTo>
                    <a:pt x="12643" y="3703"/>
                  </a:moveTo>
                  <a:cubicBezTo>
                    <a:pt x="17547" y="3703"/>
                    <a:pt x="21550" y="7706"/>
                    <a:pt x="21550" y="12643"/>
                  </a:cubicBezTo>
                  <a:cubicBezTo>
                    <a:pt x="21550" y="17546"/>
                    <a:pt x="17547" y="21549"/>
                    <a:pt x="12643" y="21549"/>
                  </a:cubicBezTo>
                  <a:cubicBezTo>
                    <a:pt x="7706" y="21549"/>
                    <a:pt x="3704" y="17546"/>
                    <a:pt x="3704" y="12643"/>
                  </a:cubicBezTo>
                  <a:cubicBezTo>
                    <a:pt x="3704" y="7706"/>
                    <a:pt x="7706" y="3703"/>
                    <a:pt x="12643" y="3703"/>
                  </a:cubicBezTo>
                  <a:close/>
                  <a:moveTo>
                    <a:pt x="12643" y="0"/>
                  </a:moveTo>
                  <a:cubicBezTo>
                    <a:pt x="5672" y="0"/>
                    <a:pt x="1" y="5671"/>
                    <a:pt x="1" y="12643"/>
                  </a:cubicBezTo>
                  <a:cubicBezTo>
                    <a:pt x="1" y="19614"/>
                    <a:pt x="5672" y="25285"/>
                    <a:pt x="12643" y="25285"/>
                  </a:cubicBezTo>
                  <a:cubicBezTo>
                    <a:pt x="19615" y="25285"/>
                    <a:pt x="25286" y="19614"/>
                    <a:pt x="25286" y="12643"/>
                  </a:cubicBezTo>
                  <a:cubicBezTo>
                    <a:pt x="25286" y="5671"/>
                    <a:pt x="19615" y="0"/>
                    <a:pt x="12643"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7" name="Google Shape;2137;p50"/>
            <p:cNvSpPr/>
            <p:nvPr/>
          </p:nvSpPr>
          <p:spPr>
            <a:xfrm>
              <a:off x="-3778350" y="4637100"/>
              <a:ext cx="25" cy="2525"/>
            </a:xfrm>
            <a:custGeom>
              <a:avLst/>
              <a:gdLst/>
              <a:ahLst/>
              <a:cxnLst/>
              <a:rect l="l" t="t" r="r" b="b"/>
              <a:pathLst>
                <a:path w="1" h="101" fill="none" extrusionOk="0">
                  <a:moveTo>
                    <a:pt x="0" y="100"/>
                  </a:moveTo>
                  <a:lnTo>
                    <a:pt x="0" y="0"/>
                  </a:lnTo>
                  <a:close/>
                </a:path>
              </a:pathLst>
            </a:custGeom>
            <a:noFill/>
            <a:ln w="500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8" name="Google Shape;2138;p50"/>
            <p:cNvSpPr/>
            <p:nvPr/>
          </p:nvSpPr>
          <p:spPr>
            <a:xfrm>
              <a:off x="-3782525" y="4627100"/>
              <a:ext cx="1675" cy="1675"/>
            </a:xfrm>
            <a:custGeom>
              <a:avLst/>
              <a:gdLst/>
              <a:ahLst/>
              <a:cxnLst/>
              <a:rect l="l" t="t" r="r" b="b"/>
              <a:pathLst>
                <a:path w="67" h="67" fill="none" extrusionOk="0">
                  <a:moveTo>
                    <a:pt x="67" y="67"/>
                  </a:moveTo>
                  <a:cubicBezTo>
                    <a:pt x="67" y="33"/>
                    <a:pt x="67" y="33"/>
                    <a:pt x="0" y="0"/>
                  </a:cubicBezTo>
                  <a:cubicBezTo>
                    <a:pt x="67" y="33"/>
                    <a:pt x="67" y="67"/>
                    <a:pt x="67" y="67"/>
                  </a:cubicBezTo>
                  <a:close/>
                </a:path>
              </a:pathLst>
            </a:custGeom>
            <a:noFill/>
            <a:ln w="500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39" name="Google Shape;2139;p50"/>
            <p:cNvSpPr/>
            <p:nvPr/>
          </p:nvSpPr>
          <p:spPr>
            <a:xfrm>
              <a:off x="-4092750" y="4603750"/>
              <a:ext cx="416975" cy="411150"/>
            </a:xfrm>
            <a:custGeom>
              <a:avLst/>
              <a:gdLst/>
              <a:ahLst/>
              <a:cxnLst/>
              <a:rect l="l" t="t" r="r" b="b"/>
              <a:pathLst>
                <a:path w="16679" h="16446" extrusionOk="0">
                  <a:moveTo>
                    <a:pt x="16045" y="0"/>
                  </a:moveTo>
                  <a:lnTo>
                    <a:pt x="16045" y="0"/>
                  </a:lnTo>
                  <a:cubicBezTo>
                    <a:pt x="16155" y="359"/>
                    <a:pt x="16253" y="725"/>
                    <a:pt x="16337" y="1096"/>
                  </a:cubicBezTo>
                  <a:lnTo>
                    <a:pt x="16337" y="1096"/>
                  </a:lnTo>
                  <a:cubicBezTo>
                    <a:pt x="16263" y="731"/>
                    <a:pt x="16174" y="369"/>
                    <a:pt x="16045" y="0"/>
                  </a:cubicBezTo>
                  <a:close/>
                  <a:moveTo>
                    <a:pt x="16337" y="1096"/>
                  </a:moveTo>
                  <a:lnTo>
                    <a:pt x="16337" y="1096"/>
                  </a:lnTo>
                  <a:cubicBezTo>
                    <a:pt x="16416" y="1489"/>
                    <a:pt x="16476" y="1886"/>
                    <a:pt x="16546" y="2302"/>
                  </a:cubicBezTo>
                  <a:lnTo>
                    <a:pt x="12976" y="3536"/>
                  </a:lnTo>
                  <a:lnTo>
                    <a:pt x="12976" y="3803"/>
                  </a:lnTo>
                  <a:cubicBezTo>
                    <a:pt x="12976" y="8706"/>
                    <a:pt x="8974" y="12709"/>
                    <a:pt x="4037" y="12709"/>
                  </a:cubicBezTo>
                  <a:cubicBezTo>
                    <a:pt x="2802" y="12709"/>
                    <a:pt x="1568" y="12476"/>
                    <a:pt x="467" y="11975"/>
                  </a:cubicBezTo>
                  <a:lnTo>
                    <a:pt x="0" y="15778"/>
                  </a:lnTo>
                  <a:cubicBezTo>
                    <a:pt x="1235" y="16178"/>
                    <a:pt x="2636" y="16445"/>
                    <a:pt x="4037" y="16445"/>
                  </a:cubicBezTo>
                  <a:cubicBezTo>
                    <a:pt x="11008" y="16445"/>
                    <a:pt x="16679" y="10774"/>
                    <a:pt x="16679" y="3803"/>
                  </a:cubicBezTo>
                  <a:cubicBezTo>
                    <a:pt x="16656" y="2868"/>
                    <a:pt x="16534" y="1965"/>
                    <a:pt x="16337" y="1096"/>
                  </a:cubicBezTo>
                  <a:close/>
                </a:path>
              </a:pathLst>
            </a:custGeom>
            <a:solidFill>
              <a:srgbClr val="35CFDB"/>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0" name="Google Shape;2140;p50"/>
            <p:cNvSpPr/>
            <p:nvPr/>
          </p:nvSpPr>
          <p:spPr>
            <a:xfrm>
              <a:off x="-3785025" y="4616250"/>
              <a:ext cx="850" cy="3350"/>
            </a:xfrm>
            <a:custGeom>
              <a:avLst/>
              <a:gdLst/>
              <a:ahLst/>
              <a:cxnLst/>
              <a:rect l="l" t="t" r="r" b="b"/>
              <a:pathLst>
                <a:path w="34" h="134" fill="none" extrusionOk="0">
                  <a:moveTo>
                    <a:pt x="34" y="134"/>
                  </a:moveTo>
                  <a:cubicBezTo>
                    <a:pt x="34" y="100"/>
                    <a:pt x="0" y="34"/>
                    <a:pt x="0" y="0"/>
                  </a:cubicBezTo>
                  <a:cubicBezTo>
                    <a:pt x="0" y="34"/>
                    <a:pt x="34" y="100"/>
                    <a:pt x="34" y="134"/>
                  </a:cubicBezTo>
                  <a:close/>
                </a:path>
              </a:pathLst>
            </a:custGeom>
            <a:noFill/>
            <a:ln w="500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1" name="Google Shape;2141;p50"/>
            <p:cNvSpPr/>
            <p:nvPr/>
          </p:nvSpPr>
          <p:spPr>
            <a:xfrm>
              <a:off x="-3771700" y="4670450"/>
              <a:ext cx="25" cy="25"/>
            </a:xfrm>
            <a:custGeom>
              <a:avLst/>
              <a:gdLst/>
              <a:ahLst/>
              <a:cxnLst/>
              <a:rect l="l" t="t" r="r" b="b"/>
              <a:pathLst>
                <a:path w="1" h="1" fill="none" extrusionOk="0">
                  <a:moveTo>
                    <a:pt x="1" y="1"/>
                  </a:moveTo>
                  <a:lnTo>
                    <a:pt x="1" y="1"/>
                  </a:lnTo>
                  <a:close/>
                </a:path>
              </a:pathLst>
            </a:custGeom>
            <a:noFill/>
            <a:ln w="500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2" name="Google Shape;2142;p50"/>
            <p:cNvSpPr/>
            <p:nvPr/>
          </p:nvSpPr>
          <p:spPr>
            <a:xfrm>
              <a:off x="-3775025" y="4648775"/>
              <a:ext cx="25" cy="850"/>
            </a:xfrm>
            <a:custGeom>
              <a:avLst/>
              <a:gdLst/>
              <a:ahLst/>
              <a:cxnLst/>
              <a:rect l="l" t="t" r="r" b="b"/>
              <a:pathLst>
                <a:path w="1" h="34" fill="none" extrusionOk="0">
                  <a:moveTo>
                    <a:pt x="1" y="34"/>
                  </a:moveTo>
                  <a:lnTo>
                    <a:pt x="1" y="0"/>
                  </a:lnTo>
                  <a:close/>
                </a:path>
              </a:pathLst>
            </a:custGeom>
            <a:noFill/>
            <a:ln w="500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3" name="Google Shape;2143;p50"/>
            <p:cNvSpPr/>
            <p:nvPr/>
          </p:nvSpPr>
          <p:spPr>
            <a:xfrm>
              <a:off x="-3772525" y="4658775"/>
              <a:ext cx="25" cy="1700"/>
            </a:xfrm>
            <a:custGeom>
              <a:avLst/>
              <a:gdLst/>
              <a:ahLst/>
              <a:cxnLst/>
              <a:rect l="l" t="t" r="r" b="b"/>
              <a:pathLst>
                <a:path w="1" h="68" fill="none" extrusionOk="0">
                  <a:moveTo>
                    <a:pt x="1" y="67"/>
                  </a:moveTo>
                  <a:cubicBezTo>
                    <a:pt x="1" y="67"/>
                    <a:pt x="1" y="1"/>
                    <a:pt x="1" y="67"/>
                  </a:cubicBezTo>
                  <a:cubicBezTo>
                    <a:pt x="1" y="1"/>
                    <a:pt x="1" y="67"/>
                    <a:pt x="1" y="67"/>
                  </a:cubicBezTo>
                  <a:close/>
                </a:path>
              </a:pathLst>
            </a:custGeom>
            <a:noFill/>
            <a:ln w="5000" cap="flat" cmpd="sng">
              <a:solidFill>
                <a:srgbClr val="000000"/>
              </a:solidFill>
              <a:prstDash val="solid"/>
              <a:miter lim="33357"/>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4" name="Google Shape;2144;p50"/>
            <p:cNvSpPr/>
            <p:nvPr/>
          </p:nvSpPr>
          <p:spPr>
            <a:xfrm>
              <a:off x="-3976825" y="4383575"/>
              <a:ext cx="297725" cy="310250"/>
            </a:xfrm>
            <a:custGeom>
              <a:avLst/>
              <a:gdLst/>
              <a:ahLst/>
              <a:cxnLst/>
              <a:rect l="l" t="t" r="r" b="b"/>
              <a:pathLst>
                <a:path w="11909" h="12410" extrusionOk="0">
                  <a:moveTo>
                    <a:pt x="0" y="1"/>
                  </a:moveTo>
                  <a:lnTo>
                    <a:pt x="0" y="3737"/>
                  </a:lnTo>
                  <a:cubicBezTo>
                    <a:pt x="4537" y="4070"/>
                    <a:pt x="8173" y="7773"/>
                    <a:pt x="8273" y="12410"/>
                  </a:cubicBezTo>
                  <a:lnTo>
                    <a:pt x="11909" y="11142"/>
                  </a:lnTo>
                  <a:cubicBezTo>
                    <a:pt x="11175" y="5071"/>
                    <a:pt x="6171" y="301"/>
                    <a:pt x="0" y="1"/>
                  </a:cubicBezTo>
                  <a:close/>
                </a:path>
              </a:pathLst>
            </a:custGeom>
            <a:solidFill>
              <a:srgbClr val="92F7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5" name="Google Shape;2145;p50"/>
            <p:cNvSpPr/>
            <p:nvPr/>
          </p:nvSpPr>
          <p:spPr>
            <a:xfrm>
              <a:off x="-4269550" y="4383575"/>
              <a:ext cx="292750" cy="235200"/>
            </a:xfrm>
            <a:custGeom>
              <a:avLst/>
              <a:gdLst/>
              <a:ahLst/>
              <a:cxnLst/>
              <a:rect l="l" t="t" r="r" b="b"/>
              <a:pathLst>
                <a:path w="11710" h="9408" extrusionOk="0">
                  <a:moveTo>
                    <a:pt x="11075" y="1"/>
                  </a:moveTo>
                  <a:cubicBezTo>
                    <a:pt x="6272" y="1"/>
                    <a:pt x="2102" y="2669"/>
                    <a:pt x="1" y="6605"/>
                  </a:cubicBezTo>
                  <a:lnTo>
                    <a:pt x="2736" y="9407"/>
                  </a:lnTo>
                  <a:cubicBezTo>
                    <a:pt x="4037" y="6072"/>
                    <a:pt x="7273" y="3737"/>
                    <a:pt x="11075" y="3737"/>
                  </a:cubicBezTo>
                  <a:cubicBezTo>
                    <a:pt x="11275" y="3737"/>
                    <a:pt x="11509" y="3737"/>
                    <a:pt x="11709" y="3770"/>
                  </a:cubicBezTo>
                  <a:lnTo>
                    <a:pt x="11709" y="1"/>
                  </a:lnTo>
                  <a:close/>
                </a:path>
              </a:pathLst>
            </a:custGeom>
            <a:solidFill>
              <a:srgbClr val="A6AB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6" name="Google Shape;2146;p50"/>
            <p:cNvSpPr/>
            <p:nvPr/>
          </p:nvSpPr>
          <p:spPr>
            <a:xfrm>
              <a:off x="-4813275" y="4215950"/>
              <a:ext cx="676350" cy="502900"/>
            </a:xfrm>
            <a:custGeom>
              <a:avLst/>
              <a:gdLst/>
              <a:ahLst/>
              <a:cxnLst/>
              <a:rect l="l" t="t" r="r" b="b"/>
              <a:pathLst>
                <a:path w="27054" h="20116" extrusionOk="0">
                  <a:moveTo>
                    <a:pt x="4104" y="1"/>
                  </a:moveTo>
                  <a:cubicBezTo>
                    <a:pt x="1835" y="1"/>
                    <a:pt x="1" y="1836"/>
                    <a:pt x="1" y="4104"/>
                  </a:cubicBezTo>
                  <a:lnTo>
                    <a:pt x="1" y="16012"/>
                  </a:lnTo>
                  <a:cubicBezTo>
                    <a:pt x="1" y="18281"/>
                    <a:pt x="1835" y="20115"/>
                    <a:pt x="4104" y="20115"/>
                  </a:cubicBezTo>
                  <a:lnTo>
                    <a:pt x="22951" y="20115"/>
                  </a:lnTo>
                  <a:cubicBezTo>
                    <a:pt x="25219" y="20115"/>
                    <a:pt x="27054" y="18281"/>
                    <a:pt x="27020" y="16012"/>
                  </a:cubicBezTo>
                  <a:lnTo>
                    <a:pt x="27020" y="4104"/>
                  </a:lnTo>
                  <a:cubicBezTo>
                    <a:pt x="27020" y="1836"/>
                    <a:pt x="25186" y="1"/>
                    <a:pt x="22951"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7" name="Google Shape;2147;p50"/>
            <p:cNvSpPr/>
            <p:nvPr/>
          </p:nvSpPr>
          <p:spPr>
            <a:xfrm>
              <a:off x="-4758225" y="4164250"/>
              <a:ext cx="675500" cy="502050"/>
            </a:xfrm>
            <a:custGeom>
              <a:avLst/>
              <a:gdLst/>
              <a:ahLst/>
              <a:cxnLst/>
              <a:rect l="l" t="t" r="r" b="b"/>
              <a:pathLst>
                <a:path w="27020" h="20082" extrusionOk="0">
                  <a:moveTo>
                    <a:pt x="4103" y="1"/>
                  </a:moveTo>
                  <a:cubicBezTo>
                    <a:pt x="1835" y="1"/>
                    <a:pt x="0" y="1835"/>
                    <a:pt x="0" y="4070"/>
                  </a:cubicBezTo>
                  <a:lnTo>
                    <a:pt x="0" y="16012"/>
                  </a:lnTo>
                  <a:cubicBezTo>
                    <a:pt x="0" y="18247"/>
                    <a:pt x="1835" y="20082"/>
                    <a:pt x="4103" y="20082"/>
                  </a:cubicBezTo>
                  <a:lnTo>
                    <a:pt x="22950" y="20082"/>
                  </a:lnTo>
                  <a:cubicBezTo>
                    <a:pt x="25185" y="20082"/>
                    <a:pt x="27020" y="18247"/>
                    <a:pt x="27020" y="16012"/>
                  </a:cubicBezTo>
                  <a:lnTo>
                    <a:pt x="27020" y="4070"/>
                  </a:lnTo>
                  <a:cubicBezTo>
                    <a:pt x="27020" y="1802"/>
                    <a:pt x="25185" y="1"/>
                    <a:pt x="22950"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8" name="Google Shape;2148;p50"/>
            <p:cNvSpPr/>
            <p:nvPr/>
          </p:nvSpPr>
          <p:spPr>
            <a:xfrm>
              <a:off x="-4558075" y="4261950"/>
              <a:ext cx="281875" cy="306175"/>
            </a:xfrm>
            <a:custGeom>
              <a:avLst/>
              <a:gdLst/>
              <a:ahLst/>
              <a:cxnLst/>
              <a:rect l="l" t="t" r="r" b="b"/>
              <a:pathLst>
                <a:path w="11275" h="12247" extrusionOk="0">
                  <a:moveTo>
                    <a:pt x="1548" y="0"/>
                  </a:moveTo>
                  <a:cubicBezTo>
                    <a:pt x="739" y="0"/>
                    <a:pt x="0" y="639"/>
                    <a:pt x="0" y="1530"/>
                  </a:cubicBezTo>
                  <a:lnTo>
                    <a:pt x="0" y="10703"/>
                  </a:lnTo>
                  <a:cubicBezTo>
                    <a:pt x="0" y="11591"/>
                    <a:pt x="752" y="12247"/>
                    <a:pt x="1552" y="12247"/>
                  </a:cubicBezTo>
                  <a:cubicBezTo>
                    <a:pt x="1804" y="12247"/>
                    <a:pt x="2062" y="12182"/>
                    <a:pt x="2302" y="12038"/>
                  </a:cubicBezTo>
                  <a:lnTo>
                    <a:pt x="10274" y="7468"/>
                  </a:lnTo>
                  <a:cubicBezTo>
                    <a:pt x="11275" y="6834"/>
                    <a:pt x="11275" y="5366"/>
                    <a:pt x="10274" y="4799"/>
                  </a:cubicBezTo>
                  <a:lnTo>
                    <a:pt x="2302" y="196"/>
                  </a:lnTo>
                  <a:cubicBezTo>
                    <a:pt x="2057" y="62"/>
                    <a:pt x="1799" y="0"/>
                    <a:pt x="1548"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49" name="Google Shape;2149;p50"/>
            <p:cNvSpPr/>
            <p:nvPr/>
          </p:nvSpPr>
          <p:spPr>
            <a:xfrm>
              <a:off x="-2170550" y="2098600"/>
              <a:ext cx="970725" cy="615475"/>
            </a:xfrm>
            <a:custGeom>
              <a:avLst/>
              <a:gdLst/>
              <a:ahLst/>
              <a:cxnLst/>
              <a:rect l="l" t="t" r="r" b="b"/>
              <a:pathLst>
                <a:path w="38829" h="24619" extrusionOk="0">
                  <a:moveTo>
                    <a:pt x="3136" y="1"/>
                  </a:moveTo>
                  <a:cubicBezTo>
                    <a:pt x="1368" y="1"/>
                    <a:pt x="1" y="1435"/>
                    <a:pt x="1" y="3137"/>
                  </a:cubicBezTo>
                  <a:lnTo>
                    <a:pt x="1" y="21483"/>
                  </a:lnTo>
                  <a:cubicBezTo>
                    <a:pt x="1" y="23251"/>
                    <a:pt x="1402" y="24619"/>
                    <a:pt x="3136" y="24619"/>
                  </a:cubicBezTo>
                  <a:lnTo>
                    <a:pt x="35693" y="24619"/>
                  </a:lnTo>
                  <a:cubicBezTo>
                    <a:pt x="37394" y="24619"/>
                    <a:pt x="38828" y="23184"/>
                    <a:pt x="38828" y="21483"/>
                  </a:cubicBezTo>
                  <a:lnTo>
                    <a:pt x="38828" y="3137"/>
                  </a:lnTo>
                  <a:cubicBezTo>
                    <a:pt x="38828" y="1402"/>
                    <a:pt x="37394" y="1"/>
                    <a:pt x="35693"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0" name="Google Shape;2150;p50"/>
            <p:cNvSpPr/>
            <p:nvPr/>
          </p:nvSpPr>
          <p:spPr>
            <a:xfrm>
              <a:off x="-2135525" y="2061075"/>
              <a:ext cx="970725" cy="615475"/>
            </a:xfrm>
            <a:custGeom>
              <a:avLst/>
              <a:gdLst/>
              <a:ahLst/>
              <a:cxnLst/>
              <a:rect l="l" t="t" r="r" b="b"/>
              <a:pathLst>
                <a:path w="38829" h="24619" extrusionOk="0">
                  <a:moveTo>
                    <a:pt x="3136" y="1"/>
                  </a:moveTo>
                  <a:cubicBezTo>
                    <a:pt x="1402" y="1"/>
                    <a:pt x="1" y="1435"/>
                    <a:pt x="1" y="3136"/>
                  </a:cubicBezTo>
                  <a:lnTo>
                    <a:pt x="1" y="21483"/>
                  </a:lnTo>
                  <a:cubicBezTo>
                    <a:pt x="1" y="23251"/>
                    <a:pt x="1435" y="24618"/>
                    <a:pt x="3136" y="24618"/>
                  </a:cubicBezTo>
                  <a:lnTo>
                    <a:pt x="35693" y="24618"/>
                  </a:lnTo>
                  <a:cubicBezTo>
                    <a:pt x="37461" y="24618"/>
                    <a:pt x="38828" y="23184"/>
                    <a:pt x="38828" y="21483"/>
                  </a:cubicBezTo>
                  <a:lnTo>
                    <a:pt x="38828" y="3136"/>
                  </a:lnTo>
                  <a:cubicBezTo>
                    <a:pt x="38828" y="1402"/>
                    <a:pt x="37427" y="1"/>
                    <a:pt x="35693"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1" name="Google Shape;2151;p50"/>
            <p:cNvSpPr/>
            <p:nvPr/>
          </p:nvSpPr>
          <p:spPr>
            <a:xfrm>
              <a:off x="-2016275" y="2148650"/>
              <a:ext cx="739725" cy="110925"/>
            </a:xfrm>
            <a:custGeom>
              <a:avLst/>
              <a:gdLst/>
              <a:ahLst/>
              <a:cxnLst/>
              <a:rect l="l" t="t" r="r" b="b"/>
              <a:pathLst>
                <a:path w="29589" h="4437" extrusionOk="0">
                  <a:moveTo>
                    <a:pt x="2202" y="0"/>
                  </a:moveTo>
                  <a:cubicBezTo>
                    <a:pt x="1001" y="0"/>
                    <a:pt x="1" y="1001"/>
                    <a:pt x="1" y="2235"/>
                  </a:cubicBezTo>
                  <a:cubicBezTo>
                    <a:pt x="1" y="3436"/>
                    <a:pt x="1001" y="4437"/>
                    <a:pt x="2202" y="4437"/>
                  </a:cubicBezTo>
                  <a:lnTo>
                    <a:pt x="27387" y="4437"/>
                  </a:lnTo>
                  <a:cubicBezTo>
                    <a:pt x="28655" y="4437"/>
                    <a:pt x="29589" y="3436"/>
                    <a:pt x="29589" y="2235"/>
                  </a:cubicBezTo>
                  <a:cubicBezTo>
                    <a:pt x="29589" y="1001"/>
                    <a:pt x="28588" y="0"/>
                    <a:pt x="27387"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2" name="Google Shape;2152;p50"/>
            <p:cNvSpPr/>
            <p:nvPr/>
          </p:nvSpPr>
          <p:spPr>
            <a:xfrm>
              <a:off x="-1582625" y="2148650"/>
              <a:ext cx="306075" cy="110925"/>
            </a:xfrm>
            <a:custGeom>
              <a:avLst/>
              <a:gdLst/>
              <a:ahLst/>
              <a:cxnLst/>
              <a:rect l="l" t="t" r="r" b="b"/>
              <a:pathLst>
                <a:path w="12243" h="4437" extrusionOk="0">
                  <a:moveTo>
                    <a:pt x="0" y="0"/>
                  </a:moveTo>
                  <a:lnTo>
                    <a:pt x="0" y="4437"/>
                  </a:lnTo>
                  <a:lnTo>
                    <a:pt x="10041" y="4437"/>
                  </a:lnTo>
                  <a:cubicBezTo>
                    <a:pt x="11242" y="4437"/>
                    <a:pt x="12243" y="3436"/>
                    <a:pt x="12243" y="2235"/>
                  </a:cubicBezTo>
                  <a:cubicBezTo>
                    <a:pt x="12243" y="1001"/>
                    <a:pt x="11309" y="0"/>
                    <a:pt x="10041"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3" name="Google Shape;2153;p50"/>
            <p:cNvSpPr/>
            <p:nvPr/>
          </p:nvSpPr>
          <p:spPr>
            <a:xfrm>
              <a:off x="-1640175" y="2147825"/>
              <a:ext cx="112625" cy="112600"/>
            </a:xfrm>
            <a:custGeom>
              <a:avLst/>
              <a:gdLst/>
              <a:ahLst/>
              <a:cxnLst/>
              <a:rect l="l" t="t" r="r" b="b"/>
              <a:pathLst>
                <a:path w="4505" h="4504" extrusionOk="0">
                  <a:moveTo>
                    <a:pt x="2269" y="0"/>
                  </a:moveTo>
                  <a:cubicBezTo>
                    <a:pt x="1002" y="0"/>
                    <a:pt x="1" y="1001"/>
                    <a:pt x="1" y="2268"/>
                  </a:cubicBezTo>
                  <a:cubicBezTo>
                    <a:pt x="1" y="3503"/>
                    <a:pt x="1002" y="4503"/>
                    <a:pt x="2269" y="4503"/>
                  </a:cubicBezTo>
                  <a:cubicBezTo>
                    <a:pt x="3503" y="4503"/>
                    <a:pt x="4504" y="3503"/>
                    <a:pt x="4504" y="2268"/>
                  </a:cubicBezTo>
                  <a:cubicBezTo>
                    <a:pt x="4504" y="1001"/>
                    <a:pt x="3503" y="0"/>
                    <a:pt x="2269"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4" name="Google Shape;2154;p50"/>
            <p:cNvSpPr/>
            <p:nvPr/>
          </p:nvSpPr>
          <p:spPr>
            <a:xfrm>
              <a:off x="-2016275" y="2295425"/>
              <a:ext cx="739725" cy="110925"/>
            </a:xfrm>
            <a:custGeom>
              <a:avLst/>
              <a:gdLst/>
              <a:ahLst/>
              <a:cxnLst/>
              <a:rect l="l" t="t" r="r" b="b"/>
              <a:pathLst>
                <a:path w="29589" h="4437" extrusionOk="0">
                  <a:moveTo>
                    <a:pt x="2202" y="0"/>
                  </a:moveTo>
                  <a:cubicBezTo>
                    <a:pt x="1001" y="0"/>
                    <a:pt x="1" y="1034"/>
                    <a:pt x="1" y="2235"/>
                  </a:cubicBezTo>
                  <a:cubicBezTo>
                    <a:pt x="1" y="3436"/>
                    <a:pt x="1001" y="4437"/>
                    <a:pt x="2202" y="4437"/>
                  </a:cubicBezTo>
                  <a:lnTo>
                    <a:pt x="27387" y="4437"/>
                  </a:lnTo>
                  <a:cubicBezTo>
                    <a:pt x="28655" y="4437"/>
                    <a:pt x="29589" y="3436"/>
                    <a:pt x="29589" y="2235"/>
                  </a:cubicBezTo>
                  <a:cubicBezTo>
                    <a:pt x="29589" y="1034"/>
                    <a:pt x="28588" y="0"/>
                    <a:pt x="27387"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5" name="Google Shape;2155;p50"/>
            <p:cNvSpPr/>
            <p:nvPr/>
          </p:nvSpPr>
          <p:spPr>
            <a:xfrm>
              <a:off x="-2016275" y="2443025"/>
              <a:ext cx="739725" cy="110100"/>
            </a:xfrm>
            <a:custGeom>
              <a:avLst/>
              <a:gdLst/>
              <a:ahLst/>
              <a:cxnLst/>
              <a:rect l="l" t="t" r="r" b="b"/>
              <a:pathLst>
                <a:path w="29589" h="4404" extrusionOk="0">
                  <a:moveTo>
                    <a:pt x="2202" y="0"/>
                  </a:moveTo>
                  <a:cubicBezTo>
                    <a:pt x="1001" y="0"/>
                    <a:pt x="1" y="1001"/>
                    <a:pt x="1" y="2202"/>
                  </a:cubicBezTo>
                  <a:cubicBezTo>
                    <a:pt x="1" y="3403"/>
                    <a:pt x="1001" y="4404"/>
                    <a:pt x="2202" y="4404"/>
                  </a:cubicBezTo>
                  <a:lnTo>
                    <a:pt x="27387" y="4404"/>
                  </a:lnTo>
                  <a:cubicBezTo>
                    <a:pt x="28655" y="4404"/>
                    <a:pt x="29589" y="3470"/>
                    <a:pt x="29589" y="2202"/>
                  </a:cubicBezTo>
                  <a:cubicBezTo>
                    <a:pt x="29589" y="1001"/>
                    <a:pt x="28588" y="0"/>
                    <a:pt x="27387"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6" name="Google Shape;2156;p50"/>
            <p:cNvSpPr/>
            <p:nvPr/>
          </p:nvSpPr>
          <p:spPr>
            <a:xfrm>
              <a:off x="-1718550" y="2296250"/>
              <a:ext cx="442000" cy="110100"/>
            </a:xfrm>
            <a:custGeom>
              <a:avLst/>
              <a:gdLst/>
              <a:ahLst/>
              <a:cxnLst/>
              <a:rect l="l" t="t" r="r" b="b"/>
              <a:pathLst>
                <a:path w="17680" h="4404" extrusionOk="0">
                  <a:moveTo>
                    <a:pt x="0" y="1"/>
                  </a:moveTo>
                  <a:lnTo>
                    <a:pt x="0" y="4404"/>
                  </a:lnTo>
                  <a:lnTo>
                    <a:pt x="15478" y="4404"/>
                  </a:lnTo>
                  <a:cubicBezTo>
                    <a:pt x="16679" y="4404"/>
                    <a:pt x="17680" y="3403"/>
                    <a:pt x="17680" y="2202"/>
                  </a:cubicBezTo>
                  <a:cubicBezTo>
                    <a:pt x="17680" y="1001"/>
                    <a:pt x="16746" y="1"/>
                    <a:pt x="15478"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7" name="Google Shape;2157;p50"/>
            <p:cNvSpPr/>
            <p:nvPr/>
          </p:nvSpPr>
          <p:spPr>
            <a:xfrm>
              <a:off x="-1470875" y="2443850"/>
              <a:ext cx="194325" cy="110950"/>
            </a:xfrm>
            <a:custGeom>
              <a:avLst/>
              <a:gdLst/>
              <a:ahLst/>
              <a:cxnLst/>
              <a:rect l="l" t="t" r="r" b="b"/>
              <a:pathLst>
                <a:path w="7773" h="4438" extrusionOk="0">
                  <a:moveTo>
                    <a:pt x="0" y="1"/>
                  </a:moveTo>
                  <a:lnTo>
                    <a:pt x="0" y="4437"/>
                  </a:lnTo>
                  <a:lnTo>
                    <a:pt x="5571" y="4437"/>
                  </a:lnTo>
                  <a:cubicBezTo>
                    <a:pt x="6772" y="4437"/>
                    <a:pt x="7773" y="3437"/>
                    <a:pt x="7773" y="2202"/>
                  </a:cubicBezTo>
                  <a:cubicBezTo>
                    <a:pt x="7773" y="1002"/>
                    <a:pt x="6839" y="1"/>
                    <a:pt x="5571"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8" name="Google Shape;2158;p50"/>
            <p:cNvSpPr/>
            <p:nvPr/>
          </p:nvSpPr>
          <p:spPr>
            <a:xfrm>
              <a:off x="-1774425" y="2294575"/>
              <a:ext cx="112600" cy="112625"/>
            </a:xfrm>
            <a:custGeom>
              <a:avLst/>
              <a:gdLst/>
              <a:ahLst/>
              <a:cxnLst/>
              <a:rect l="l" t="t" r="r" b="b"/>
              <a:pathLst>
                <a:path w="4504" h="4505" extrusionOk="0">
                  <a:moveTo>
                    <a:pt x="2235" y="1"/>
                  </a:moveTo>
                  <a:cubicBezTo>
                    <a:pt x="1001" y="1"/>
                    <a:pt x="0" y="1002"/>
                    <a:pt x="0" y="2269"/>
                  </a:cubicBezTo>
                  <a:cubicBezTo>
                    <a:pt x="0" y="3503"/>
                    <a:pt x="1001" y="4504"/>
                    <a:pt x="2235" y="4504"/>
                  </a:cubicBezTo>
                  <a:cubicBezTo>
                    <a:pt x="3503" y="4504"/>
                    <a:pt x="4504" y="3503"/>
                    <a:pt x="4504" y="2269"/>
                  </a:cubicBezTo>
                  <a:cubicBezTo>
                    <a:pt x="4504" y="1068"/>
                    <a:pt x="3503" y="68"/>
                    <a:pt x="2235" y="1"/>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59" name="Google Shape;2159;p50"/>
            <p:cNvSpPr/>
            <p:nvPr/>
          </p:nvSpPr>
          <p:spPr>
            <a:xfrm>
              <a:off x="-1527575" y="2442200"/>
              <a:ext cx="112600" cy="112600"/>
            </a:xfrm>
            <a:custGeom>
              <a:avLst/>
              <a:gdLst/>
              <a:ahLst/>
              <a:cxnLst/>
              <a:rect l="l" t="t" r="r" b="b"/>
              <a:pathLst>
                <a:path w="4504" h="4504" extrusionOk="0">
                  <a:moveTo>
                    <a:pt x="2268" y="0"/>
                  </a:moveTo>
                  <a:cubicBezTo>
                    <a:pt x="1001" y="0"/>
                    <a:pt x="0" y="1001"/>
                    <a:pt x="0" y="2235"/>
                  </a:cubicBezTo>
                  <a:cubicBezTo>
                    <a:pt x="0" y="3503"/>
                    <a:pt x="1001" y="4503"/>
                    <a:pt x="2268" y="4503"/>
                  </a:cubicBezTo>
                  <a:cubicBezTo>
                    <a:pt x="3503" y="4503"/>
                    <a:pt x="4503" y="3503"/>
                    <a:pt x="4503" y="2235"/>
                  </a:cubicBezTo>
                  <a:cubicBezTo>
                    <a:pt x="4503" y="1034"/>
                    <a:pt x="3503" y="33"/>
                    <a:pt x="2268" y="0"/>
                  </a:cubicBez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0" name="Google Shape;2160;p50"/>
            <p:cNvSpPr/>
            <p:nvPr/>
          </p:nvSpPr>
          <p:spPr>
            <a:xfrm>
              <a:off x="-2213075" y="3595525"/>
              <a:ext cx="70900" cy="70900"/>
            </a:xfrm>
            <a:custGeom>
              <a:avLst/>
              <a:gdLst/>
              <a:ahLst/>
              <a:cxnLst/>
              <a:rect l="l" t="t" r="r" b="b"/>
              <a:pathLst>
                <a:path w="2836" h="2836" extrusionOk="0">
                  <a:moveTo>
                    <a:pt x="1401" y="534"/>
                  </a:moveTo>
                  <a:cubicBezTo>
                    <a:pt x="1868" y="534"/>
                    <a:pt x="2269" y="967"/>
                    <a:pt x="2269" y="1434"/>
                  </a:cubicBezTo>
                  <a:cubicBezTo>
                    <a:pt x="2269" y="1902"/>
                    <a:pt x="1868" y="2302"/>
                    <a:pt x="1401" y="2302"/>
                  </a:cubicBezTo>
                  <a:cubicBezTo>
                    <a:pt x="934" y="2302"/>
                    <a:pt x="534" y="1935"/>
                    <a:pt x="534" y="1434"/>
                  </a:cubicBezTo>
                  <a:cubicBezTo>
                    <a:pt x="534" y="967"/>
                    <a:pt x="901" y="534"/>
                    <a:pt x="1401" y="534"/>
                  </a:cubicBezTo>
                  <a:close/>
                  <a:moveTo>
                    <a:pt x="1401" y="0"/>
                  </a:moveTo>
                  <a:cubicBezTo>
                    <a:pt x="601" y="0"/>
                    <a:pt x="0" y="634"/>
                    <a:pt x="0" y="1434"/>
                  </a:cubicBezTo>
                  <a:cubicBezTo>
                    <a:pt x="0" y="2202"/>
                    <a:pt x="601" y="2836"/>
                    <a:pt x="1401" y="2836"/>
                  </a:cubicBezTo>
                  <a:cubicBezTo>
                    <a:pt x="2169" y="2836"/>
                    <a:pt x="2836" y="2202"/>
                    <a:pt x="2836" y="1434"/>
                  </a:cubicBezTo>
                  <a:cubicBezTo>
                    <a:pt x="2836" y="634"/>
                    <a:pt x="2202" y="0"/>
                    <a:pt x="1401"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1" name="Google Shape;2161;p50"/>
            <p:cNvSpPr/>
            <p:nvPr/>
          </p:nvSpPr>
          <p:spPr>
            <a:xfrm>
              <a:off x="-2005425" y="3659725"/>
              <a:ext cx="70075" cy="70075"/>
            </a:xfrm>
            <a:custGeom>
              <a:avLst/>
              <a:gdLst/>
              <a:ahLst/>
              <a:cxnLst/>
              <a:rect l="l" t="t" r="r" b="b"/>
              <a:pathLst>
                <a:path w="2803" h="2803" extrusionOk="0">
                  <a:moveTo>
                    <a:pt x="1401" y="1"/>
                  </a:moveTo>
                  <a:cubicBezTo>
                    <a:pt x="601" y="1"/>
                    <a:pt x="0" y="601"/>
                    <a:pt x="0" y="1402"/>
                  </a:cubicBezTo>
                  <a:cubicBezTo>
                    <a:pt x="0" y="2202"/>
                    <a:pt x="601" y="2803"/>
                    <a:pt x="1401" y="2803"/>
                  </a:cubicBezTo>
                  <a:cubicBezTo>
                    <a:pt x="2202" y="2803"/>
                    <a:pt x="2802" y="2202"/>
                    <a:pt x="2802" y="1402"/>
                  </a:cubicBezTo>
                  <a:cubicBezTo>
                    <a:pt x="2769" y="601"/>
                    <a:pt x="2169" y="1"/>
                    <a:pt x="1401"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2" name="Google Shape;2162;p50"/>
            <p:cNvSpPr/>
            <p:nvPr/>
          </p:nvSpPr>
          <p:spPr>
            <a:xfrm>
              <a:off x="-2108000" y="3371800"/>
              <a:ext cx="145125" cy="158675"/>
            </a:xfrm>
            <a:custGeom>
              <a:avLst/>
              <a:gdLst/>
              <a:ahLst/>
              <a:cxnLst/>
              <a:rect l="l" t="t" r="r" b="b"/>
              <a:pathLst>
                <a:path w="5805" h="6347" extrusionOk="0">
                  <a:moveTo>
                    <a:pt x="685" y="0"/>
                  </a:moveTo>
                  <a:cubicBezTo>
                    <a:pt x="322" y="0"/>
                    <a:pt x="0" y="288"/>
                    <a:pt x="0" y="677"/>
                  </a:cubicBezTo>
                  <a:lnTo>
                    <a:pt x="0" y="5680"/>
                  </a:lnTo>
                  <a:cubicBezTo>
                    <a:pt x="0" y="6078"/>
                    <a:pt x="316" y="6346"/>
                    <a:pt x="656" y="6346"/>
                  </a:cubicBezTo>
                  <a:cubicBezTo>
                    <a:pt x="772" y="6346"/>
                    <a:pt x="891" y="6315"/>
                    <a:pt x="1001" y="6247"/>
                  </a:cubicBezTo>
                  <a:lnTo>
                    <a:pt x="5338" y="3745"/>
                  </a:lnTo>
                  <a:cubicBezTo>
                    <a:pt x="5805" y="3512"/>
                    <a:pt x="5805" y="2878"/>
                    <a:pt x="5338" y="2578"/>
                  </a:cubicBezTo>
                  <a:lnTo>
                    <a:pt x="1001" y="76"/>
                  </a:lnTo>
                  <a:cubicBezTo>
                    <a:pt x="897" y="24"/>
                    <a:pt x="789" y="0"/>
                    <a:pt x="685"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3" name="Google Shape;2163;p50"/>
            <p:cNvSpPr/>
            <p:nvPr/>
          </p:nvSpPr>
          <p:spPr>
            <a:xfrm>
              <a:off x="-4436325" y="3096825"/>
              <a:ext cx="377800" cy="575425"/>
            </a:xfrm>
            <a:custGeom>
              <a:avLst/>
              <a:gdLst/>
              <a:ahLst/>
              <a:cxnLst/>
              <a:rect l="l" t="t" r="r" b="b"/>
              <a:pathLst>
                <a:path w="15112" h="23017" extrusionOk="0">
                  <a:moveTo>
                    <a:pt x="15111" y="1"/>
                  </a:moveTo>
                  <a:cubicBezTo>
                    <a:pt x="14858" y="472"/>
                    <a:pt x="14628" y="850"/>
                    <a:pt x="14409" y="1157"/>
                  </a:cubicBezTo>
                  <a:lnTo>
                    <a:pt x="14409" y="1157"/>
                  </a:lnTo>
                  <a:cubicBezTo>
                    <a:pt x="15111" y="837"/>
                    <a:pt x="15111" y="1026"/>
                    <a:pt x="15111" y="1"/>
                  </a:cubicBezTo>
                  <a:close/>
                  <a:moveTo>
                    <a:pt x="14409" y="1157"/>
                  </a:moveTo>
                  <a:cubicBezTo>
                    <a:pt x="14083" y="1306"/>
                    <a:pt x="13607" y="1563"/>
                    <a:pt x="12910" y="2102"/>
                  </a:cubicBezTo>
                  <a:cubicBezTo>
                    <a:pt x="12591" y="2353"/>
                    <a:pt x="12263" y="2592"/>
                    <a:pt x="11930" y="2824"/>
                  </a:cubicBezTo>
                  <a:lnTo>
                    <a:pt x="11930" y="2824"/>
                  </a:lnTo>
                  <a:cubicBezTo>
                    <a:pt x="12975" y="2456"/>
                    <a:pt x="13618" y="2266"/>
                    <a:pt x="14409" y="1157"/>
                  </a:cubicBezTo>
                  <a:close/>
                  <a:moveTo>
                    <a:pt x="11930" y="2824"/>
                  </a:moveTo>
                  <a:lnTo>
                    <a:pt x="11930" y="2824"/>
                  </a:lnTo>
                  <a:cubicBezTo>
                    <a:pt x="11319" y="3039"/>
                    <a:pt x="10570" y="3314"/>
                    <a:pt x="9574" y="3870"/>
                  </a:cubicBezTo>
                  <a:cubicBezTo>
                    <a:pt x="6972" y="5271"/>
                    <a:pt x="4003" y="6205"/>
                    <a:pt x="2102" y="8507"/>
                  </a:cubicBezTo>
                  <a:cubicBezTo>
                    <a:pt x="100" y="10942"/>
                    <a:pt x="0" y="14611"/>
                    <a:pt x="1435" y="17446"/>
                  </a:cubicBezTo>
                  <a:cubicBezTo>
                    <a:pt x="2902" y="20248"/>
                    <a:pt x="5771" y="22216"/>
                    <a:pt x="8840" y="23017"/>
                  </a:cubicBezTo>
                  <a:cubicBezTo>
                    <a:pt x="6105" y="21516"/>
                    <a:pt x="4103" y="18747"/>
                    <a:pt x="3603" y="15678"/>
                  </a:cubicBezTo>
                  <a:cubicBezTo>
                    <a:pt x="3103" y="12610"/>
                    <a:pt x="4070" y="9341"/>
                    <a:pt x="6205" y="7039"/>
                  </a:cubicBezTo>
                  <a:cubicBezTo>
                    <a:pt x="7802" y="5298"/>
                    <a:pt x="9962" y="4193"/>
                    <a:pt x="11930" y="2824"/>
                  </a:cubicBezTo>
                  <a:close/>
                </a:path>
              </a:pathLst>
            </a:custGeom>
            <a:solidFill>
              <a:srgbClr val="4D4DF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4" name="Google Shape;2164;p50"/>
            <p:cNvSpPr/>
            <p:nvPr/>
          </p:nvSpPr>
          <p:spPr>
            <a:xfrm>
              <a:off x="-2341500" y="4202625"/>
              <a:ext cx="362775" cy="310300"/>
            </a:xfrm>
            <a:custGeom>
              <a:avLst/>
              <a:gdLst/>
              <a:ahLst/>
              <a:cxnLst/>
              <a:rect l="l" t="t" r="r" b="b"/>
              <a:pathLst>
                <a:path w="14511" h="12412" extrusionOk="0">
                  <a:moveTo>
                    <a:pt x="10174" y="0"/>
                  </a:moveTo>
                  <a:lnTo>
                    <a:pt x="0" y="3569"/>
                  </a:lnTo>
                  <a:lnTo>
                    <a:pt x="4904" y="12176"/>
                  </a:lnTo>
                  <a:cubicBezTo>
                    <a:pt x="4904" y="12176"/>
                    <a:pt x="5880" y="12411"/>
                    <a:pt x="7241" y="12411"/>
                  </a:cubicBezTo>
                  <a:cubicBezTo>
                    <a:pt x="9502" y="12411"/>
                    <a:pt x="12825" y="11762"/>
                    <a:pt x="14511" y="8306"/>
                  </a:cubicBezTo>
                  <a:lnTo>
                    <a:pt x="10174" y="0"/>
                  </a:ln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5" name="Google Shape;2165;p50"/>
            <p:cNvSpPr/>
            <p:nvPr/>
          </p:nvSpPr>
          <p:spPr>
            <a:xfrm>
              <a:off x="-2341500" y="4202625"/>
              <a:ext cx="283550" cy="261875"/>
            </a:xfrm>
            <a:custGeom>
              <a:avLst/>
              <a:gdLst/>
              <a:ahLst/>
              <a:cxnLst/>
              <a:rect l="l" t="t" r="r" b="b"/>
              <a:pathLst>
                <a:path w="11342" h="10475" extrusionOk="0">
                  <a:moveTo>
                    <a:pt x="10141" y="0"/>
                  </a:moveTo>
                  <a:lnTo>
                    <a:pt x="0" y="3569"/>
                  </a:lnTo>
                  <a:lnTo>
                    <a:pt x="1668" y="6505"/>
                  </a:lnTo>
                  <a:lnTo>
                    <a:pt x="3903" y="10474"/>
                  </a:lnTo>
                  <a:lnTo>
                    <a:pt x="11342" y="2335"/>
                  </a:lnTo>
                  <a:lnTo>
                    <a:pt x="10141" y="0"/>
                  </a:ln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6" name="Google Shape;2166;p50"/>
            <p:cNvSpPr/>
            <p:nvPr/>
          </p:nvSpPr>
          <p:spPr>
            <a:xfrm>
              <a:off x="-2257275" y="4393575"/>
              <a:ext cx="646325" cy="384475"/>
            </a:xfrm>
            <a:custGeom>
              <a:avLst/>
              <a:gdLst/>
              <a:ahLst/>
              <a:cxnLst/>
              <a:rect l="l" t="t" r="r" b="b"/>
              <a:pathLst>
                <a:path w="25853" h="15379" extrusionOk="0">
                  <a:moveTo>
                    <a:pt x="10775" y="1"/>
                  </a:moveTo>
                  <a:lnTo>
                    <a:pt x="534" y="2836"/>
                  </a:lnTo>
                  <a:lnTo>
                    <a:pt x="134" y="8674"/>
                  </a:lnTo>
                  <a:cubicBezTo>
                    <a:pt x="1" y="10709"/>
                    <a:pt x="1468" y="12443"/>
                    <a:pt x="3470" y="12710"/>
                  </a:cubicBezTo>
                  <a:lnTo>
                    <a:pt x="25619" y="15379"/>
                  </a:lnTo>
                  <a:lnTo>
                    <a:pt x="25686" y="14678"/>
                  </a:lnTo>
                  <a:cubicBezTo>
                    <a:pt x="25852" y="12944"/>
                    <a:pt x="24985" y="11342"/>
                    <a:pt x="23484" y="10575"/>
                  </a:cubicBezTo>
                  <a:lnTo>
                    <a:pt x="20682" y="9208"/>
                  </a:lnTo>
                  <a:lnTo>
                    <a:pt x="1077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7" name="Google Shape;2167;p50"/>
            <p:cNvSpPr/>
            <p:nvPr/>
          </p:nvSpPr>
          <p:spPr>
            <a:xfrm>
              <a:off x="-2258100" y="4570375"/>
              <a:ext cx="150950" cy="146800"/>
            </a:xfrm>
            <a:custGeom>
              <a:avLst/>
              <a:gdLst/>
              <a:ahLst/>
              <a:cxnLst/>
              <a:rect l="l" t="t" r="r" b="b"/>
              <a:pathLst>
                <a:path w="6038" h="5872" extrusionOk="0">
                  <a:moveTo>
                    <a:pt x="1254" y="1"/>
                  </a:moveTo>
                  <a:cubicBezTo>
                    <a:pt x="901" y="1"/>
                    <a:pt x="567" y="45"/>
                    <a:pt x="234" y="134"/>
                  </a:cubicBezTo>
                  <a:lnTo>
                    <a:pt x="134" y="1602"/>
                  </a:lnTo>
                  <a:cubicBezTo>
                    <a:pt x="0" y="3603"/>
                    <a:pt x="1468" y="5371"/>
                    <a:pt x="3469" y="5638"/>
                  </a:cubicBezTo>
                  <a:lnTo>
                    <a:pt x="5604" y="5872"/>
                  </a:lnTo>
                  <a:cubicBezTo>
                    <a:pt x="5671" y="5638"/>
                    <a:pt x="5704" y="5371"/>
                    <a:pt x="5738" y="5104"/>
                  </a:cubicBezTo>
                  <a:cubicBezTo>
                    <a:pt x="6038" y="2603"/>
                    <a:pt x="4303" y="334"/>
                    <a:pt x="1801" y="34"/>
                  </a:cubicBezTo>
                  <a:cubicBezTo>
                    <a:pt x="1612" y="12"/>
                    <a:pt x="1431" y="1"/>
                    <a:pt x="1254"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8" name="Google Shape;2168;p50"/>
            <p:cNvSpPr/>
            <p:nvPr/>
          </p:nvSpPr>
          <p:spPr>
            <a:xfrm>
              <a:off x="-1898675" y="4554525"/>
              <a:ext cx="137625" cy="119275"/>
            </a:xfrm>
            <a:custGeom>
              <a:avLst/>
              <a:gdLst/>
              <a:ahLst/>
              <a:cxnLst/>
              <a:rect l="l" t="t" r="r" b="b"/>
              <a:pathLst>
                <a:path w="5505" h="4771" extrusionOk="0">
                  <a:moveTo>
                    <a:pt x="3369" y="1"/>
                  </a:moveTo>
                  <a:lnTo>
                    <a:pt x="0" y="2469"/>
                  </a:lnTo>
                  <a:lnTo>
                    <a:pt x="1668" y="4771"/>
                  </a:lnTo>
                  <a:lnTo>
                    <a:pt x="5504" y="1969"/>
                  </a:lnTo>
                  <a:lnTo>
                    <a:pt x="3369" y="1"/>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69" name="Google Shape;2169;p50"/>
            <p:cNvSpPr/>
            <p:nvPr/>
          </p:nvSpPr>
          <p:spPr>
            <a:xfrm>
              <a:off x="-1983750" y="4481150"/>
              <a:ext cx="143475" cy="122600"/>
            </a:xfrm>
            <a:custGeom>
              <a:avLst/>
              <a:gdLst/>
              <a:ahLst/>
              <a:cxnLst/>
              <a:rect l="l" t="t" r="r" b="b"/>
              <a:pathLst>
                <a:path w="5739" h="4904" extrusionOk="0">
                  <a:moveTo>
                    <a:pt x="3603" y="0"/>
                  </a:moveTo>
                  <a:lnTo>
                    <a:pt x="1" y="2602"/>
                  </a:lnTo>
                  <a:lnTo>
                    <a:pt x="1669" y="4904"/>
                  </a:lnTo>
                  <a:lnTo>
                    <a:pt x="5738" y="1935"/>
                  </a:lnTo>
                  <a:lnTo>
                    <a:pt x="3603" y="0"/>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0" name="Google Shape;2170;p50"/>
            <p:cNvSpPr/>
            <p:nvPr/>
          </p:nvSpPr>
          <p:spPr>
            <a:xfrm>
              <a:off x="-3740825" y="2355700"/>
              <a:ext cx="1056600" cy="1254025"/>
            </a:xfrm>
            <a:custGeom>
              <a:avLst/>
              <a:gdLst/>
              <a:ahLst/>
              <a:cxnLst/>
              <a:rect l="l" t="t" r="r" b="b"/>
              <a:pathLst>
                <a:path w="42264" h="50161" extrusionOk="0">
                  <a:moveTo>
                    <a:pt x="11780" y="0"/>
                  </a:moveTo>
                  <a:cubicBezTo>
                    <a:pt x="10157" y="0"/>
                    <a:pt x="8501" y="433"/>
                    <a:pt x="7072" y="1259"/>
                  </a:cubicBezTo>
                  <a:cubicBezTo>
                    <a:pt x="4003" y="2893"/>
                    <a:pt x="1935" y="5995"/>
                    <a:pt x="968" y="9331"/>
                  </a:cubicBezTo>
                  <a:cubicBezTo>
                    <a:pt x="0" y="12600"/>
                    <a:pt x="67" y="16169"/>
                    <a:pt x="501" y="19572"/>
                  </a:cubicBezTo>
                  <a:cubicBezTo>
                    <a:pt x="1468" y="26944"/>
                    <a:pt x="4403" y="34182"/>
                    <a:pt x="9307" y="39786"/>
                  </a:cubicBezTo>
                  <a:cubicBezTo>
                    <a:pt x="14177" y="45390"/>
                    <a:pt x="21149" y="49360"/>
                    <a:pt x="28587" y="50060"/>
                  </a:cubicBezTo>
                  <a:cubicBezTo>
                    <a:pt x="29253" y="50125"/>
                    <a:pt x="29930" y="50161"/>
                    <a:pt x="30608" y="50161"/>
                  </a:cubicBezTo>
                  <a:cubicBezTo>
                    <a:pt x="33431" y="50161"/>
                    <a:pt x="36276" y="49540"/>
                    <a:pt x="38428" y="47792"/>
                  </a:cubicBezTo>
                  <a:cubicBezTo>
                    <a:pt x="41096" y="45624"/>
                    <a:pt x="42264" y="41354"/>
                    <a:pt x="40129" y="38619"/>
                  </a:cubicBezTo>
                  <a:cubicBezTo>
                    <a:pt x="38528" y="36550"/>
                    <a:pt x="35359" y="35550"/>
                    <a:pt x="34925" y="32948"/>
                  </a:cubicBezTo>
                  <a:cubicBezTo>
                    <a:pt x="34592" y="30913"/>
                    <a:pt x="36126" y="29112"/>
                    <a:pt x="36660" y="27177"/>
                  </a:cubicBezTo>
                  <a:cubicBezTo>
                    <a:pt x="37494" y="24242"/>
                    <a:pt x="35792" y="20773"/>
                    <a:pt x="32957" y="19705"/>
                  </a:cubicBezTo>
                  <a:cubicBezTo>
                    <a:pt x="30755" y="18838"/>
                    <a:pt x="28254" y="19271"/>
                    <a:pt x="25919" y="18838"/>
                  </a:cubicBezTo>
                  <a:cubicBezTo>
                    <a:pt x="22416" y="18137"/>
                    <a:pt x="19614" y="15335"/>
                    <a:pt x="18180" y="12066"/>
                  </a:cubicBezTo>
                  <a:cubicBezTo>
                    <a:pt x="16745" y="8831"/>
                    <a:pt x="16512" y="5161"/>
                    <a:pt x="16679" y="1625"/>
                  </a:cubicBezTo>
                  <a:cubicBezTo>
                    <a:pt x="15315" y="524"/>
                    <a:pt x="13568" y="0"/>
                    <a:pt x="11780" y="0"/>
                  </a:cubicBezTo>
                  <a:close/>
                </a:path>
              </a:pathLst>
            </a:custGeom>
            <a:solidFill>
              <a:srgbClr val="4D4DF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1" name="Google Shape;2171;p50"/>
            <p:cNvSpPr/>
            <p:nvPr/>
          </p:nvSpPr>
          <p:spPr>
            <a:xfrm>
              <a:off x="-3544850" y="2422175"/>
              <a:ext cx="820600" cy="1146675"/>
            </a:xfrm>
            <a:custGeom>
              <a:avLst/>
              <a:gdLst/>
              <a:ahLst/>
              <a:cxnLst/>
              <a:rect l="l" t="t" r="r" b="b"/>
              <a:pathLst>
                <a:path w="32824" h="45867" extrusionOk="0">
                  <a:moveTo>
                    <a:pt x="5971" y="1"/>
                  </a:moveTo>
                  <a:lnTo>
                    <a:pt x="0" y="2302"/>
                  </a:lnTo>
                  <a:lnTo>
                    <a:pt x="1234" y="36827"/>
                  </a:lnTo>
                  <a:cubicBezTo>
                    <a:pt x="1301" y="36894"/>
                    <a:pt x="1334" y="36994"/>
                    <a:pt x="1434" y="37060"/>
                  </a:cubicBezTo>
                  <a:cubicBezTo>
                    <a:pt x="4904" y="41030"/>
                    <a:pt x="9340" y="44099"/>
                    <a:pt x="14244" y="45867"/>
                  </a:cubicBezTo>
                  <a:cubicBezTo>
                    <a:pt x="20915" y="44866"/>
                    <a:pt x="28454" y="43732"/>
                    <a:pt x="32290" y="42931"/>
                  </a:cubicBezTo>
                  <a:cubicBezTo>
                    <a:pt x="32523" y="42698"/>
                    <a:pt x="32690" y="42364"/>
                    <a:pt x="32824" y="42031"/>
                  </a:cubicBezTo>
                  <a:cubicBezTo>
                    <a:pt x="26686" y="41097"/>
                    <a:pt x="23484" y="34492"/>
                    <a:pt x="24284" y="31023"/>
                  </a:cubicBezTo>
                  <a:cubicBezTo>
                    <a:pt x="25118" y="27353"/>
                    <a:pt x="27520" y="21483"/>
                    <a:pt x="18180" y="20048"/>
                  </a:cubicBezTo>
                  <a:cubicBezTo>
                    <a:pt x="8840" y="18647"/>
                    <a:pt x="5971" y="1"/>
                    <a:pt x="5971"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2" name="Google Shape;2172;p50"/>
            <p:cNvSpPr/>
            <p:nvPr/>
          </p:nvSpPr>
          <p:spPr>
            <a:xfrm>
              <a:off x="-4334600" y="2355500"/>
              <a:ext cx="930700" cy="1483050"/>
            </a:xfrm>
            <a:custGeom>
              <a:avLst/>
              <a:gdLst/>
              <a:ahLst/>
              <a:cxnLst/>
              <a:rect l="l" t="t" r="r" b="b"/>
              <a:pathLst>
                <a:path w="37228" h="59322" extrusionOk="0">
                  <a:moveTo>
                    <a:pt x="16025" y="0"/>
                  </a:moveTo>
                  <a:cubicBezTo>
                    <a:pt x="15004" y="0"/>
                    <a:pt x="13932" y="105"/>
                    <a:pt x="12810" y="333"/>
                  </a:cubicBezTo>
                  <a:cubicBezTo>
                    <a:pt x="13744" y="4135"/>
                    <a:pt x="14545" y="8872"/>
                    <a:pt x="12310" y="12074"/>
                  </a:cubicBezTo>
                  <a:cubicBezTo>
                    <a:pt x="10742" y="14309"/>
                    <a:pt x="8040" y="15377"/>
                    <a:pt x="5805" y="16878"/>
                  </a:cubicBezTo>
                  <a:cubicBezTo>
                    <a:pt x="3537" y="18379"/>
                    <a:pt x="1402" y="20914"/>
                    <a:pt x="2136" y="23549"/>
                  </a:cubicBezTo>
                  <a:cubicBezTo>
                    <a:pt x="2903" y="26518"/>
                    <a:pt x="6872" y="28052"/>
                    <a:pt x="6973" y="31088"/>
                  </a:cubicBezTo>
                  <a:cubicBezTo>
                    <a:pt x="7039" y="33423"/>
                    <a:pt x="4804" y="35057"/>
                    <a:pt x="3303" y="36892"/>
                  </a:cubicBezTo>
                  <a:cubicBezTo>
                    <a:pt x="1" y="40895"/>
                    <a:pt x="368" y="47066"/>
                    <a:pt x="3303" y="51336"/>
                  </a:cubicBezTo>
                  <a:cubicBezTo>
                    <a:pt x="6205" y="55572"/>
                    <a:pt x="11209" y="58041"/>
                    <a:pt x="16313" y="58941"/>
                  </a:cubicBezTo>
                  <a:cubicBezTo>
                    <a:pt x="17630" y="59185"/>
                    <a:pt x="18987" y="59322"/>
                    <a:pt x="20339" y="59322"/>
                  </a:cubicBezTo>
                  <a:cubicBezTo>
                    <a:pt x="23061" y="59322"/>
                    <a:pt x="25759" y="58766"/>
                    <a:pt x="28054" y="57407"/>
                  </a:cubicBezTo>
                  <a:cubicBezTo>
                    <a:pt x="33125" y="54405"/>
                    <a:pt x="35226" y="48167"/>
                    <a:pt x="35993" y="42329"/>
                  </a:cubicBezTo>
                  <a:cubicBezTo>
                    <a:pt x="37227" y="32155"/>
                    <a:pt x="35460" y="21681"/>
                    <a:pt x="31290" y="12341"/>
                  </a:cubicBezTo>
                  <a:cubicBezTo>
                    <a:pt x="29722" y="8905"/>
                    <a:pt x="27854" y="5536"/>
                    <a:pt x="24885" y="3168"/>
                  </a:cubicBezTo>
                  <a:cubicBezTo>
                    <a:pt x="22621" y="1320"/>
                    <a:pt x="19647" y="0"/>
                    <a:pt x="16025" y="0"/>
                  </a:cubicBezTo>
                  <a:close/>
                </a:path>
              </a:pathLst>
            </a:custGeom>
            <a:solidFill>
              <a:srgbClr val="4D4DF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3" name="Google Shape;2173;p50"/>
            <p:cNvSpPr/>
            <p:nvPr/>
          </p:nvSpPr>
          <p:spPr>
            <a:xfrm>
              <a:off x="-4438000" y="2585625"/>
              <a:ext cx="1400200" cy="1772125"/>
            </a:xfrm>
            <a:custGeom>
              <a:avLst/>
              <a:gdLst/>
              <a:ahLst/>
              <a:cxnLst/>
              <a:rect l="l" t="t" r="r" b="b"/>
              <a:pathLst>
                <a:path w="56008" h="70885" extrusionOk="0">
                  <a:moveTo>
                    <a:pt x="10341" y="24351"/>
                  </a:moveTo>
                  <a:lnTo>
                    <a:pt x="10341" y="24351"/>
                  </a:lnTo>
                  <a:cubicBezTo>
                    <a:pt x="9507" y="25519"/>
                    <a:pt x="8340" y="26553"/>
                    <a:pt x="7473" y="27654"/>
                  </a:cubicBezTo>
                  <a:cubicBezTo>
                    <a:pt x="4170" y="31657"/>
                    <a:pt x="4537" y="37828"/>
                    <a:pt x="7473" y="42064"/>
                  </a:cubicBezTo>
                  <a:cubicBezTo>
                    <a:pt x="7639" y="42331"/>
                    <a:pt x="7840" y="42564"/>
                    <a:pt x="8040" y="42831"/>
                  </a:cubicBezTo>
                  <a:cubicBezTo>
                    <a:pt x="5805" y="41230"/>
                    <a:pt x="4170" y="38795"/>
                    <a:pt x="3770" y="36060"/>
                  </a:cubicBezTo>
                  <a:cubicBezTo>
                    <a:pt x="3270" y="33024"/>
                    <a:pt x="4237" y="29722"/>
                    <a:pt x="6338" y="27454"/>
                  </a:cubicBezTo>
                  <a:cubicBezTo>
                    <a:pt x="7506" y="26186"/>
                    <a:pt x="8940" y="25285"/>
                    <a:pt x="10341" y="24351"/>
                  </a:cubicBezTo>
                  <a:close/>
                  <a:moveTo>
                    <a:pt x="17647" y="1"/>
                  </a:moveTo>
                  <a:cubicBezTo>
                    <a:pt x="17446" y="1035"/>
                    <a:pt x="17013" y="2002"/>
                    <a:pt x="16446" y="2869"/>
                  </a:cubicBezTo>
                  <a:cubicBezTo>
                    <a:pt x="14911" y="5104"/>
                    <a:pt x="12176" y="6172"/>
                    <a:pt x="9941" y="7673"/>
                  </a:cubicBezTo>
                  <a:cubicBezTo>
                    <a:pt x="7673" y="9174"/>
                    <a:pt x="5571" y="11709"/>
                    <a:pt x="6272" y="14344"/>
                  </a:cubicBezTo>
                  <a:cubicBezTo>
                    <a:pt x="7072" y="17313"/>
                    <a:pt x="11008" y="18847"/>
                    <a:pt x="11109" y="21883"/>
                  </a:cubicBezTo>
                  <a:cubicBezTo>
                    <a:pt x="11142" y="22617"/>
                    <a:pt x="10942" y="23217"/>
                    <a:pt x="10608" y="23851"/>
                  </a:cubicBezTo>
                  <a:cubicBezTo>
                    <a:pt x="10308" y="23984"/>
                    <a:pt x="9974" y="24151"/>
                    <a:pt x="9607" y="24351"/>
                  </a:cubicBezTo>
                  <a:cubicBezTo>
                    <a:pt x="7006" y="25786"/>
                    <a:pt x="4003" y="26686"/>
                    <a:pt x="2135" y="28988"/>
                  </a:cubicBezTo>
                  <a:cubicBezTo>
                    <a:pt x="134" y="31456"/>
                    <a:pt x="1" y="35126"/>
                    <a:pt x="1468" y="37961"/>
                  </a:cubicBezTo>
                  <a:cubicBezTo>
                    <a:pt x="2836" y="40563"/>
                    <a:pt x="5438" y="42464"/>
                    <a:pt x="8273" y="43332"/>
                  </a:cubicBezTo>
                  <a:cubicBezTo>
                    <a:pt x="9441" y="44733"/>
                    <a:pt x="10842" y="45900"/>
                    <a:pt x="12443" y="46867"/>
                  </a:cubicBezTo>
                  <a:cubicBezTo>
                    <a:pt x="12510" y="46901"/>
                    <a:pt x="12576" y="46968"/>
                    <a:pt x="12643" y="47001"/>
                  </a:cubicBezTo>
                  <a:cubicBezTo>
                    <a:pt x="12910" y="47168"/>
                    <a:pt x="13143" y="47301"/>
                    <a:pt x="13444" y="47468"/>
                  </a:cubicBezTo>
                  <a:lnTo>
                    <a:pt x="13677" y="47568"/>
                  </a:lnTo>
                  <a:cubicBezTo>
                    <a:pt x="13977" y="47701"/>
                    <a:pt x="14244" y="47868"/>
                    <a:pt x="14511" y="48002"/>
                  </a:cubicBezTo>
                  <a:cubicBezTo>
                    <a:pt x="14578" y="48035"/>
                    <a:pt x="14644" y="48035"/>
                    <a:pt x="14678" y="48068"/>
                  </a:cubicBezTo>
                  <a:cubicBezTo>
                    <a:pt x="15345" y="48369"/>
                    <a:pt x="16079" y="48669"/>
                    <a:pt x="16813" y="48902"/>
                  </a:cubicBezTo>
                  <a:cubicBezTo>
                    <a:pt x="16913" y="48969"/>
                    <a:pt x="17013" y="49002"/>
                    <a:pt x="17113" y="49002"/>
                  </a:cubicBezTo>
                  <a:cubicBezTo>
                    <a:pt x="17346" y="49069"/>
                    <a:pt x="17613" y="49169"/>
                    <a:pt x="17913" y="49236"/>
                  </a:cubicBezTo>
                  <a:cubicBezTo>
                    <a:pt x="18013" y="49303"/>
                    <a:pt x="18147" y="49336"/>
                    <a:pt x="18247" y="49336"/>
                  </a:cubicBezTo>
                  <a:cubicBezTo>
                    <a:pt x="18480" y="49403"/>
                    <a:pt x="18747" y="49469"/>
                    <a:pt x="18981" y="49536"/>
                  </a:cubicBezTo>
                  <a:cubicBezTo>
                    <a:pt x="19114" y="49569"/>
                    <a:pt x="19181" y="49569"/>
                    <a:pt x="19314" y="49636"/>
                  </a:cubicBezTo>
                  <a:cubicBezTo>
                    <a:pt x="19681" y="49703"/>
                    <a:pt x="20015" y="49803"/>
                    <a:pt x="20415" y="49836"/>
                  </a:cubicBezTo>
                  <a:cubicBezTo>
                    <a:pt x="21734" y="50100"/>
                    <a:pt x="23105" y="50209"/>
                    <a:pt x="24459" y="50209"/>
                  </a:cubicBezTo>
                  <a:cubicBezTo>
                    <a:pt x="24646" y="50209"/>
                    <a:pt x="24832" y="50207"/>
                    <a:pt x="25018" y="50203"/>
                  </a:cubicBezTo>
                  <a:lnTo>
                    <a:pt x="27320" y="53506"/>
                  </a:lnTo>
                  <a:lnTo>
                    <a:pt x="27253" y="58876"/>
                  </a:lnTo>
                  <a:lnTo>
                    <a:pt x="28754" y="61511"/>
                  </a:lnTo>
                  <a:cubicBezTo>
                    <a:pt x="29031" y="62014"/>
                    <a:pt x="29080" y="62365"/>
                    <a:pt x="29387" y="62365"/>
                  </a:cubicBezTo>
                  <a:cubicBezTo>
                    <a:pt x="29488" y="62365"/>
                    <a:pt x="29616" y="62327"/>
                    <a:pt x="29789" y="62245"/>
                  </a:cubicBezTo>
                  <a:cubicBezTo>
                    <a:pt x="30322" y="62012"/>
                    <a:pt x="30656" y="61478"/>
                    <a:pt x="30656" y="60877"/>
                  </a:cubicBezTo>
                  <a:lnTo>
                    <a:pt x="30522" y="56541"/>
                  </a:lnTo>
                  <a:lnTo>
                    <a:pt x="33424" y="59143"/>
                  </a:lnTo>
                  <a:lnTo>
                    <a:pt x="35259" y="63479"/>
                  </a:lnTo>
                  <a:cubicBezTo>
                    <a:pt x="35520" y="64080"/>
                    <a:pt x="36128" y="64476"/>
                    <a:pt x="36780" y="64476"/>
                  </a:cubicBezTo>
                  <a:cubicBezTo>
                    <a:pt x="36961" y="64476"/>
                    <a:pt x="37146" y="64445"/>
                    <a:pt x="37327" y="64380"/>
                  </a:cubicBezTo>
                  <a:cubicBezTo>
                    <a:pt x="37861" y="64180"/>
                    <a:pt x="38295" y="63713"/>
                    <a:pt x="38428" y="63146"/>
                  </a:cubicBezTo>
                  <a:lnTo>
                    <a:pt x="38495" y="63146"/>
                  </a:lnTo>
                  <a:cubicBezTo>
                    <a:pt x="38528" y="63146"/>
                    <a:pt x="38528" y="63079"/>
                    <a:pt x="38595" y="63079"/>
                  </a:cubicBezTo>
                  <a:lnTo>
                    <a:pt x="38828" y="63379"/>
                  </a:lnTo>
                  <a:cubicBezTo>
                    <a:pt x="39059" y="63661"/>
                    <a:pt x="39389" y="63825"/>
                    <a:pt x="39726" y="63825"/>
                  </a:cubicBezTo>
                  <a:cubicBezTo>
                    <a:pt x="39827" y="63825"/>
                    <a:pt x="39929" y="63810"/>
                    <a:pt x="40029" y="63780"/>
                  </a:cubicBezTo>
                  <a:cubicBezTo>
                    <a:pt x="40763" y="63613"/>
                    <a:pt x="41163" y="62879"/>
                    <a:pt x="40930" y="62178"/>
                  </a:cubicBezTo>
                  <a:lnTo>
                    <a:pt x="40496" y="61078"/>
                  </a:lnTo>
                  <a:lnTo>
                    <a:pt x="40496" y="61078"/>
                  </a:lnTo>
                  <a:cubicBezTo>
                    <a:pt x="41097" y="61511"/>
                    <a:pt x="41764" y="61878"/>
                    <a:pt x="42364" y="62212"/>
                  </a:cubicBezTo>
                  <a:lnTo>
                    <a:pt x="54473" y="68450"/>
                  </a:lnTo>
                  <a:lnTo>
                    <a:pt x="56007" y="70885"/>
                  </a:lnTo>
                  <a:cubicBezTo>
                    <a:pt x="53784" y="48580"/>
                    <a:pt x="46000" y="44375"/>
                    <a:pt x="37701" y="44375"/>
                  </a:cubicBezTo>
                  <a:cubicBezTo>
                    <a:pt x="32676" y="44375"/>
                    <a:pt x="27462" y="45917"/>
                    <a:pt x="23179" y="45917"/>
                  </a:cubicBezTo>
                  <a:cubicBezTo>
                    <a:pt x="21375" y="45917"/>
                    <a:pt x="19737" y="45643"/>
                    <a:pt x="18347" y="44866"/>
                  </a:cubicBezTo>
                  <a:cubicBezTo>
                    <a:pt x="8106" y="39162"/>
                    <a:pt x="14978" y="26386"/>
                    <a:pt x="19048" y="14845"/>
                  </a:cubicBezTo>
                  <a:cubicBezTo>
                    <a:pt x="22483" y="5304"/>
                    <a:pt x="18981" y="1168"/>
                    <a:pt x="17647"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4" name="Google Shape;2174;p50"/>
            <p:cNvSpPr/>
            <p:nvPr/>
          </p:nvSpPr>
          <p:spPr>
            <a:xfrm>
              <a:off x="-4301225" y="2467200"/>
              <a:ext cx="897325" cy="1370150"/>
            </a:xfrm>
            <a:custGeom>
              <a:avLst/>
              <a:gdLst/>
              <a:ahLst/>
              <a:cxnLst/>
              <a:rect l="l" t="t" r="r" b="b"/>
              <a:pathLst>
                <a:path w="35893" h="54806" extrusionOk="0">
                  <a:moveTo>
                    <a:pt x="25018" y="1"/>
                  </a:moveTo>
                  <a:lnTo>
                    <a:pt x="16846" y="1268"/>
                  </a:lnTo>
                  <a:cubicBezTo>
                    <a:pt x="16846" y="1268"/>
                    <a:pt x="16178" y="7940"/>
                    <a:pt x="10841" y="14344"/>
                  </a:cubicBezTo>
                  <a:cubicBezTo>
                    <a:pt x="7139" y="18781"/>
                    <a:pt x="12676" y="25019"/>
                    <a:pt x="10508" y="26753"/>
                  </a:cubicBezTo>
                  <a:cubicBezTo>
                    <a:pt x="3669" y="32224"/>
                    <a:pt x="0" y="37428"/>
                    <a:pt x="6138" y="50904"/>
                  </a:cubicBezTo>
                  <a:cubicBezTo>
                    <a:pt x="8740" y="52739"/>
                    <a:pt x="11842" y="53873"/>
                    <a:pt x="15011" y="54440"/>
                  </a:cubicBezTo>
                  <a:cubicBezTo>
                    <a:pt x="16328" y="54672"/>
                    <a:pt x="17685" y="54806"/>
                    <a:pt x="19037" y="54806"/>
                  </a:cubicBezTo>
                  <a:cubicBezTo>
                    <a:pt x="21759" y="54806"/>
                    <a:pt x="24457" y="54265"/>
                    <a:pt x="26753" y="52905"/>
                  </a:cubicBezTo>
                  <a:cubicBezTo>
                    <a:pt x="31756" y="49903"/>
                    <a:pt x="33891" y="43632"/>
                    <a:pt x="34658" y="37795"/>
                  </a:cubicBezTo>
                  <a:cubicBezTo>
                    <a:pt x="35892" y="27621"/>
                    <a:pt x="34091" y="17180"/>
                    <a:pt x="29922" y="7840"/>
                  </a:cubicBezTo>
                  <a:cubicBezTo>
                    <a:pt x="28687" y="5004"/>
                    <a:pt x="27153" y="2202"/>
                    <a:pt x="25018"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5" name="Google Shape;2175;p50"/>
            <p:cNvSpPr/>
            <p:nvPr/>
          </p:nvSpPr>
          <p:spPr>
            <a:xfrm>
              <a:off x="-3451450" y="2840550"/>
              <a:ext cx="557075" cy="591550"/>
            </a:xfrm>
            <a:custGeom>
              <a:avLst/>
              <a:gdLst/>
              <a:ahLst/>
              <a:cxnLst/>
              <a:rect l="l" t="t" r="r" b="b"/>
              <a:pathLst>
                <a:path w="22283" h="23662" extrusionOk="0">
                  <a:moveTo>
                    <a:pt x="6219" y="0"/>
                  </a:moveTo>
                  <a:cubicBezTo>
                    <a:pt x="5188" y="0"/>
                    <a:pt x="4146" y="308"/>
                    <a:pt x="3236" y="945"/>
                  </a:cubicBezTo>
                  <a:lnTo>
                    <a:pt x="2869" y="1178"/>
                  </a:lnTo>
                  <a:cubicBezTo>
                    <a:pt x="534" y="2846"/>
                    <a:pt x="0" y="6049"/>
                    <a:pt x="1601" y="8384"/>
                  </a:cubicBezTo>
                  <a:lnTo>
                    <a:pt x="15111" y="23661"/>
                  </a:lnTo>
                  <a:lnTo>
                    <a:pt x="22283" y="16323"/>
                  </a:lnTo>
                  <a:lnTo>
                    <a:pt x="10441" y="2179"/>
                  </a:lnTo>
                  <a:cubicBezTo>
                    <a:pt x="9423" y="754"/>
                    <a:pt x="7834" y="0"/>
                    <a:pt x="6219" y="0"/>
                  </a:cubicBezTo>
                  <a:close/>
                </a:path>
              </a:pathLst>
            </a:custGeom>
            <a:solidFill>
              <a:srgbClr val="E8A29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6" name="Google Shape;2176;p50"/>
            <p:cNvSpPr/>
            <p:nvPr/>
          </p:nvSpPr>
          <p:spPr>
            <a:xfrm>
              <a:off x="-3151250" y="2876675"/>
              <a:ext cx="484550" cy="555425"/>
            </a:xfrm>
            <a:custGeom>
              <a:avLst/>
              <a:gdLst/>
              <a:ahLst/>
              <a:cxnLst/>
              <a:rect l="l" t="t" r="r" b="b"/>
              <a:pathLst>
                <a:path w="19382" h="22217" extrusionOk="0">
                  <a:moveTo>
                    <a:pt x="16012" y="0"/>
                  </a:moveTo>
                  <a:lnTo>
                    <a:pt x="1" y="12543"/>
                  </a:lnTo>
                  <a:lnTo>
                    <a:pt x="3103" y="22216"/>
                  </a:lnTo>
                  <a:lnTo>
                    <a:pt x="19381" y="5571"/>
                  </a:lnTo>
                  <a:lnTo>
                    <a:pt x="16012" y="0"/>
                  </a:ln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7" name="Google Shape;2177;p50"/>
            <p:cNvSpPr/>
            <p:nvPr/>
          </p:nvSpPr>
          <p:spPr>
            <a:xfrm>
              <a:off x="-3540700" y="2812150"/>
              <a:ext cx="481200" cy="345575"/>
            </a:xfrm>
            <a:custGeom>
              <a:avLst/>
              <a:gdLst/>
              <a:ahLst/>
              <a:cxnLst/>
              <a:rect l="l" t="t" r="r" b="b"/>
              <a:pathLst>
                <a:path w="19248" h="13823" extrusionOk="0">
                  <a:moveTo>
                    <a:pt x="8611" y="0"/>
                  </a:moveTo>
                  <a:cubicBezTo>
                    <a:pt x="7239" y="0"/>
                    <a:pt x="5880" y="534"/>
                    <a:pt x="4638" y="1881"/>
                  </a:cubicBezTo>
                  <a:cubicBezTo>
                    <a:pt x="4604" y="1881"/>
                    <a:pt x="1" y="7285"/>
                    <a:pt x="9941" y="13823"/>
                  </a:cubicBezTo>
                  <a:lnTo>
                    <a:pt x="19248" y="7718"/>
                  </a:lnTo>
                  <a:cubicBezTo>
                    <a:pt x="19248" y="7718"/>
                    <a:pt x="13831" y="0"/>
                    <a:pt x="8611"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8" name="Google Shape;2178;p50"/>
            <p:cNvSpPr/>
            <p:nvPr/>
          </p:nvSpPr>
          <p:spPr>
            <a:xfrm>
              <a:off x="-3756375" y="2665675"/>
              <a:ext cx="406675" cy="384225"/>
            </a:xfrm>
            <a:custGeom>
              <a:avLst/>
              <a:gdLst/>
              <a:ahLst/>
              <a:cxnLst/>
              <a:rect l="l" t="t" r="r" b="b"/>
              <a:pathLst>
                <a:path w="16267" h="15369" extrusionOk="0">
                  <a:moveTo>
                    <a:pt x="10529" y="1"/>
                  </a:moveTo>
                  <a:cubicBezTo>
                    <a:pt x="10529" y="1"/>
                    <a:pt x="10529" y="1"/>
                    <a:pt x="10529" y="1"/>
                  </a:cubicBezTo>
                  <a:lnTo>
                    <a:pt x="10529" y="1"/>
                  </a:lnTo>
                  <a:cubicBezTo>
                    <a:pt x="10529" y="1"/>
                    <a:pt x="10529" y="1"/>
                    <a:pt x="10529" y="1"/>
                  </a:cubicBezTo>
                  <a:close/>
                  <a:moveTo>
                    <a:pt x="3624" y="1"/>
                  </a:moveTo>
                  <a:cubicBezTo>
                    <a:pt x="3624" y="1"/>
                    <a:pt x="2290" y="8173"/>
                    <a:pt x="789" y="11176"/>
                  </a:cubicBezTo>
                  <a:cubicBezTo>
                    <a:pt x="0" y="12808"/>
                    <a:pt x="4537" y="15368"/>
                    <a:pt x="8902" y="15368"/>
                  </a:cubicBezTo>
                  <a:cubicBezTo>
                    <a:pt x="12477" y="15368"/>
                    <a:pt x="15936" y="13652"/>
                    <a:pt x="16267" y="8307"/>
                  </a:cubicBezTo>
                  <a:cubicBezTo>
                    <a:pt x="16267" y="8307"/>
                    <a:pt x="15533" y="7440"/>
                    <a:pt x="14532" y="6872"/>
                  </a:cubicBezTo>
                  <a:cubicBezTo>
                    <a:pt x="13098" y="6139"/>
                    <a:pt x="11230" y="4304"/>
                    <a:pt x="10529" y="1"/>
                  </a:cubicBezTo>
                  <a:lnTo>
                    <a:pt x="10529" y="1"/>
                  </a:lnTo>
                  <a:cubicBezTo>
                    <a:pt x="10508" y="7"/>
                    <a:pt x="8095" y="371"/>
                    <a:pt x="6059" y="371"/>
                  </a:cubicBezTo>
                  <a:cubicBezTo>
                    <a:pt x="5033" y="371"/>
                    <a:pt x="4102" y="279"/>
                    <a:pt x="3624" y="1"/>
                  </a:cubicBez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79" name="Google Shape;2179;p50"/>
            <p:cNvSpPr/>
            <p:nvPr/>
          </p:nvSpPr>
          <p:spPr>
            <a:xfrm>
              <a:off x="-3672450" y="2664850"/>
              <a:ext cx="271050" cy="167325"/>
            </a:xfrm>
            <a:custGeom>
              <a:avLst/>
              <a:gdLst/>
              <a:ahLst/>
              <a:cxnLst/>
              <a:rect l="l" t="t" r="r" b="b"/>
              <a:pathLst>
                <a:path w="10842" h="6693" extrusionOk="0">
                  <a:moveTo>
                    <a:pt x="367" y="0"/>
                  </a:moveTo>
                  <a:lnTo>
                    <a:pt x="367" y="34"/>
                  </a:lnTo>
                  <a:cubicBezTo>
                    <a:pt x="267" y="101"/>
                    <a:pt x="267" y="134"/>
                    <a:pt x="267" y="134"/>
                  </a:cubicBezTo>
                  <a:lnTo>
                    <a:pt x="267" y="201"/>
                  </a:lnTo>
                  <a:lnTo>
                    <a:pt x="267" y="234"/>
                  </a:lnTo>
                  <a:lnTo>
                    <a:pt x="267" y="334"/>
                  </a:lnTo>
                  <a:cubicBezTo>
                    <a:pt x="234" y="568"/>
                    <a:pt x="167" y="1001"/>
                    <a:pt x="67" y="1502"/>
                  </a:cubicBezTo>
                  <a:lnTo>
                    <a:pt x="67" y="1535"/>
                  </a:lnTo>
                  <a:cubicBezTo>
                    <a:pt x="34" y="1668"/>
                    <a:pt x="34" y="1802"/>
                    <a:pt x="0" y="1902"/>
                  </a:cubicBezTo>
                  <a:cubicBezTo>
                    <a:pt x="1608" y="3911"/>
                    <a:pt x="5677" y="6693"/>
                    <a:pt x="9848" y="6693"/>
                  </a:cubicBezTo>
                  <a:cubicBezTo>
                    <a:pt x="10179" y="6693"/>
                    <a:pt x="10511" y="6675"/>
                    <a:pt x="10842" y="6639"/>
                  </a:cubicBezTo>
                  <a:cubicBezTo>
                    <a:pt x="9507" y="5771"/>
                    <a:pt x="7873" y="3937"/>
                    <a:pt x="7239" y="0"/>
                  </a:cubicBezTo>
                  <a:cubicBezTo>
                    <a:pt x="7239" y="0"/>
                    <a:pt x="4793" y="371"/>
                    <a:pt x="2757" y="371"/>
                  </a:cubicBezTo>
                  <a:cubicBezTo>
                    <a:pt x="1739" y="371"/>
                    <a:pt x="823" y="278"/>
                    <a:pt x="367" y="0"/>
                  </a:cubicBez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0" name="Google Shape;2180;p50"/>
            <p:cNvSpPr/>
            <p:nvPr/>
          </p:nvSpPr>
          <p:spPr>
            <a:xfrm>
              <a:off x="-3680800" y="2665675"/>
              <a:ext cx="331950" cy="279400"/>
            </a:xfrm>
            <a:custGeom>
              <a:avLst/>
              <a:gdLst/>
              <a:ahLst/>
              <a:cxnLst/>
              <a:rect l="l" t="t" r="r" b="b"/>
              <a:pathLst>
                <a:path w="13278" h="11176" extrusionOk="0">
                  <a:moveTo>
                    <a:pt x="668" y="1"/>
                  </a:moveTo>
                  <a:cubicBezTo>
                    <a:pt x="668" y="1"/>
                    <a:pt x="401" y="1502"/>
                    <a:pt x="1" y="3503"/>
                  </a:cubicBezTo>
                  <a:cubicBezTo>
                    <a:pt x="1369" y="6906"/>
                    <a:pt x="4704" y="10642"/>
                    <a:pt x="12710" y="11176"/>
                  </a:cubicBezTo>
                  <a:cubicBezTo>
                    <a:pt x="13010" y="10408"/>
                    <a:pt x="13210" y="9441"/>
                    <a:pt x="13277" y="8307"/>
                  </a:cubicBezTo>
                  <a:cubicBezTo>
                    <a:pt x="13244" y="8307"/>
                    <a:pt x="12510" y="7440"/>
                    <a:pt x="11542" y="6906"/>
                  </a:cubicBezTo>
                  <a:cubicBezTo>
                    <a:pt x="10108" y="6139"/>
                    <a:pt x="8240" y="4304"/>
                    <a:pt x="7540" y="1"/>
                  </a:cubicBezTo>
                  <a:cubicBezTo>
                    <a:pt x="7540" y="1"/>
                    <a:pt x="5093" y="371"/>
                    <a:pt x="3057" y="371"/>
                  </a:cubicBezTo>
                  <a:cubicBezTo>
                    <a:pt x="2039" y="371"/>
                    <a:pt x="1124" y="279"/>
                    <a:pt x="668" y="1"/>
                  </a:cubicBez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1" name="Google Shape;2181;p50"/>
            <p:cNvSpPr/>
            <p:nvPr/>
          </p:nvSpPr>
          <p:spPr>
            <a:xfrm>
              <a:off x="-3500650" y="2068600"/>
              <a:ext cx="291050" cy="382700"/>
            </a:xfrm>
            <a:custGeom>
              <a:avLst/>
              <a:gdLst/>
              <a:ahLst/>
              <a:cxnLst/>
              <a:rect l="l" t="t" r="r" b="b"/>
              <a:pathLst>
                <a:path w="11642" h="15308" extrusionOk="0">
                  <a:moveTo>
                    <a:pt x="1034" y="0"/>
                  </a:moveTo>
                  <a:cubicBezTo>
                    <a:pt x="0" y="2102"/>
                    <a:pt x="167" y="4670"/>
                    <a:pt x="967" y="6872"/>
                  </a:cubicBezTo>
                  <a:cubicBezTo>
                    <a:pt x="1801" y="9073"/>
                    <a:pt x="3136" y="11108"/>
                    <a:pt x="4503" y="13009"/>
                  </a:cubicBezTo>
                  <a:cubicBezTo>
                    <a:pt x="5137" y="13877"/>
                    <a:pt x="5804" y="14844"/>
                    <a:pt x="6838" y="15178"/>
                  </a:cubicBezTo>
                  <a:cubicBezTo>
                    <a:pt x="7104" y="15266"/>
                    <a:pt x="7382" y="15308"/>
                    <a:pt x="7662" y="15308"/>
                  </a:cubicBezTo>
                  <a:cubicBezTo>
                    <a:pt x="8434" y="15308"/>
                    <a:pt x="9219" y="14991"/>
                    <a:pt x="9807" y="14477"/>
                  </a:cubicBezTo>
                  <a:cubicBezTo>
                    <a:pt x="11508" y="12976"/>
                    <a:pt x="11642" y="10174"/>
                    <a:pt x="10574" y="8139"/>
                  </a:cubicBezTo>
                  <a:cubicBezTo>
                    <a:pt x="9540" y="6104"/>
                    <a:pt x="7639" y="4670"/>
                    <a:pt x="5671" y="3469"/>
                  </a:cubicBezTo>
                  <a:cubicBezTo>
                    <a:pt x="5304" y="2035"/>
                    <a:pt x="3302" y="634"/>
                    <a:pt x="1034" y="0"/>
                  </a:cubicBezTo>
                  <a:close/>
                </a:path>
              </a:pathLst>
            </a:custGeom>
            <a:solidFill>
              <a:srgbClr val="4D4DF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2" name="Google Shape;2182;p50"/>
            <p:cNvSpPr/>
            <p:nvPr/>
          </p:nvSpPr>
          <p:spPr>
            <a:xfrm>
              <a:off x="-3887600" y="2096950"/>
              <a:ext cx="541250" cy="615525"/>
            </a:xfrm>
            <a:custGeom>
              <a:avLst/>
              <a:gdLst/>
              <a:ahLst/>
              <a:cxnLst/>
              <a:rect l="l" t="t" r="r" b="b"/>
              <a:pathLst>
                <a:path w="21650" h="24621" extrusionOk="0">
                  <a:moveTo>
                    <a:pt x="19881" y="0"/>
                  </a:moveTo>
                  <a:lnTo>
                    <a:pt x="4971" y="1234"/>
                  </a:lnTo>
                  <a:cubicBezTo>
                    <a:pt x="2135" y="1468"/>
                    <a:pt x="0" y="3970"/>
                    <a:pt x="267" y="6805"/>
                  </a:cubicBezTo>
                  <a:lnTo>
                    <a:pt x="968" y="15411"/>
                  </a:lnTo>
                  <a:cubicBezTo>
                    <a:pt x="1410" y="20690"/>
                    <a:pt x="5807" y="24621"/>
                    <a:pt x="10949" y="24621"/>
                  </a:cubicBezTo>
                  <a:cubicBezTo>
                    <a:pt x="11234" y="24621"/>
                    <a:pt x="11520" y="24609"/>
                    <a:pt x="11809" y="24584"/>
                  </a:cubicBezTo>
                  <a:lnTo>
                    <a:pt x="15144" y="24318"/>
                  </a:lnTo>
                  <a:cubicBezTo>
                    <a:pt x="18880" y="24017"/>
                    <a:pt x="21649" y="20715"/>
                    <a:pt x="21316" y="17012"/>
                  </a:cubicBezTo>
                  <a:lnTo>
                    <a:pt x="19881" y="0"/>
                  </a:ln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3" name="Google Shape;2183;p50"/>
            <p:cNvSpPr/>
            <p:nvPr/>
          </p:nvSpPr>
          <p:spPr>
            <a:xfrm>
              <a:off x="-3801700" y="2465100"/>
              <a:ext cx="171800" cy="156900"/>
            </a:xfrm>
            <a:custGeom>
              <a:avLst/>
              <a:gdLst/>
              <a:ahLst/>
              <a:cxnLst/>
              <a:rect l="l" t="t" r="r" b="b"/>
              <a:pathLst>
                <a:path w="6872" h="6276" extrusionOk="0">
                  <a:moveTo>
                    <a:pt x="3449" y="1"/>
                  </a:moveTo>
                  <a:cubicBezTo>
                    <a:pt x="2019" y="1"/>
                    <a:pt x="744" y="989"/>
                    <a:pt x="400" y="2420"/>
                  </a:cubicBezTo>
                  <a:cubicBezTo>
                    <a:pt x="0" y="4088"/>
                    <a:pt x="1034" y="5789"/>
                    <a:pt x="2735" y="6189"/>
                  </a:cubicBezTo>
                  <a:cubicBezTo>
                    <a:pt x="2977" y="6247"/>
                    <a:pt x="3220" y="6275"/>
                    <a:pt x="3458" y="6275"/>
                  </a:cubicBezTo>
                  <a:cubicBezTo>
                    <a:pt x="4861" y="6275"/>
                    <a:pt x="6129" y="5308"/>
                    <a:pt x="6471" y="3854"/>
                  </a:cubicBezTo>
                  <a:cubicBezTo>
                    <a:pt x="6872" y="2186"/>
                    <a:pt x="5838" y="485"/>
                    <a:pt x="4170" y="85"/>
                  </a:cubicBezTo>
                  <a:cubicBezTo>
                    <a:pt x="3928" y="28"/>
                    <a:pt x="3686" y="1"/>
                    <a:pt x="3449" y="1"/>
                  </a:cubicBez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4" name="Google Shape;2184;p50"/>
            <p:cNvSpPr/>
            <p:nvPr/>
          </p:nvSpPr>
          <p:spPr>
            <a:xfrm>
              <a:off x="-3472300" y="2421350"/>
              <a:ext cx="119275" cy="155950"/>
            </a:xfrm>
            <a:custGeom>
              <a:avLst/>
              <a:gdLst/>
              <a:ahLst/>
              <a:cxnLst/>
              <a:rect l="l" t="t" r="r" b="b"/>
              <a:pathLst>
                <a:path w="4771" h="6238" extrusionOk="0">
                  <a:moveTo>
                    <a:pt x="3069" y="0"/>
                  </a:moveTo>
                  <a:cubicBezTo>
                    <a:pt x="1368" y="34"/>
                    <a:pt x="0" y="1401"/>
                    <a:pt x="0" y="3102"/>
                  </a:cubicBezTo>
                  <a:cubicBezTo>
                    <a:pt x="0" y="4837"/>
                    <a:pt x="1368" y="6238"/>
                    <a:pt x="3102" y="6238"/>
                  </a:cubicBezTo>
                  <a:cubicBezTo>
                    <a:pt x="3669" y="6238"/>
                    <a:pt x="4203" y="6105"/>
                    <a:pt x="4603" y="5838"/>
                  </a:cubicBezTo>
                  <a:cubicBezTo>
                    <a:pt x="4737" y="5237"/>
                    <a:pt x="4770" y="4603"/>
                    <a:pt x="4704" y="4003"/>
                  </a:cubicBezTo>
                  <a:lnTo>
                    <a:pt x="4370" y="267"/>
                  </a:lnTo>
                  <a:cubicBezTo>
                    <a:pt x="3936" y="100"/>
                    <a:pt x="3536" y="0"/>
                    <a:pt x="3069" y="0"/>
                  </a:cubicBez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5" name="Google Shape;2185;p50"/>
            <p:cNvSpPr/>
            <p:nvPr/>
          </p:nvSpPr>
          <p:spPr>
            <a:xfrm>
              <a:off x="-3662450" y="3440400"/>
              <a:ext cx="87600" cy="85350"/>
            </a:xfrm>
            <a:custGeom>
              <a:avLst/>
              <a:gdLst/>
              <a:ahLst/>
              <a:cxnLst/>
              <a:rect l="l" t="t" r="r" b="b"/>
              <a:pathLst>
                <a:path w="3504" h="3414" extrusionOk="0">
                  <a:moveTo>
                    <a:pt x="2102" y="1"/>
                  </a:moveTo>
                  <a:lnTo>
                    <a:pt x="1" y="3403"/>
                  </a:lnTo>
                  <a:cubicBezTo>
                    <a:pt x="1" y="3403"/>
                    <a:pt x="144" y="3413"/>
                    <a:pt x="372" y="3413"/>
                  </a:cubicBezTo>
                  <a:cubicBezTo>
                    <a:pt x="867" y="3413"/>
                    <a:pt x="1762" y="3366"/>
                    <a:pt x="2469" y="3070"/>
                  </a:cubicBezTo>
                  <a:cubicBezTo>
                    <a:pt x="3503" y="2703"/>
                    <a:pt x="2102" y="1"/>
                    <a:pt x="2102" y="1"/>
                  </a:cubicBezTo>
                  <a:close/>
                </a:path>
              </a:pathLst>
            </a:custGeom>
            <a:solidFill>
              <a:srgbClr val="00007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6" name="Google Shape;2186;p50"/>
            <p:cNvSpPr/>
            <p:nvPr/>
          </p:nvSpPr>
          <p:spPr>
            <a:xfrm>
              <a:off x="-3162250" y="3300300"/>
              <a:ext cx="115275" cy="66175"/>
            </a:xfrm>
            <a:custGeom>
              <a:avLst/>
              <a:gdLst/>
              <a:ahLst/>
              <a:cxnLst/>
              <a:rect l="l" t="t" r="r" b="b"/>
              <a:pathLst>
                <a:path w="4611" h="2647" extrusionOk="0">
                  <a:moveTo>
                    <a:pt x="841" y="1"/>
                  </a:moveTo>
                  <a:cubicBezTo>
                    <a:pt x="841" y="1"/>
                    <a:pt x="1" y="2646"/>
                    <a:pt x="1386" y="2646"/>
                  </a:cubicBezTo>
                  <a:cubicBezTo>
                    <a:pt x="1435" y="2646"/>
                    <a:pt x="1487" y="2643"/>
                    <a:pt x="1541" y="2636"/>
                  </a:cubicBezTo>
                  <a:cubicBezTo>
                    <a:pt x="3143" y="2436"/>
                    <a:pt x="4610" y="801"/>
                    <a:pt x="4610" y="801"/>
                  </a:cubicBezTo>
                  <a:lnTo>
                    <a:pt x="841" y="1"/>
                  </a:lnTo>
                  <a:close/>
                </a:path>
              </a:pathLst>
            </a:custGeom>
            <a:solidFill>
              <a:srgbClr val="00007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7" name="Google Shape;2187;p50"/>
            <p:cNvSpPr/>
            <p:nvPr/>
          </p:nvSpPr>
          <p:spPr>
            <a:xfrm>
              <a:off x="-3636600" y="3299475"/>
              <a:ext cx="562100" cy="273550"/>
            </a:xfrm>
            <a:custGeom>
              <a:avLst/>
              <a:gdLst/>
              <a:ahLst/>
              <a:cxnLst/>
              <a:rect l="l" t="t" r="r" b="b"/>
              <a:pathLst>
                <a:path w="22484" h="10942" extrusionOk="0">
                  <a:moveTo>
                    <a:pt x="20449" y="0"/>
                  </a:moveTo>
                  <a:cubicBezTo>
                    <a:pt x="20415" y="0"/>
                    <a:pt x="5471" y="1435"/>
                    <a:pt x="1" y="6505"/>
                  </a:cubicBezTo>
                  <a:lnTo>
                    <a:pt x="968" y="10941"/>
                  </a:lnTo>
                  <a:lnTo>
                    <a:pt x="22484" y="4103"/>
                  </a:lnTo>
                  <a:lnTo>
                    <a:pt x="20449" y="0"/>
                  </a:ln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8" name="Google Shape;2188;p50"/>
            <p:cNvSpPr/>
            <p:nvPr/>
          </p:nvSpPr>
          <p:spPr>
            <a:xfrm>
              <a:off x="-3636600" y="3299475"/>
              <a:ext cx="546250" cy="211850"/>
            </a:xfrm>
            <a:custGeom>
              <a:avLst/>
              <a:gdLst/>
              <a:ahLst/>
              <a:cxnLst/>
              <a:rect l="l" t="t" r="r" b="b"/>
              <a:pathLst>
                <a:path w="21850" h="8474" extrusionOk="0">
                  <a:moveTo>
                    <a:pt x="20415" y="0"/>
                  </a:moveTo>
                  <a:cubicBezTo>
                    <a:pt x="20415" y="0"/>
                    <a:pt x="5438" y="1435"/>
                    <a:pt x="1" y="6505"/>
                  </a:cubicBezTo>
                  <a:lnTo>
                    <a:pt x="434" y="8473"/>
                  </a:lnTo>
                  <a:cubicBezTo>
                    <a:pt x="4504" y="7005"/>
                    <a:pt x="12743" y="4337"/>
                    <a:pt x="21850" y="2936"/>
                  </a:cubicBezTo>
                  <a:lnTo>
                    <a:pt x="20415" y="0"/>
                  </a:ln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89" name="Google Shape;2189;p50"/>
            <p:cNvSpPr/>
            <p:nvPr/>
          </p:nvSpPr>
          <p:spPr>
            <a:xfrm>
              <a:off x="-3757500" y="1944325"/>
              <a:ext cx="145950" cy="187450"/>
            </a:xfrm>
            <a:custGeom>
              <a:avLst/>
              <a:gdLst/>
              <a:ahLst/>
              <a:cxnLst/>
              <a:rect l="l" t="t" r="r" b="b"/>
              <a:pathLst>
                <a:path w="5838" h="7498" extrusionOk="0">
                  <a:moveTo>
                    <a:pt x="4603" y="1"/>
                  </a:moveTo>
                  <a:cubicBezTo>
                    <a:pt x="4003" y="2936"/>
                    <a:pt x="2335" y="5605"/>
                    <a:pt x="0" y="7440"/>
                  </a:cubicBezTo>
                  <a:cubicBezTo>
                    <a:pt x="323" y="7479"/>
                    <a:pt x="632" y="7498"/>
                    <a:pt x="926" y="7498"/>
                  </a:cubicBezTo>
                  <a:cubicBezTo>
                    <a:pt x="3117" y="7498"/>
                    <a:pt x="4490" y="6446"/>
                    <a:pt x="5137" y="5004"/>
                  </a:cubicBezTo>
                  <a:cubicBezTo>
                    <a:pt x="5838" y="3437"/>
                    <a:pt x="5637" y="1435"/>
                    <a:pt x="4603" y="1"/>
                  </a:cubicBezTo>
                  <a:close/>
                </a:path>
              </a:pathLst>
            </a:custGeom>
            <a:solidFill>
              <a:srgbClr val="4D4DF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0" name="Google Shape;2190;p50"/>
            <p:cNvSpPr/>
            <p:nvPr/>
          </p:nvSpPr>
          <p:spPr>
            <a:xfrm>
              <a:off x="-4026025" y="2060250"/>
              <a:ext cx="365575" cy="438675"/>
            </a:xfrm>
            <a:custGeom>
              <a:avLst/>
              <a:gdLst/>
              <a:ahLst/>
              <a:cxnLst/>
              <a:rect l="l" t="t" r="r" b="b"/>
              <a:pathLst>
                <a:path w="14623" h="17547" extrusionOk="0">
                  <a:moveTo>
                    <a:pt x="14010" y="1"/>
                  </a:moveTo>
                  <a:cubicBezTo>
                    <a:pt x="14010" y="72"/>
                    <a:pt x="14019" y="153"/>
                    <a:pt x="14045" y="217"/>
                  </a:cubicBezTo>
                  <a:lnTo>
                    <a:pt x="14045" y="217"/>
                  </a:lnTo>
                  <a:cubicBezTo>
                    <a:pt x="14034" y="145"/>
                    <a:pt x="14022" y="73"/>
                    <a:pt x="14010" y="1"/>
                  </a:cubicBezTo>
                  <a:close/>
                  <a:moveTo>
                    <a:pt x="14045" y="217"/>
                  </a:moveTo>
                  <a:lnTo>
                    <a:pt x="14045" y="217"/>
                  </a:lnTo>
                  <a:cubicBezTo>
                    <a:pt x="14051" y="258"/>
                    <a:pt x="14058" y="299"/>
                    <a:pt x="14064" y="340"/>
                  </a:cubicBezTo>
                  <a:lnTo>
                    <a:pt x="14064" y="340"/>
                  </a:lnTo>
                  <a:cubicBezTo>
                    <a:pt x="14089" y="335"/>
                    <a:pt x="14114" y="330"/>
                    <a:pt x="14139" y="324"/>
                  </a:cubicBezTo>
                  <a:lnTo>
                    <a:pt x="14139" y="324"/>
                  </a:lnTo>
                  <a:cubicBezTo>
                    <a:pt x="14159" y="333"/>
                    <a:pt x="14181" y="338"/>
                    <a:pt x="14207" y="338"/>
                  </a:cubicBezTo>
                  <a:cubicBezTo>
                    <a:pt x="14260" y="338"/>
                    <a:pt x="14327" y="317"/>
                    <a:pt x="14410" y="267"/>
                  </a:cubicBezTo>
                  <a:lnTo>
                    <a:pt x="14410" y="267"/>
                  </a:lnTo>
                  <a:cubicBezTo>
                    <a:pt x="14320" y="286"/>
                    <a:pt x="14229" y="305"/>
                    <a:pt x="14139" y="324"/>
                  </a:cubicBezTo>
                  <a:lnTo>
                    <a:pt x="14139" y="324"/>
                  </a:lnTo>
                  <a:cubicBezTo>
                    <a:pt x="14095" y="305"/>
                    <a:pt x="14065" y="265"/>
                    <a:pt x="14045" y="217"/>
                  </a:cubicBezTo>
                  <a:close/>
                  <a:moveTo>
                    <a:pt x="14064" y="340"/>
                  </a:moveTo>
                  <a:lnTo>
                    <a:pt x="14064" y="340"/>
                  </a:lnTo>
                  <a:cubicBezTo>
                    <a:pt x="11470" y="887"/>
                    <a:pt x="8802" y="1488"/>
                    <a:pt x="6471" y="2669"/>
                  </a:cubicBezTo>
                  <a:cubicBezTo>
                    <a:pt x="4003" y="3937"/>
                    <a:pt x="1735" y="5971"/>
                    <a:pt x="901" y="8640"/>
                  </a:cubicBezTo>
                  <a:cubicBezTo>
                    <a:pt x="0" y="11509"/>
                    <a:pt x="734" y="14644"/>
                    <a:pt x="1501" y="17546"/>
                  </a:cubicBezTo>
                  <a:cubicBezTo>
                    <a:pt x="5471" y="16946"/>
                    <a:pt x="9073" y="14644"/>
                    <a:pt x="11408" y="11375"/>
                  </a:cubicBezTo>
                  <a:cubicBezTo>
                    <a:pt x="13676" y="8233"/>
                    <a:pt x="14622" y="4177"/>
                    <a:pt x="14064" y="340"/>
                  </a:cubicBezTo>
                  <a:close/>
                </a:path>
              </a:pathLst>
            </a:custGeom>
            <a:solidFill>
              <a:srgbClr val="4D4DF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1" name="Google Shape;2191;p50"/>
            <p:cNvSpPr/>
            <p:nvPr/>
          </p:nvSpPr>
          <p:spPr>
            <a:xfrm>
              <a:off x="-3720825" y="2002275"/>
              <a:ext cx="422000" cy="271475"/>
            </a:xfrm>
            <a:custGeom>
              <a:avLst/>
              <a:gdLst/>
              <a:ahLst/>
              <a:cxnLst/>
              <a:rect l="l" t="t" r="r" b="b"/>
              <a:pathLst>
                <a:path w="16880" h="10859" extrusionOk="0">
                  <a:moveTo>
                    <a:pt x="9186" y="1"/>
                  </a:moveTo>
                  <a:cubicBezTo>
                    <a:pt x="8082" y="1"/>
                    <a:pt x="6975" y="183"/>
                    <a:pt x="5938" y="518"/>
                  </a:cubicBezTo>
                  <a:cubicBezTo>
                    <a:pt x="3837" y="1152"/>
                    <a:pt x="2002" y="2420"/>
                    <a:pt x="1" y="4188"/>
                  </a:cubicBezTo>
                  <a:cubicBezTo>
                    <a:pt x="2603" y="8257"/>
                    <a:pt x="7306" y="10826"/>
                    <a:pt x="12143" y="10859"/>
                  </a:cubicBezTo>
                  <a:cubicBezTo>
                    <a:pt x="13177" y="10859"/>
                    <a:pt x="14278" y="10759"/>
                    <a:pt x="15112" y="10192"/>
                  </a:cubicBezTo>
                  <a:cubicBezTo>
                    <a:pt x="16312" y="9425"/>
                    <a:pt x="16879" y="7924"/>
                    <a:pt x="16846" y="6489"/>
                  </a:cubicBezTo>
                  <a:cubicBezTo>
                    <a:pt x="16779" y="4087"/>
                    <a:pt x="15145" y="1853"/>
                    <a:pt x="12977" y="818"/>
                  </a:cubicBezTo>
                  <a:cubicBezTo>
                    <a:pt x="11800" y="257"/>
                    <a:pt x="10495" y="1"/>
                    <a:pt x="9186" y="1"/>
                  </a:cubicBezTo>
                  <a:close/>
                </a:path>
              </a:pathLst>
            </a:custGeom>
            <a:solidFill>
              <a:srgbClr val="4D4DF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2" name="Google Shape;2192;p50"/>
            <p:cNvSpPr/>
            <p:nvPr/>
          </p:nvSpPr>
          <p:spPr>
            <a:xfrm>
              <a:off x="-4076075" y="2115300"/>
              <a:ext cx="297750" cy="290225"/>
            </a:xfrm>
            <a:custGeom>
              <a:avLst/>
              <a:gdLst/>
              <a:ahLst/>
              <a:cxnLst/>
              <a:rect l="l" t="t" r="r" b="b"/>
              <a:pathLst>
                <a:path w="11910" h="11609" extrusionOk="0">
                  <a:moveTo>
                    <a:pt x="11909" y="0"/>
                  </a:moveTo>
                  <a:cubicBezTo>
                    <a:pt x="11666" y="210"/>
                    <a:pt x="11454" y="372"/>
                    <a:pt x="11263" y="498"/>
                  </a:cubicBezTo>
                  <a:lnTo>
                    <a:pt x="11263" y="498"/>
                  </a:lnTo>
                  <a:cubicBezTo>
                    <a:pt x="11732" y="472"/>
                    <a:pt x="11684" y="563"/>
                    <a:pt x="11909" y="0"/>
                  </a:cubicBezTo>
                  <a:close/>
                  <a:moveTo>
                    <a:pt x="11263" y="498"/>
                  </a:moveTo>
                  <a:lnTo>
                    <a:pt x="11263" y="498"/>
                  </a:lnTo>
                  <a:cubicBezTo>
                    <a:pt x="11038" y="510"/>
                    <a:pt x="10693" y="549"/>
                    <a:pt x="10141" y="701"/>
                  </a:cubicBezTo>
                  <a:cubicBezTo>
                    <a:pt x="9896" y="771"/>
                    <a:pt x="9647" y="831"/>
                    <a:pt x="9397" y="886"/>
                  </a:cubicBezTo>
                  <a:lnTo>
                    <a:pt x="9397" y="886"/>
                  </a:lnTo>
                  <a:cubicBezTo>
                    <a:pt x="9606" y="896"/>
                    <a:pt x="9790" y="907"/>
                    <a:pt x="9963" y="907"/>
                  </a:cubicBezTo>
                  <a:cubicBezTo>
                    <a:pt x="10388" y="907"/>
                    <a:pt x="10749" y="837"/>
                    <a:pt x="11263" y="498"/>
                  </a:cubicBezTo>
                  <a:close/>
                  <a:moveTo>
                    <a:pt x="8882" y="872"/>
                  </a:moveTo>
                  <a:cubicBezTo>
                    <a:pt x="8597" y="872"/>
                    <a:pt x="8268" y="886"/>
                    <a:pt x="7873" y="934"/>
                  </a:cubicBezTo>
                  <a:cubicBezTo>
                    <a:pt x="6072" y="1134"/>
                    <a:pt x="4170" y="967"/>
                    <a:pt x="2569" y="1835"/>
                  </a:cubicBezTo>
                  <a:cubicBezTo>
                    <a:pt x="868" y="2802"/>
                    <a:pt x="1" y="4837"/>
                    <a:pt x="167" y="6772"/>
                  </a:cubicBezTo>
                  <a:cubicBezTo>
                    <a:pt x="368" y="8673"/>
                    <a:pt x="1535" y="10441"/>
                    <a:pt x="3069" y="11608"/>
                  </a:cubicBezTo>
                  <a:cubicBezTo>
                    <a:pt x="1869" y="10141"/>
                    <a:pt x="1368" y="8106"/>
                    <a:pt x="1802" y="6271"/>
                  </a:cubicBezTo>
                  <a:cubicBezTo>
                    <a:pt x="2202" y="4370"/>
                    <a:pt x="3503" y="2769"/>
                    <a:pt x="5204" y="1968"/>
                  </a:cubicBezTo>
                  <a:cubicBezTo>
                    <a:pt x="6508" y="1316"/>
                    <a:pt x="7981" y="1194"/>
                    <a:pt x="9397" y="886"/>
                  </a:cubicBezTo>
                  <a:lnTo>
                    <a:pt x="9397" y="886"/>
                  </a:lnTo>
                  <a:cubicBezTo>
                    <a:pt x="9241" y="878"/>
                    <a:pt x="9071" y="872"/>
                    <a:pt x="8882" y="872"/>
                  </a:cubicBezTo>
                  <a:close/>
                </a:path>
              </a:pathLst>
            </a:custGeom>
            <a:solidFill>
              <a:srgbClr val="4D4DF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3" name="Google Shape;2193;p50"/>
            <p:cNvSpPr/>
            <p:nvPr/>
          </p:nvSpPr>
          <p:spPr>
            <a:xfrm>
              <a:off x="-3346375" y="2535600"/>
              <a:ext cx="380275" cy="261400"/>
            </a:xfrm>
            <a:custGeom>
              <a:avLst/>
              <a:gdLst/>
              <a:ahLst/>
              <a:cxnLst/>
              <a:rect l="l" t="t" r="r" b="b"/>
              <a:pathLst>
                <a:path w="15211" h="10456" extrusionOk="0">
                  <a:moveTo>
                    <a:pt x="567" y="0"/>
                  </a:moveTo>
                  <a:cubicBezTo>
                    <a:pt x="0" y="1768"/>
                    <a:pt x="734" y="4270"/>
                    <a:pt x="2202" y="6305"/>
                  </a:cubicBezTo>
                  <a:cubicBezTo>
                    <a:pt x="3669" y="8339"/>
                    <a:pt x="5871" y="9941"/>
                    <a:pt x="8373" y="10341"/>
                  </a:cubicBezTo>
                  <a:cubicBezTo>
                    <a:pt x="8810" y="10418"/>
                    <a:pt x="9254" y="10456"/>
                    <a:pt x="9698" y="10456"/>
                  </a:cubicBezTo>
                  <a:cubicBezTo>
                    <a:pt x="11765" y="10456"/>
                    <a:pt x="13838" y="9632"/>
                    <a:pt x="15211" y="8039"/>
                  </a:cubicBezTo>
                  <a:lnTo>
                    <a:pt x="15211" y="8039"/>
                  </a:lnTo>
                  <a:cubicBezTo>
                    <a:pt x="13919" y="8976"/>
                    <a:pt x="12345" y="9412"/>
                    <a:pt x="10751" y="9412"/>
                  </a:cubicBezTo>
                  <a:cubicBezTo>
                    <a:pt x="9053" y="9412"/>
                    <a:pt x="7332" y="8918"/>
                    <a:pt x="5904" y="8006"/>
                  </a:cubicBezTo>
                  <a:cubicBezTo>
                    <a:pt x="3169" y="6271"/>
                    <a:pt x="1368" y="3202"/>
                    <a:pt x="567"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4" name="Google Shape;2194;p50"/>
            <p:cNvSpPr/>
            <p:nvPr/>
          </p:nvSpPr>
          <p:spPr>
            <a:xfrm>
              <a:off x="-3624925" y="2585625"/>
              <a:ext cx="144300" cy="59225"/>
            </a:xfrm>
            <a:custGeom>
              <a:avLst/>
              <a:gdLst/>
              <a:ahLst/>
              <a:cxnLst/>
              <a:rect l="l" t="t" r="r" b="b"/>
              <a:pathLst>
                <a:path w="5772" h="2369" extrusionOk="0">
                  <a:moveTo>
                    <a:pt x="282" y="1"/>
                  </a:moveTo>
                  <a:cubicBezTo>
                    <a:pt x="242" y="1"/>
                    <a:pt x="201" y="12"/>
                    <a:pt x="168" y="34"/>
                  </a:cubicBezTo>
                  <a:cubicBezTo>
                    <a:pt x="34" y="101"/>
                    <a:pt x="1" y="267"/>
                    <a:pt x="101" y="334"/>
                  </a:cubicBezTo>
                  <a:cubicBezTo>
                    <a:pt x="835" y="1635"/>
                    <a:pt x="2369" y="2369"/>
                    <a:pt x="3870" y="2369"/>
                  </a:cubicBezTo>
                  <a:cubicBezTo>
                    <a:pt x="4471" y="2369"/>
                    <a:pt x="5038" y="2269"/>
                    <a:pt x="5605" y="2035"/>
                  </a:cubicBezTo>
                  <a:cubicBezTo>
                    <a:pt x="5705" y="2002"/>
                    <a:pt x="5772" y="1869"/>
                    <a:pt x="5705" y="1768"/>
                  </a:cubicBezTo>
                  <a:cubicBezTo>
                    <a:pt x="5679" y="1667"/>
                    <a:pt x="5596" y="1623"/>
                    <a:pt x="5513" y="1623"/>
                  </a:cubicBezTo>
                  <a:cubicBezTo>
                    <a:pt x="5487" y="1623"/>
                    <a:pt x="5462" y="1627"/>
                    <a:pt x="5438" y="1635"/>
                  </a:cubicBezTo>
                  <a:cubicBezTo>
                    <a:pt x="4941" y="1865"/>
                    <a:pt x="4402" y="1973"/>
                    <a:pt x="3863" y="1973"/>
                  </a:cubicBezTo>
                  <a:cubicBezTo>
                    <a:pt x="2523" y="1973"/>
                    <a:pt x="1182" y="1300"/>
                    <a:pt x="468" y="134"/>
                  </a:cubicBezTo>
                  <a:cubicBezTo>
                    <a:pt x="446" y="45"/>
                    <a:pt x="364" y="1"/>
                    <a:pt x="282" y="1"/>
                  </a:cubicBezTo>
                  <a:close/>
                </a:path>
              </a:pathLst>
            </a:custGeom>
            <a:solidFill>
              <a:srgbClr val="D693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5" name="Google Shape;2195;p50"/>
            <p:cNvSpPr/>
            <p:nvPr/>
          </p:nvSpPr>
          <p:spPr>
            <a:xfrm>
              <a:off x="-3757500" y="2831625"/>
              <a:ext cx="710525" cy="693875"/>
            </a:xfrm>
            <a:custGeom>
              <a:avLst/>
              <a:gdLst/>
              <a:ahLst/>
              <a:cxnLst/>
              <a:rect l="l" t="t" r="r" b="b"/>
              <a:pathLst>
                <a:path w="28421" h="27755" extrusionOk="0">
                  <a:moveTo>
                    <a:pt x="14844" y="1"/>
                  </a:moveTo>
                  <a:lnTo>
                    <a:pt x="14510" y="201"/>
                  </a:lnTo>
                  <a:cubicBezTo>
                    <a:pt x="14510" y="201"/>
                    <a:pt x="18480" y="4904"/>
                    <a:pt x="11575" y="6973"/>
                  </a:cubicBezTo>
                  <a:cubicBezTo>
                    <a:pt x="11575" y="6973"/>
                    <a:pt x="10945" y="7266"/>
                    <a:pt x="9858" y="7266"/>
                  </a:cubicBezTo>
                  <a:cubicBezTo>
                    <a:pt x="8060" y="7266"/>
                    <a:pt x="5014" y="6463"/>
                    <a:pt x="1501" y="2203"/>
                  </a:cubicBezTo>
                  <a:lnTo>
                    <a:pt x="0" y="13844"/>
                  </a:lnTo>
                  <a:lnTo>
                    <a:pt x="3803" y="27754"/>
                  </a:lnTo>
                  <a:cubicBezTo>
                    <a:pt x="3803" y="27754"/>
                    <a:pt x="11575" y="21149"/>
                    <a:pt x="28420" y="19548"/>
                  </a:cubicBezTo>
                  <a:cubicBezTo>
                    <a:pt x="26919" y="13444"/>
                    <a:pt x="25118" y="7406"/>
                    <a:pt x="14844" y="1"/>
                  </a:cubicBezTo>
                  <a:close/>
                </a:path>
              </a:pathLst>
            </a:custGeom>
            <a:solidFill>
              <a:srgbClr val="F5FD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6" name="Google Shape;2196;p50"/>
            <p:cNvSpPr/>
            <p:nvPr/>
          </p:nvSpPr>
          <p:spPr>
            <a:xfrm>
              <a:off x="-3757500" y="3143525"/>
              <a:ext cx="710525" cy="383625"/>
            </a:xfrm>
            <a:custGeom>
              <a:avLst/>
              <a:gdLst/>
              <a:ahLst/>
              <a:cxnLst/>
              <a:rect l="l" t="t" r="r" b="b"/>
              <a:pathLst>
                <a:path w="28421" h="15345" extrusionOk="0">
                  <a:moveTo>
                    <a:pt x="167" y="1"/>
                  </a:moveTo>
                  <a:lnTo>
                    <a:pt x="0" y="1368"/>
                  </a:lnTo>
                  <a:lnTo>
                    <a:pt x="3803" y="15345"/>
                  </a:lnTo>
                  <a:cubicBezTo>
                    <a:pt x="3803" y="15278"/>
                    <a:pt x="11575" y="8673"/>
                    <a:pt x="28420" y="7072"/>
                  </a:cubicBezTo>
                  <a:cubicBezTo>
                    <a:pt x="27820" y="4804"/>
                    <a:pt x="27253" y="2502"/>
                    <a:pt x="26152" y="167"/>
                  </a:cubicBezTo>
                  <a:cubicBezTo>
                    <a:pt x="21525" y="2558"/>
                    <a:pt x="17192" y="3359"/>
                    <a:pt x="13464" y="3359"/>
                  </a:cubicBezTo>
                  <a:cubicBezTo>
                    <a:pt x="5906" y="3359"/>
                    <a:pt x="834" y="67"/>
                    <a:pt x="834" y="67"/>
                  </a:cubicBezTo>
                  <a:lnTo>
                    <a:pt x="167" y="1"/>
                  </a:ln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7" name="Google Shape;2197;p50"/>
            <p:cNvSpPr/>
            <p:nvPr/>
          </p:nvSpPr>
          <p:spPr>
            <a:xfrm>
              <a:off x="-3757500" y="2886675"/>
              <a:ext cx="161800" cy="471200"/>
            </a:xfrm>
            <a:custGeom>
              <a:avLst/>
              <a:gdLst/>
              <a:ahLst/>
              <a:cxnLst/>
              <a:rect l="l" t="t" r="r" b="b"/>
              <a:pathLst>
                <a:path w="6472" h="18848" extrusionOk="0">
                  <a:moveTo>
                    <a:pt x="1501" y="1"/>
                  </a:moveTo>
                  <a:lnTo>
                    <a:pt x="0" y="11642"/>
                  </a:lnTo>
                  <a:lnTo>
                    <a:pt x="1968" y="18847"/>
                  </a:lnTo>
                  <a:cubicBezTo>
                    <a:pt x="6171" y="15945"/>
                    <a:pt x="6471" y="8340"/>
                    <a:pt x="6271" y="4103"/>
                  </a:cubicBezTo>
                  <a:cubicBezTo>
                    <a:pt x="4837" y="3336"/>
                    <a:pt x="3236" y="2102"/>
                    <a:pt x="1501" y="1"/>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8" name="Google Shape;2198;p50"/>
            <p:cNvSpPr/>
            <p:nvPr/>
          </p:nvSpPr>
          <p:spPr>
            <a:xfrm>
              <a:off x="-3282175" y="3366175"/>
              <a:ext cx="1180025" cy="870650"/>
            </a:xfrm>
            <a:custGeom>
              <a:avLst/>
              <a:gdLst/>
              <a:ahLst/>
              <a:cxnLst/>
              <a:rect l="l" t="t" r="r" b="b"/>
              <a:pathLst>
                <a:path w="47201" h="34826" extrusionOk="0">
                  <a:moveTo>
                    <a:pt x="8907" y="1"/>
                  </a:moveTo>
                  <a:lnTo>
                    <a:pt x="1" y="2870"/>
                  </a:lnTo>
                  <a:lnTo>
                    <a:pt x="7639" y="18881"/>
                  </a:lnTo>
                  <a:lnTo>
                    <a:pt x="25686" y="18881"/>
                  </a:lnTo>
                  <a:lnTo>
                    <a:pt x="36160" y="34826"/>
                  </a:lnTo>
                  <a:lnTo>
                    <a:pt x="47201" y="30623"/>
                  </a:lnTo>
                  <a:lnTo>
                    <a:pt x="39295" y="12176"/>
                  </a:lnTo>
                  <a:cubicBezTo>
                    <a:pt x="38928" y="11176"/>
                    <a:pt x="38295" y="10108"/>
                    <a:pt x="37527" y="9007"/>
                  </a:cubicBezTo>
                  <a:cubicBezTo>
                    <a:pt x="34445" y="4599"/>
                    <a:pt x="29320" y="2002"/>
                    <a:pt x="23888" y="2002"/>
                  </a:cubicBezTo>
                  <a:cubicBezTo>
                    <a:pt x="23854" y="2002"/>
                    <a:pt x="23819" y="2002"/>
                    <a:pt x="23784" y="2002"/>
                  </a:cubicBezTo>
                  <a:lnTo>
                    <a:pt x="9974" y="2136"/>
                  </a:lnTo>
                  <a:lnTo>
                    <a:pt x="8907"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199" name="Google Shape;2199;p50"/>
            <p:cNvSpPr/>
            <p:nvPr/>
          </p:nvSpPr>
          <p:spPr>
            <a:xfrm>
              <a:off x="-3192950" y="3623025"/>
              <a:ext cx="902350" cy="614650"/>
            </a:xfrm>
            <a:custGeom>
              <a:avLst/>
              <a:gdLst/>
              <a:ahLst/>
              <a:cxnLst/>
              <a:rect l="l" t="t" r="r" b="b"/>
              <a:pathLst>
                <a:path w="36094" h="24586" extrusionOk="0">
                  <a:moveTo>
                    <a:pt x="3103" y="1"/>
                  </a:moveTo>
                  <a:lnTo>
                    <a:pt x="1" y="201"/>
                  </a:lnTo>
                  <a:lnTo>
                    <a:pt x="4037" y="8674"/>
                  </a:lnTo>
                  <a:lnTo>
                    <a:pt x="22083" y="8674"/>
                  </a:lnTo>
                  <a:lnTo>
                    <a:pt x="32557" y="24585"/>
                  </a:lnTo>
                  <a:lnTo>
                    <a:pt x="36093" y="23184"/>
                  </a:lnTo>
                  <a:lnTo>
                    <a:pt x="27520" y="7740"/>
                  </a:lnTo>
                  <a:cubicBezTo>
                    <a:pt x="25452" y="4137"/>
                    <a:pt x="21783" y="1702"/>
                    <a:pt x="17613" y="1335"/>
                  </a:cubicBezTo>
                  <a:lnTo>
                    <a:pt x="3103" y="1"/>
                  </a:ln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0" name="Google Shape;2200;p50"/>
            <p:cNvSpPr/>
            <p:nvPr/>
          </p:nvSpPr>
          <p:spPr>
            <a:xfrm>
              <a:off x="-3543200" y="2480825"/>
              <a:ext cx="58400" cy="97325"/>
            </a:xfrm>
            <a:custGeom>
              <a:avLst/>
              <a:gdLst/>
              <a:ahLst/>
              <a:cxnLst/>
              <a:rect l="l" t="t" r="r" b="b"/>
              <a:pathLst>
                <a:path w="2336" h="3893" extrusionOk="0">
                  <a:moveTo>
                    <a:pt x="1125" y="1"/>
                  </a:moveTo>
                  <a:cubicBezTo>
                    <a:pt x="1063" y="1"/>
                    <a:pt x="993" y="17"/>
                    <a:pt x="935" y="56"/>
                  </a:cubicBezTo>
                  <a:cubicBezTo>
                    <a:pt x="901" y="156"/>
                    <a:pt x="901" y="290"/>
                    <a:pt x="1002" y="356"/>
                  </a:cubicBezTo>
                  <a:cubicBezTo>
                    <a:pt x="1569" y="857"/>
                    <a:pt x="1869" y="1391"/>
                    <a:pt x="1869" y="1858"/>
                  </a:cubicBezTo>
                  <a:cubicBezTo>
                    <a:pt x="1769" y="3192"/>
                    <a:pt x="234" y="3492"/>
                    <a:pt x="168" y="3492"/>
                  </a:cubicBezTo>
                  <a:cubicBezTo>
                    <a:pt x="34" y="3492"/>
                    <a:pt x="1" y="3625"/>
                    <a:pt x="1" y="3726"/>
                  </a:cubicBezTo>
                  <a:cubicBezTo>
                    <a:pt x="1" y="3826"/>
                    <a:pt x="68" y="3892"/>
                    <a:pt x="201" y="3892"/>
                  </a:cubicBezTo>
                  <a:cubicBezTo>
                    <a:pt x="901" y="3792"/>
                    <a:pt x="2236" y="3192"/>
                    <a:pt x="2269" y="1891"/>
                  </a:cubicBezTo>
                  <a:cubicBezTo>
                    <a:pt x="2336" y="1290"/>
                    <a:pt x="1936" y="657"/>
                    <a:pt x="1235" y="23"/>
                  </a:cubicBezTo>
                  <a:cubicBezTo>
                    <a:pt x="1207" y="9"/>
                    <a:pt x="1168" y="1"/>
                    <a:pt x="1125" y="1"/>
                  </a:cubicBezTo>
                  <a:close/>
                </a:path>
              </a:pathLst>
            </a:custGeom>
            <a:solidFill>
              <a:srgbClr val="D6938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1" name="Google Shape;2201;p50"/>
            <p:cNvSpPr/>
            <p:nvPr/>
          </p:nvSpPr>
          <p:spPr>
            <a:xfrm>
              <a:off x="-2710925" y="4657950"/>
              <a:ext cx="373625" cy="318775"/>
            </a:xfrm>
            <a:custGeom>
              <a:avLst/>
              <a:gdLst/>
              <a:ahLst/>
              <a:cxnLst/>
              <a:rect l="l" t="t" r="r" b="b"/>
              <a:pathLst>
                <a:path w="14945" h="12751" extrusionOk="0">
                  <a:moveTo>
                    <a:pt x="9640" y="0"/>
                  </a:moveTo>
                  <a:lnTo>
                    <a:pt x="0" y="4804"/>
                  </a:lnTo>
                  <a:lnTo>
                    <a:pt x="5904" y="12709"/>
                  </a:lnTo>
                  <a:cubicBezTo>
                    <a:pt x="5904" y="12709"/>
                    <a:pt x="6250" y="12751"/>
                    <a:pt x="6811" y="12751"/>
                  </a:cubicBezTo>
                  <a:cubicBezTo>
                    <a:pt x="8772" y="12751"/>
                    <a:pt x="13362" y="12246"/>
                    <a:pt x="14944" y="7706"/>
                  </a:cubicBezTo>
                  <a:lnTo>
                    <a:pt x="9640" y="0"/>
                  </a:ln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2" name="Google Shape;2202;p50"/>
            <p:cNvSpPr/>
            <p:nvPr/>
          </p:nvSpPr>
          <p:spPr>
            <a:xfrm>
              <a:off x="-2592525" y="4836400"/>
              <a:ext cx="658850" cy="337775"/>
            </a:xfrm>
            <a:custGeom>
              <a:avLst/>
              <a:gdLst/>
              <a:ahLst/>
              <a:cxnLst/>
              <a:rect l="l" t="t" r="r" b="b"/>
              <a:pathLst>
                <a:path w="26354" h="13511" extrusionOk="0">
                  <a:moveTo>
                    <a:pt x="9775" y="1"/>
                  </a:moveTo>
                  <a:lnTo>
                    <a:pt x="1" y="4037"/>
                  </a:lnTo>
                  <a:lnTo>
                    <a:pt x="234" y="9908"/>
                  </a:lnTo>
                  <a:cubicBezTo>
                    <a:pt x="368" y="11909"/>
                    <a:pt x="2036" y="13510"/>
                    <a:pt x="4037" y="13510"/>
                  </a:cubicBezTo>
                  <a:lnTo>
                    <a:pt x="26353" y="13510"/>
                  </a:lnTo>
                  <a:lnTo>
                    <a:pt x="26353" y="12810"/>
                  </a:lnTo>
                  <a:cubicBezTo>
                    <a:pt x="26353" y="11075"/>
                    <a:pt x="25252" y="9574"/>
                    <a:pt x="23685" y="9007"/>
                  </a:cubicBezTo>
                  <a:lnTo>
                    <a:pt x="20749" y="7973"/>
                  </a:lnTo>
                  <a:lnTo>
                    <a:pt x="9775" y="1"/>
                  </a:ln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3" name="Google Shape;2203;p50"/>
            <p:cNvSpPr/>
            <p:nvPr/>
          </p:nvSpPr>
          <p:spPr>
            <a:xfrm>
              <a:off x="-2232250" y="4975675"/>
              <a:ext cx="135950" cy="123450"/>
            </a:xfrm>
            <a:custGeom>
              <a:avLst/>
              <a:gdLst/>
              <a:ahLst/>
              <a:cxnLst/>
              <a:rect l="l" t="t" r="r" b="b"/>
              <a:pathLst>
                <a:path w="5438" h="4938" extrusionOk="0">
                  <a:moveTo>
                    <a:pt x="3102" y="0"/>
                  </a:moveTo>
                  <a:lnTo>
                    <a:pt x="0" y="2836"/>
                  </a:lnTo>
                  <a:lnTo>
                    <a:pt x="1968" y="4937"/>
                  </a:lnTo>
                  <a:lnTo>
                    <a:pt x="5437" y="1668"/>
                  </a:lnTo>
                  <a:lnTo>
                    <a:pt x="3102" y="0"/>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4" name="Google Shape;2204;p50"/>
            <p:cNvSpPr/>
            <p:nvPr/>
          </p:nvSpPr>
          <p:spPr>
            <a:xfrm>
              <a:off x="-2324825" y="4912300"/>
              <a:ext cx="140950" cy="128450"/>
            </a:xfrm>
            <a:custGeom>
              <a:avLst/>
              <a:gdLst/>
              <a:ahLst/>
              <a:cxnLst/>
              <a:rect l="l" t="t" r="r" b="b"/>
              <a:pathLst>
                <a:path w="5638" h="5138" extrusionOk="0">
                  <a:moveTo>
                    <a:pt x="3303" y="0"/>
                  </a:moveTo>
                  <a:lnTo>
                    <a:pt x="1" y="3036"/>
                  </a:lnTo>
                  <a:lnTo>
                    <a:pt x="1969" y="5137"/>
                  </a:lnTo>
                  <a:lnTo>
                    <a:pt x="5638" y="1668"/>
                  </a:lnTo>
                  <a:lnTo>
                    <a:pt x="3303" y="0"/>
                  </a:ln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5" name="Google Shape;2205;p50"/>
            <p:cNvSpPr/>
            <p:nvPr/>
          </p:nvSpPr>
          <p:spPr>
            <a:xfrm>
              <a:off x="-2710925" y="4658775"/>
              <a:ext cx="281050" cy="258550"/>
            </a:xfrm>
            <a:custGeom>
              <a:avLst/>
              <a:gdLst/>
              <a:ahLst/>
              <a:cxnLst/>
              <a:rect l="l" t="t" r="r" b="b"/>
              <a:pathLst>
                <a:path w="11242" h="10342" extrusionOk="0">
                  <a:moveTo>
                    <a:pt x="9674" y="1"/>
                  </a:moveTo>
                  <a:lnTo>
                    <a:pt x="0" y="4771"/>
                  </a:lnTo>
                  <a:lnTo>
                    <a:pt x="4170" y="10341"/>
                  </a:lnTo>
                  <a:lnTo>
                    <a:pt x="11242" y="2269"/>
                  </a:lnTo>
                  <a:lnTo>
                    <a:pt x="9674" y="1"/>
                  </a:ln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6" name="Google Shape;2206;p50"/>
            <p:cNvSpPr/>
            <p:nvPr/>
          </p:nvSpPr>
          <p:spPr>
            <a:xfrm>
              <a:off x="-3970175" y="2397525"/>
              <a:ext cx="162650" cy="192650"/>
            </a:xfrm>
            <a:custGeom>
              <a:avLst/>
              <a:gdLst/>
              <a:ahLst/>
              <a:cxnLst/>
              <a:rect l="l" t="t" r="r" b="b"/>
              <a:pathLst>
                <a:path w="6506" h="7706" extrusionOk="0">
                  <a:moveTo>
                    <a:pt x="3973" y="1"/>
                  </a:moveTo>
                  <a:cubicBezTo>
                    <a:pt x="2619" y="1"/>
                    <a:pt x="1220" y="878"/>
                    <a:pt x="668" y="2121"/>
                  </a:cubicBezTo>
                  <a:cubicBezTo>
                    <a:pt x="1" y="3655"/>
                    <a:pt x="535" y="5556"/>
                    <a:pt x="1802" y="6657"/>
                  </a:cubicBezTo>
                  <a:cubicBezTo>
                    <a:pt x="2625" y="7350"/>
                    <a:pt x="3701" y="7706"/>
                    <a:pt x="4783" y="7706"/>
                  </a:cubicBezTo>
                  <a:cubicBezTo>
                    <a:pt x="5368" y="7706"/>
                    <a:pt x="5955" y="7602"/>
                    <a:pt x="6506" y="7391"/>
                  </a:cubicBezTo>
                  <a:cubicBezTo>
                    <a:pt x="5972" y="5056"/>
                    <a:pt x="5405" y="2721"/>
                    <a:pt x="4804" y="119"/>
                  </a:cubicBezTo>
                  <a:cubicBezTo>
                    <a:pt x="4535" y="39"/>
                    <a:pt x="4255" y="1"/>
                    <a:pt x="3973" y="1"/>
                  </a:cubicBez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7" name="Google Shape;2207;p50"/>
            <p:cNvSpPr/>
            <p:nvPr/>
          </p:nvSpPr>
          <p:spPr>
            <a:xfrm>
              <a:off x="-3936800" y="2428275"/>
              <a:ext cx="101750" cy="130700"/>
            </a:xfrm>
            <a:custGeom>
              <a:avLst/>
              <a:gdLst/>
              <a:ahLst/>
              <a:cxnLst/>
              <a:rect l="l" t="t" r="r" b="b"/>
              <a:pathLst>
                <a:path w="4070" h="5228" extrusionOk="0">
                  <a:moveTo>
                    <a:pt x="1201" y="0"/>
                  </a:moveTo>
                  <a:cubicBezTo>
                    <a:pt x="1119" y="0"/>
                    <a:pt x="1030" y="53"/>
                    <a:pt x="968" y="157"/>
                  </a:cubicBezTo>
                  <a:cubicBezTo>
                    <a:pt x="934" y="257"/>
                    <a:pt x="0" y="2258"/>
                    <a:pt x="901" y="3759"/>
                  </a:cubicBezTo>
                  <a:cubicBezTo>
                    <a:pt x="1335" y="4593"/>
                    <a:pt x="2302" y="5094"/>
                    <a:pt x="3736" y="5227"/>
                  </a:cubicBezTo>
                  <a:cubicBezTo>
                    <a:pt x="3903" y="5227"/>
                    <a:pt x="4003" y="5094"/>
                    <a:pt x="4003" y="4960"/>
                  </a:cubicBezTo>
                  <a:cubicBezTo>
                    <a:pt x="4070" y="4793"/>
                    <a:pt x="3936" y="4627"/>
                    <a:pt x="3770" y="4627"/>
                  </a:cubicBezTo>
                  <a:cubicBezTo>
                    <a:pt x="2602" y="4560"/>
                    <a:pt x="1768" y="4126"/>
                    <a:pt x="1401" y="3459"/>
                  </a:cubicBezTo>
                  <a:cubicBezTo>
                    <a:pt x="667" y="2258"/>
                    <a:pt x="1468" y="424"/>
                    <a:pt x="1468" y="424"/>
                  </a:cubicBezTo>
                  <a:cubicBezTo>
                    <a:pt x="1568" y="290"/>
                    <a:pt x="1501" y="123"/>
                    <a:pt x="1335" y="57"/>
                  </a:cubicBezTo>
                  <a:cubicBezTo>
                    <a:pt x="1297" y="19"/>
                    <a:pt x="1250" y="0"/>
                    <a:pt x="1201" y="0"/>
                  </a:cubicBez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8" name="Google Shape;2208;p50"/>
            <p:cNvSpPr/>
            <p:nvPr/>
          </p:nvSpPr>
          <p:spPr>
            <a:xfrm>
              <a:off x="-3632425" y="3392875"/>
              <a:ext cx="1144175" cy="1370175"/>
            </a:xfrm>
            <a:custGeom>
              <a:avLst/>
              <a:gdLst/>
              <a:ahLst/>
              <a:cxnLst/>
              <a:rect l="l" t="t" r="r" b="b"/>
              <a:pathLst>
                <a:path w="45767" h="54807" extrusionOk="0">
                  <a:moveTo>
                    <a:pt x="19915" y="0"/>
                  </a:moveTo>
                  <a:lnTo>
                    <a:pt x="601" y="6205"/>
                  </a:lnTo>
                  <a:lnTo>
                    <a:pt x="301" y="10274"/>
                  </a:lnTo>
                  <a:cubicBezTo>
                    <a:pt x="1" y="12209"/>
                    <a:pt x="1" y="14110"/>
                    <a:pt x="301" y="16045"/>
                  </a:cubicBezTo>
                  <a:cubicBezTo>
                    <a:pt x="1235" y="21949"/>
                    <a:pt x="4937" y="27053"/>
                    <a:pt x="10241" y="29788"/>
                  </a:cubicBezTo>
                  <a:lnTo>
                    <a:pt x="22317" y="36059"/>
                  </a:lnTo>
                  <a:lnTo>
                    <a:pt x="34158" y="54806"/>
                  </a:lnTo>
                  <a:lnTo>
                    <a:pt x="45767" y="48135"/>
                  </a:lnTo>
                  <a:lnTo>
                    <a:pt x="33591" y="26386"/>
                  </a:lnTo>
                  <a:cubicBezTo>
                    <a:pt x="32591" y="24585"/>
                    <a:pt x="31356" y="22917"/>
                    <a:pt x="29989" y="21416"/>
                  </a:cubicBezTo>
                  <a:lnTo>
                    <a:pt x="26753" y="17913"/>
                  </a:lnTo>
                  <a:lnTo>
                    <a:pt x="20815" y="9240"/>
                  </a:lnTo>
                  <a:lnTo>
                    <a:pt x="19915"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09" name="Google Shape;2209;p50"/>
            <p:cNvSpPr/>
            <p:nvPr/>
          </p:nvSpPr>
          <p:spPr>
            <a:xfrm>
              <a:off x="-3631600" y="3519625"/>
              <a:ext cx="1029950" cy="1356000"/>
            </a:xfrm>
            <a:custGeom>
              <a:avLst/>
              <a:gdLst/>
              <a:ahLst/>
              <a:cxnLst/>
              <a:rect l="l" t="t" r="r" b="b"/>
              <a:pathLst>
                <a:path w="41198" h="54240" extrusionOk="0">
                  <a:moveTo>
                    <a:pt x="4071" y="1"/>
                  </a:moveTo>
                  <a:lnTo>
                    <a:pt x="568" y="1168"/>
                  </a:lnTo>
                  <a:lnTo>
                    <a:pt x="268" y="5271"/>
                  </a:lnTo>
                  <a:cubicBezTo>
                    <a:pt x="1" y="7172"/>
                    <a:pt x="1" y="9107"/>
                    <a:pt x="268" y="11009"/>
                  </a:cubicBezTo>
                  <a:cubicBezTo>
                    <a:pt x="1202" y="16946"/>
                    <a:pt x="4904" y="22016"/>
                    <a:pt x="10208" y="24785"/>
                  </a:cubicBezTo>
                  <a:lnTo>
                    <a:pt x="22284" y="31023"/>
                  </a:lnTo>
                  <a:lnTo>
                    <a:pt x="32524" y="47234"/>
                  </a:lnTo>
                  <a:lnTo>
                    <a:pt x="30356" y="48502"/>
                  </a:lnTo>
                  <a:lnTo>
                    <a:pt x="33692" y="54239"/>
                  </a:lnTo>
                  <a:lnTo>
                    <a:pt x="41197" y="49903"/>
                  </a:lnTo>
                  <a:lnTo>
                    <a:pt x="31790" y="32357"/>
                  </a:lnTo>
                  <a:cubicBezTo>
                    <a:pt x="29889" y="28821"/>
                    <a:pt x="27220" y="25852"/>
                    <a:pt x="23918" y="23684"/>
                  </a:cubicBezTo>
                  <a:lnTo>
                    <a:pt x="12977" y="16379"/>
                  </a:lnTo>
                  <a:cubicBezTo>
                    <a:pt x="7773" y="14344"/>
                    <a:pt x="5238" y="6005"/>
                    <a:pt x="4071"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0" name="Google Shape;2210;p50"/>
            <p:cNvSpPr/>
            <p:nvPr/>
          </p:nvSpPr>
          <p:spPr>
            <a:xfrm>
              <a:off x="-3601575" y="3553025"/>
              <a:ext cx="242700" cy="341075"/>
            </a:xfrm>
            <a:custGeom>
              <a:avLst/>
              <a:gdLst/>
              <a:ahLst/>
              <a:cxnLst/>
              <a:rect l="l" t="t" r="r" b="b"/>
              <a:pathLst>
                <a:path w="9708" h="13643" extrusionOk="0">
                  <a:moveTo>
                    <a:pt x="7672" y="0"/>
                  </a:moveTo>
                  <a:cubicBezTo>
                    <a:pt x="7627" y="0"/>
                    <a:pt x="7582" y="11"/>
                    <a:pt x="7540" y="32"/>
                  </a:cubicBezTo>
                  <a:cubicBezTo>
                    <a:pt x="7373" y="132"/>
                    <a:pt x="7339" y="299"/>
                    <a:pt x="7406" y="399"/>
                  </a:cubicBezTo>
                  <a:cubicBezTo>
                    <a:pt x="7473" y="466"/>
                    <a:pt x="9708" y="5470"/>
                    <a:pt x="7540" y="9172"/>
                  </a:cubicBezTo>
                  <a:cubicBezTo>
                    <a:pt x="6239" y="11307"/>
                    <a:pt x="3703" y="12641"/>
                    <a:pt x="1" y="13042"/>
                  </a:cubicBezTo>
                  <a:cubicBezTo>
                    <a:pt x="68" y="13242"/>
                    <a:pt x="101" y="13409"/>
                    <a:pt x="201" y="13642"/>
                  </a:cubicBezTo>
                  <a:cubicBezTo>
                    <a:pt x="4037" y="13142"/>
                    <a:pt x="6706" y="11741"/>
                    <a:pt x="8040" y="9472"/>
                  </a:cubicBezTo>
                  <a:cubicBezTo>
                    <a:pt x="9007" y="7805"/>
                    <a:pt x="9274" y="5670"/>
                    <a:pt x="8874" y="3301"/>
                  </a:cubicBezTo>
                  <a:cubicBezTo>
                    <a:pt x="8540" y="1500"/>
                    <a:pt x="7940" y="199"/>
                    <a:pt x="7906" y="166"/>
                  </a:cubicBezTo>
                  <a:cubicBezTo>
                    <a:pt x="7861" y="52"/>
                    <a:pt x="7769" y="0"/>
                    <a:pt x="7672" y="0"/>
                  </a:cubicBezTo>
                  <a:close/>
                </a:path>
              </a:pathLst>
            </a:custGeom>
            <a:solidFill>
              <a:srgbClr val="007FB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1" name="Google Shape;2211;p50"/>
            <p:cNvSpPr/>
            <p:nvPr/>
          </p:nvSpPr>
          <p:spPr>
            <a:xfrm>
              <a:off x="-4041050" y="2892775"/>
              <a:ext cx="458675" cy="1036350"/>
            </a:xfrm>
            <a:custGeom>
              <a:avLst/>
              <a:gdLst/>
              <a:ahLst/>
              <a:cxnLst/>
              <a:rect l="l" t="t" r="r" b="b"/>
              <a:pathLst>
                <a:path w="18347" h="41454" extrusionOk="0">
                  <a:moveTo>
                    <a:pt x="9267" y="1"/>
                  </a:moveTo>
                  <a:cubicBezTo>
                    <a:pt x="6997" y="1"/>
                    <a:pt x="4882" y="1520"/>
                    <a:pt x="4270" y="3826"/>
                  </a:cubicBezTo>
                  <a:lnTo>
                    <a:pt x="601" y="20104"/>
                  </a:lnTo>
                  <a:cubicBezTo>
                    <a:pt x="1" y="22673"/>
                    <a:pt x="568" y="25375"/>
                    <a:pt x="2069" y="27543"/>
                  </a:cubicBezTo>
                  <a:lnTo>
                    <a:pt x="11742" y="41453"/>
                  </a:lnTo>
                  <a:lnTo>
                    <a:pt x="18347" y="37884"/>
                  </a:lnTo>
                  <a:lnTo>
                    <a:pt x="10341" y="22606"/>
                  </a:lnTo>
                  <a:lnTo>
                    <a:pt x="14744" y="6728"/>
                  </a:lnTo>
                  <a:cubicBezTo>
                    <a:pt x="15512" y="3926"/>
                    <a:pt x="13911" y="1057"/>
                    <a:pt x="11109" y="324"/>
                  </a:cubicBezTo>
                  <a:lnTo>
                    <a:pt x="10642" y="190"/>
                  </a:lnTo>
                  <a:cubicBezTo>
                    <a:pt x="10184" y="62"/>
                    <a:pt x="9723" y="1"/>
                    <a:pt x="9267" y="1"/>
                  </a:cubicBez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2" name="Google Shape;2212;p50"/>
            <p:cNvSpPr/>
            <p:nvPr/>
          </p:nvSpPr>
          <p:spPr>
            <a:xfrm>
              <a:off x="-4013525" y="3131025"/>
              <a:ext cx="321925" cy="212675"/>
            </a:xfrm>
            <a:custGeom>
              <a:avLst/>
              <a:gdLst/>
              <a:ahLst/>
              <a:cxnLst/>
              <a:rect l="l" t="t" r="r" b="b"/>
              <a:pathLst>
                <a:path w="12877" h="8507" extrusionOk="0">
                  <a:moveTo>
                    <a:pt x="12876" y="0"/>
                  </a:moveTo>
                  <a:lnTo>
                    <a:pt x="1868" y="334"/>
                  </a:lnTo>
                  <a:lnTo>
                    <a:pt x="0" y="8506"/>
                  </a:lnTo>
                  <a:lnTo>
                    <a:pt x="0" y="8506"/>
                  </a:lnTo>
                  <a:lnTo>
                    <a:pt x="10641" y="8206"/>
                  </a:lnTo>
                  <a:lnTo>
                    <a:pt x="12876" y="0"/>
                  </a:ln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3" name="Google Shape;2213;p50"/>
            <p:cNvSpPr/>
            <p:nvPr/>
          </p:nvSpPr>
          <p:spPr>
            <a:xfrm>
              <a:off x="-3511500" y="3897400"/>
              <a:ext cx="166800" cy="135500"/>
            </a:xfrm>
            <a:custGeom>
              <a:avLst/>
              <a:gdLst/>
              <a:ahLst/>
              <a:cxnLst/>
              <a:rect l="l" t="t" r="r" b="b"/>
              <a:pathLst>
                <a:path w="6672" h="5420" extrusionOk="0">
                  <a:moveTo>
                    <a:pt x="0" y="0"/>
                  </a:moveTo>
                  <a:lnTo>
                    <a:pt x="4604" y="5037"/>
                  </a:lnTo>
                  <a:cubicBezTo>
                    <a:pt x="4812" y="5287"/>
                    <a:pt x="5097" y="5420"/>
                    <a:pt x="5396" y="5420"/>
                  </a:cubicBezTo>
                  <a:cubicBezTo>
                    <a:pt x="5577" y="5420"/>
                    <a:pt x="5762" y="5371"/>
                    <a:pt x="5938" y="5271"/>
                  </a:cubicBezTo>
                  <a:cubicBezTo>
                    <a:pt x="6572" y="4937"/>
                    <a:pt x="6672" y="4170"/>
                    <a:pt x="6272" y="3603"/>
                  </a:cubicBezTo>
                  <a:lnTo>
                    <a:pt x="5271" y="2369"/>
                  </a:lnTo>
                  <a:lnTo>
                    <a:pt x="0" y="0"/>
                  </a:lnTo>
                  <a:close/>
                </a:path>
              </a:pathLst>
            </a:custGeom>
            <a:solidFill>
              <a:srgbClr val="EAA5A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4" name="Google Shape;2214;p50"/>
            <p:cNvSpPr/>
            <p:nvPr/>
          </p:nvSpPr>
          <p:spPr>
            <a:xfrm>
              <a:off x="-3755850" y="3823175"/>
              <a:ext cx="412825" cy="372350"/>
            </a:xfrm>
            <a:custGeom>
              <a:avLst/>
              <a:gdLst/>
              <a:ahLst/>
              <a:cxnLst/>
              <a:rect l="l" t="t" r="r" b="b"/>
              <a:pathLst>
                <a:path w="16513" h="14894" extrusionOk="0">
                  <a:moveTo>
                    <a:pt x="5872" y="1"/>
                  </a:moveTo>
                  <a:lnTo>
                    <a:pt x="101" y="3370"/>
                  </a:lnTo>
                  <a:lnTo>
                    <a:pt x="1" y="9307"/>
                  </a:lnTo>
                  <a:lnTo>
                    <a:pt x="1502" y="11909"/>
                  </a:lnTo>
                  <a:cubicBezTo>
                    <a:pt x="1782" y="12418"/>
                    <a:pt x="1829" y="12791"/>
                    <a:pt x="2146" y="12791"/>
                  </a:cubicBezTo>
                  <a:cubicBezTo>
                    <a:pt x="2245" y="12791"/>
                    <a:pt x="2370" y="12755"/>
                    <a:pt x="2536" y="12676"/>
                  </a:cubicBezTo>
                  <a:cubicBezTo>
                    <a:pt x="3070" y="12410"/>
                    <a:pt x="3403" y="11876"/>
                    <a:pt x="3403" y="11309"/>
                  </a:cubicBezTo>
                  <a:lnTo>
                    <a:pt x="3270" y="6972"/>
                  </a:lnTo>
                  <a:lnTo>
                    <a:pt x="6172" y="9541"/>
                  </a:lnTo>
                  <a:lnTo>
                    <a:pt x="8006" y="13877"/>
                  </a:lnTo>
                  <a:cubicBezTo>
                    <a:pt x="8270" y="14511"/>
                    <a:pt x="8889" y="14894"/>
                    <a:pt x="9549" y="14894"/>
                  </a:cubicBezTo>
                  <a:cubicBezTo>
                    <a:pt x="9724" y="14894"/>
                    <a:pt x="9901" y="14867"/>
                    <a:pt x="10075" y="14811"/>
                  </a:cubicBezTo>
                  <a:cubicBezTo>
                    <a:pt x="10708" y="14578"/>
                    <a:pt x="11109" y="14011"/>
                    <a:pt x="11175" y="13344"/>
                  </a:cubicBezTo>
                  <a:lnTo>
                    <a:pt x="11542" y="13811"/>
                  </a:lnTo>
                  <a:cubicBezTo>
                    <a:pt x="11773" y="14093"/>
                    <a:pt x="12083" y="14256"/>
                    <a:pt x="12426" y="14256"/>
                  </a:cubicBezTo>
                  <a:cubicBezTo>
                    <a:pt x="12529" y="14256"/>
                    <a:pt x="12635" y="14242"/>
                    <a:pt x="12743" y="14211"/>
                  </a:cubicBezTo>
                  <a:cubicBezTo>
                    <a:pt x="13444" y="14044"/>
                    <a:pt x="13877" y="13310"/>
                    <a:pt x="13610" y="12576"/>
                  </a:cubicBezTo>
                  <a:lnTo>
                    <a:pt x="11576" y="7072"/>
                  </a:lnTo>
                  <a:lnTo>
                    <a:pt x="14778" y="11642"/>
                  </a:lnTo>
                  <a:cubicBezTo>
                    <a:pt x="14949" y="11877"/>
                    <a:pt x="15228" y="12016"/>
                    <a:pt x="15504" y="12016"/>
                  </a:cubicBezTo>
                  <a:cubicBezTo>
                    <a:pt x="15659" y="12016"/>
                    <a:pt x="15813" y="11972"/>
                    <a:pt x="15945" y="11876"/>
                  </a:cubicBezTo>
                  <a:cubicBezTo>
                    <a:pt x="16379" y="11642"/>
                    <a:pt x="16513" y="11142"/>
                    <a:pt x="16246" y="10708"/>
                  </a:cubicBezTo>
                  <a:lnTo>
                    <a:pt x="13244" y="5171"/>
                  </a:lnTo>
                  <a:lnTo>
                    <a:pt x="5872" y="1"/>
                  </a:ln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5" name="Google Shape;2215;p50"/>
            <p:cNvSpPr/>
            <p:nvPr/>
          </p:nvSpPr>
          <p:spPr>
            <a:xfrm>
              <a:off x="-3602400" y="3948675"/>
              <a:ext cx="129825" cy="213100"/>
            </a:xfrm>
            <a:custGeom>
              <a:avLst/>
              <a:gdLst/>
              <a:ahLst/>
              <a:cxnLst/>
              <a:rect l="l" t="t" r="r" b="b"/>
              <a:pathLst>
                <a:path w="5193" h="8524" extrusionOk="0">
                  <a:moveTo>
                    <a:pt x="205" y="1"/>
                  </a:moveTo>
                  <a:cubicBezTo>
                    <a:pt x="151" y="1"/>
                    <a:pt x="101" y="18"/>
                    <a:pt x="67" y="51"/>
                  </a:cubicBezTo>
                  <a:cubicBezTo>
                    <a:pt x="0" y="151"/>
                    <a:pt x="0" y="284"/>
                    <a:pt x="67" y="351"/>
                  </a:cubicBezTo>
                  <a:lnTo>
                    <a:pt x="3370" y="3854"/>
                  </a:lnTo>
                  <a:lnTo>
                    <a:pt x="4804" y="8324"/>
                  </a:lnTo>
                  <a:cubicBezTo>
                    <a:pt x="4871" y="8390"/>
                    <a:pt x="4937" y="8490"/>
                    <a:pt x="5037" y="8490"/>
                  </a:cubicBezTo>
                  <a:cubicBezTo>
                    <a:pt x="5056" y="8490"/>
                    <a:pt x="5075" y="8490"/>
                    <a:pt x="5076" y="8496"/>
                  </a:cubicBezTo>
                  <a:lnTo>
                    <a:pt x="5076" y="8496"/>
                  </a:lnTo>
                  <a:cubicBezTo>
                    <a:pt x="5135" y="8442"/>
                    <a:pt x="5192" y="8333"/>
                    <a:pt x="5137" y="8223"/>
                  </a:cubicBezTo>
                  <a:lnTo>
                    <a:pt x="3703" y="3687"/>
                  </a:lnTo>
                  <a:cubicBezTo>
                    <a:pt x="3703" y="3654"/>
                    <a:pt x="3703" y="3654"/>
                    <a:pt x="3636" y="3620"/>
                  </a:cubicBezTo>
                  <a:lnTo>
                    <a:pt x="367" y="51"/>
                  </a:lnTo>
                  <a:cubicBezTo>
                    <a:pt x="317" y="18"/>
                    <a:pt x="259" y="1"/>
                    <a:pt x="205" y="1"/>
                  </a:cubicBezTo>
                  <a:close/>
                  <a:moveTo>
                    <a:pt x="5076" y="8496"/>
                  </a:moveTo>
                  <a:lnTo>
                    <a:pt x="5076" y="8496"/>
                  </a:lnTo>
                  <a:cubicBezTo>
                    <a:pt x="5063" y="8508"/>
                    <a:pt x="5049" y="8518"/>
                    <a:pt x="5037" y="8524"/>
                  </a:cubicBezTo>
                  <a:cubicBezTo>
                    <a:pt x="5067" y="8509"/>
                    <a:pt x="5077" y="8501"/>
                    <a:pt x="5076" y="8496"/>
                  </a:cubicBez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6" name="Google Shape;2216;p50"/>
            <p:cNvSpPr/>
            <p:nvPr/>
          </p:nvSpPr>
          <p:spPr>
            <a:xfrm>
              <a:off x="-3549025" y="3915325"/>
              <a:ext cx="90075" cy="88850"/>
            </a:xfrm>
            <a:custGeom>
              <a:avLst/>
              <a:gdLst/>
              <a:ahLst/>
              <a:cxnLst/>
              <a:rect l="l" t="t" r="r" b="b"/>
              <a:pathLst>
                <a:path w="3603" h="3554" extrusionOk="0">
                  <a:moveTo>
                    <a:pt x="238" y="1"/>
                  </a:moveTo>
                  <a:cubicBezTo>
                    <a:pt x="184" y="1"/>
                    <a:pt x="134" y="17"/>
                    <a:pt x="100" y="51"/>
                  </a:cubicBezTo>
                  <a:cubicBezTo>
                    <a:pt x="0" y="151"/>
                    <a:pt x="0" y="284"/>
                    <a:pt x="100" y="351"/>
                  </a:cubicBezTo>
                  <a:lnTo>
                    <a:pt x="3236" y="3486"/>
                  </a:lnTo>
                  <a:cubicBezTo>
                    <a:pt x="3269" y="3520"/>
                    <a:pt x="3303" y="3553"/>
                    <a:pt x="3336" y="3553"/>
                  </a:cubicBezTo>
                  <a:cubicBezTo>
                    <a:pt x="3403" y="3553"/>
                    <a:pt x="3469" y="3553"/>
                    <a:pt x="3503" y="3486"/>
                  </a:cubicBezTo>
                  <a:cubicBezTo>
                    <a:pt x="3603" y="3386"/>
                    <a:pt x="3603" y="3286"/>
                    <a:pt x="3503" y="3186"/>
                  </a:cubicBezTo>
                  <a:lnTo>
                    <a:pt x="401" y="51"/>
                  </a:lnTo>
                  <a:cubicBezTo>
                    <a:pt x="351" y="17"/>
                    <a:pt x="292" y="1"/>
                    <a:pt x="238" y="1"/>
                  </a:cubicBez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7" name="Google Shape;2217;p50"/>
            <p:cNvSpPr/>
            <p:nvPr/>
          </p:nvSpPr>
          <p:spPr>
            <a:xfrm>
              <a:off x="-4006025" y="2867500"/>
              <a:ext cx="397800" cy="396125"/>
            </a:xfrm>
            <a:custGeom>
              <a:avLst/>
              <a:gdLst/>
              <a:ahLst/>
              <a:cxnLst/>
              <a:rect l="l" t="t" r="r" b="b"/>
              <a:pathLst>
                <a:path w="15912" h="15845" extrusionOk="0">
                  <a:moveTo>
                    <a:pt x="8681" y="0"/>
                  </a:moveTo>
                  <a:cubicBezTo>
                    <a:pt x="7516" y="0"/>
                    <a:pt x="6331" y="347"/>
                    <a:pt x="5271" y="1101"/>
                  </a:cubicBezTo>
                  <a:cubicBezTo>
                    <a:pt x="3170" y="2669"/>
                    <a:pt x="1035" y="5838"/>
                    <a:pt x="1" y="12142"/>
                  </a:cubicBezTo>
                  <a:lnTo>
                    <a:pt x="13410" y="15845"/>
                  </a:lnTo>
                  <a:cubicBezTo>
                    <a:pt x="13410" y="15845"/>
                    <a:pt x="15912" y="9574"/>
                    <a:pt x="14611" y="4637"/>
                  </a:cubicBezTo>
                  <a:cubicBezTo>
                    <a:pt x="13870" y="1788"/>
                    <a:pt x="11327" y="0"/>
                    <a:pt x="8681" y="0"/>
                  </a:cubicBezTo>
                  <a:close/>
                </a:path>
              </a:pathLst>
            </a:custGeom>
            <a:solidFill>
              <a:schemeClr val="accent6"/>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8" name="Google Shape;2218;p50"/>
            <p:cNvSpPr/>
            <p:nvPr/>
          </p:nvSpPr>
          <p:spPr>
            <a:xfrm>
              <a:off x="-4038550" y="2893050"/>
              <a:ext cx="411150" cy="1249925"/>
            </a:xfrm>
            <a:custGeom>
              <a:avLst/>
              <a:gdLst/>
              <a:ahLst/>
              <a:cxnLst/>
              <a:rect l="l" t="t" r="r" b="b"/>
              <a:pathLst>
                <a:path w="16446" h="49997" extrusionOk="0">
                  <a:moveTo>
                    <a:pt x="9218" y="0"/>
                  </a:moveTo>
                  <a:cubicBezTo>
                    <a:pt x="6955" y="0"/>
                    <a:pt x="4903" y="1501"/>
                    <a:pt x="4237" y="3815"/>
                  </a:cubicBezTo>
                  <a:lnTo>
                    <a:pt x="568" y="20093"/>
                  </a:lnTo>
                  <a:cubicBezTo>
                    <a:pt x="1" y="22662"/>
                    <a:pt x="534" y="25364"/>
                    <a:pt x="2035" y="27532"/>
                  </a:cubicBezTo>
                  <a:lnTo>
                    <a:pt x="11476" y="41108"/>
                  </a:lnTo>
                  <a:lnTo>
                    <a:pt x="11375" y="46512"/>
                  </a:lnTo>
                  <a:lnTo>
                    <a:pt x="12877" y="49114"/>
                  </a:lnTo>
                  <a:cubicBezTo>
                    <a:pt x="13182" y="49623"/>
                    <a:pt x="13215" y="49996"/>
                    <a:pt x="13540" y="49996"/>
                  </a:cubicBezTo>
                  <a:cubicBezTo>
                    <a:pt x="13641" y="49996"/>
                    <a:pt x="13770" y="49960"/>
                    <a:pt x="13944" y="49881"/>
                  </a:cubicBezTo>
                  <a:cubicBezTo>
                    <a:pt x="14478" y="49615"/>
                    <a:pt x="14811" y="49081"/>
                    <a:pt x="14811" y="48514"/>
                  </a:cubicBezTo>
                  <a:lnTo>
                    <a:pt x="14678" y="44177"/>
                  </a:lnTo>
                  <a:lnTo>
                    <a:pt x="16446" y="45745"/>
                  </a:lnTo>
                  <a:lnTo>
                    <a:pt x="16446" y="45745"/>
                  </a:lnTo>
                  <a:lnTo>
                    <a:pt x="14911" y="40174"/>
                  </a:lnTo>
                  <a:lnTo>
                    <a:pt x="6205" y="23162"/>
                  </a:lnTo>
                  <a:lnTo>
                    <a:pt x="7473" y="13756"/>
                  </a:lnTo>
                  <a:lnTo>
                    <a:pt x="9574" y="12"/>
                  </a:lnTo>
                  <a:cubicBezTo>
                    <a:pt x="9455" y="4"/>
                    <a:pt x="9336" y="0"/>
                    <a:pt x="9218" y="0"/>
                  </a:cubicBez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19" name="Google Shape;2219;p50"/>
            <p:cNvSpPr/>
            <p:nvPr/>
          </p:nvSpPr>
          <p:spPr>
            <a:xfrm>
              <a:off x="-2846850" y="4531175"/>
              <a:ext cx="444500" cy="334450"/>
            </a:xfrm>
            <a:custGeom>
              <a:avLst/>
              <a:gdLst/>
              <a:ahLst/>
              <a:cxnLst/>
              <a:rect l="l" t="t" r="r" b="b"/>
              <a:pathLst>
                <a:path w="17780" h="13378" extrusionOk="0">
                  <a:moveTo>
                    <a:pt x="15077" y="1"/>
                  </a:moveTo>
                  <a:lnTo>
                    <a:pt x="0" y="8707"/>
                  </a:lnTo>
                  <a:lnTo>
                    <a:pt x="2702" y="13377"/>
                  </a:lnTo>
                  <a:lnTo>
                    <a:pt x="17779" y="4704"/>
                  </a:lnTo>
                  <a:lnTo>
                    <a:pt x="15077" y="1"/>
                  </a:lnTo>
                  <a:close/>
                </a:path>
              </a:pathLst>
            </a:custGeom>
            <a:solidFill>
              <a:srgbClr val="92F7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0" name="Google Shape;2220;p50"/>
            <p:cNvSpPr/>
            <p:nvPr/>
          </p:nvSpPr>
          <p:spPr>
            <a:xfrm>
              <a:off x="-3123725" y="3615525"/>
              <a:ext cx="165150" cy="231875"/>
            </a:xfrm>
            <a:custGeom>
              <a:avLst/>
              <a:gdLst/>
              <a:ahLst/>
              <a:cxnLst/>
              <a:rect l="l" t="t" r="r" b="b"/>
              <a:pathLst>
                <a:path w="6606" h="9275" extrusionOk="0">
                  <a:moveTo>
                    <a:pt x="317" y="1"/>
                  </a:moveTo>
                  <a:cubicBezTo>
                    <a:pt x="264" y="1"/>
                    <a:pt x="212" y="12"/>
                    <a:pt x="167" y="34"/>
                  </a:cubicBezTo>
                  <a:cubicBezTo>
                    <a:pt x="67" y="134"/>
                    <a:pt x="0" y="334"/>
                    <a:pt x="101" y="468"/>
                  </a:cubicBezTo>
                  <a:lnTo>
                    <a:pt x="6005" y="9141"/>
                  </a:lnTo>
                  <a:cubicBezTo>
                    <a:pt x="6105" y="9207"/>
                    <a:pt x="6172" y="9274"/>
                    <a:pt x="6272" y="9274"/>
                  </a:cubicBezTo>
                  <a:cubicBezTo>
                    <a:pt x="6338" y="9274"/>
                    <a:pt x="6405" y="9207"/>
                    <a:pt x="6438" y="9207"/>
                  </a:cubicBezTo>
                  <a:cubicBezTo>
                    <a:pt x="6572" y="9141"/>
                    <a:pt x="6605" y="8940"/>
                    <a:pt x="6505" y="8807"/>
                  </a:cubicBezTo>
                  <a:lnTo>
                    <a:pt x="601" y="134"/>
                  </a:lnTo>
                  <a:cubicBezTo>
                    <a:pt x="534" y="45"/>
                    <a:pt x="423" y="1"/>
                    <a:pt x="317" y="1"/>
                  </a:cubicBezTo>
                  <a:close/>
                </a:path>
              </a:pathLst>
            </a:custGeom>
            <a:solidFill>
              <a:srgbClr val="007FB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1" name="Google Shape;2221;p50"/>
            <p:cNvSpPr/>
            <p:nvPr/>
          </p:nvSpPr>
          <p:spPr>
            <a:xfrm>
              <a:off x="-3620750" y="3382875"/>
              <a:ext cx="575450" cy="205150"/>
            </a:xfrm>
            <a:custGeom>
              <a:avLst/>
              <a:gdLst/>
              <a:ahLst/>
              <a:cxnLst/>
              <a:rect l="l" t="t" r="r" b="b"/>
              <a:pathLst>
                <a:path w="23018" h="8206" extrusionOk="0">
                  <a:moveTo>
                    <a:pt x="22717" y="0"/>
                  </a:moveTo>
                  <a:lnTo>
                    <a:pt x="34" y="7605"/>
                  </a:lnTo>
                  <a:lnTo>
                    <a:pt x="1" y="8206"/>
                  </a:lnTo>
                  <a:lnTo>
                    <a:pt x="23017" y="567"/>
                  </a:lnTo>
                  <a:lnTo>
                    <a:pt x="22717" y="0"/>
                  </a:lnTo>
                  <a:close/>
                </a:path>
              </a:pathLst>
            </a:custGeom>
            <a:solidFill>
              <a:srgbClr val="007FB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2" name="Google Shape;2222;p50"/>
            <p:cNvSpPr/>
            <p:nvPr/>
          </p:nvSpPr>
          <p:spPr>
            <a:xfrm>
              <a:off x="-3624075" y="3418725"/>
              <a:ext cx="633800" cy="212675"/>
            </a:xfrm>
            <a:custGeom>
              <a:avLst/>
              <a:gdLst/>
              <a:ahLst/>
              <a:cxnLst/>
              <a:rect l="l" t="t" r="r" b="b"/>
              <a:pathLst>
                <a:path w="25352" h="8507" extrusionOk="0">
                  <a:moveTo>
                    <a:pt x="23617" y="0"/>
                  </a:moveTo>
                  <a:lnTo>
                    <a:pt x="67" y="7873"/>
                  </a:lnTo>
                  <a:lnTo>
                    <a:pt x="0" y="8506"/>
                  </a:lnTo>
                  <a:lnTo>
                    <a:pt x="0" y="8506"/>
                  </a:lnTo>
                  <a:lnTo>
                    <a:pt x="25352" y="34"/>
                  </a:lnTo>
                  <a:lnTo>
                    <a:pt x="23617" y="34"/>
                  </a:lnTo>
                  <a:lnTo>
                    <a:pt x="23617" y="0"/>
                  </a:lnTo>
                  <a:close/>
                </a:path>
              </a:pathLst>
            </a:custGeom>
            <a:solidFill>
              <a:srgbClr val="007FB7"/>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3" name="Google Shape;2223;p50"/>
            <p:cNvSpPr/>
            <p:nvPr/>
          </p:nvSpPr>
          <p:spPr>
            <a:xfrm>
              <a:off x="-3940975" y="2323425"/>
              <a:ext cx="260200" cy="136175"/>
            </a:xfrm>
            <a:custGeom>
              <a:avLst/>
              <a:gdLst/>
              <a:ahLst/>
              <a:cxnLst/>
              <a:rect l="l" t="t" r="r" b="b"/>
              <a:pathLst>
                <a:path w="10408" h="5447" extrusionOk="0">
                  <a:moveTo>
                    <a:pt x="8045" y="0"/>
                  </a:moveTo>
                  <a:cubicBezTo>
                    <a:pt x="6942" y="0"/>
                    <a:pt x="5002" y="702"/>
                    <a:pt x="4337" y="948"/>
                  </a:cubicBezTo>
                  <a:lnTo>
                    <a:pt x="1335" y="2149"/>
                  </a:lnTo>
                  <a:cubicBezTo>
                    <a:pt x="434" y="2516"/>
                    <a:pt x="0" y="3584"/>
                    <a:pt x="434" y="4484"/>
                  </a:cubicBezTo>
                  <a:cubicBezTo>
                    <a:pt x="731" y="5103"/>
                    <a:pt x="1340" y="5446"/>
                    <a:pt x="1975" y="5446"/>
                  </a:cubicBezTo>
                  <a:cubicBezTo>
                    <a:pt x="2196" y="5446"/>
                    <a:pt x="2420" y="5404"/>
                    <a:pt x="2636" y="5318"/>
                  </a:cubicBezTo>
                  <a:lnTo>
                    <a:pt x="5638" y="4117"/>
                  </a:lnTo>
                  <a:cubicBezTo>
                    <a:pt x="6505" y="3750"/>
                    <a:pt x="10408" y="2016"/>
                    <a:pt x="10008" y="1149"/>
                  </a:cubicBezTo>
                  <a:lnTo>
                    <a:pt x="8807" y="315"/>
                  </a:lnTo>
                  <a:cubicBezTo>
                    <a:pt x="8720" y="88"/>
                    <a:pt x="8434" y="0"/>
                    <a:pt x="8045" y="0"/>
                  </a:cubicBezTo>
                  <a:close/>
                </a:path>
              </a:pathLst>
            </a:custGeom>
            <a:solidFill>
              <a:srgbClr val="09066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4" name="Google Shape;2224;p50"/>
            <p:cNvSpPr/>
            <p:nvPr/>
          </p:nvSpPr>
          <p:spPr>
            <a:xfrm>
              <a:off x="-3818400" y="2283550"/>
              <a:ext cx="489550" cy="260675"/>
            </a:xfrm>
            <a:custGeom>
              <a:avLst/>
              <a:gdLst/>
              <a:ahLst/>
              <a:cxnLst/>
              <a:rect l="l" t="t" r="r" b="b"/>
              <a:pathLst>
                <a:path w="19582" h="10427" extrusionOk="0">
                  <a:moveTo>
                    <a:pt x="11324" y="0"/>
                  </a:moveTo>
                  <a:cubicBezTo>
                    <a:pt x="7409" y="0"/>
                    <a:pt x="3494" y="890"/>
                    <a:pt x="1" y="2510"/>
                  </a:cubicBezTo>
                  <a:cubicBezTo>
                    <a:pt x="435" y="4578"/>
                    <a:pt x="1068" y="6680"/>
                    <a:pt x="2403" y="8281"/>
                  </a:cubicBezTo>
                  <a:cubicBezTo>
                    <a:pt x="3433" y="9543"/>
                    <a:pt x="5059" y="10427"/>
                    <a:pt x="6668" y="10427"/>
                  </a:cubicBezTo>
                  <a:cubicBezTo>
                    <a:pt x="7143" y="10427"/>
                    <a:pt x="7617" y="10350"/>
                    <a:pt x="8073" y="10182"/>
                  </a:cubicBezTo>
                  <a:cubicBezTo>
                    <a:pt x="9174" y="9749"/>
                    <a:pt x="10108" y="8848"/>
                    <a:pt x="11276" y="8781"/>
                  </a:cubicBezTo>
                  <a:cubicBezTo>
                    <a:pt x="11293" y="8781"/>
                    <a:pt x="11309" y="8781"/>
                    <a:pt x="11326" y="8781"/>
                  </a:cubicBezTo>
                  <a:cubicBezTo>
                    <a:pt x="12870" y="8781"/>
                    <a:pt x="14094" y="10283"/>
                    <a:pt x="15612" y="10316"/>
                  </a:cubicBezTo>
                  <a:cubicBezTo>
                    <a:pt x="16546" y="10316"/>
                    <a:pt x="17413" y="9782"/>
                    <a:pt x="18014" y="9048"/>
                  </a:cubicBezTo>
                  <a:cubicBezTo>
                    <a:pt x="18581" y="8281"/>
                    <a:pt x="18881" y="7380"/>
                    <a:pt x="19081" y="6513"/>
                  </a:cubicBezTo>
                  <a:cubicBezTo>
                    <a:pt x="19448" y="4945"/>
                    <a:pt x="19582" y="3110"/>
                    <a:pt x="18548" y="1876"/>
                  </a:cubicBezTo>
                  <a:cubicBezTo>
                    <a:pt x="17714" y="876"/>
                    <a:pt x="16346" y="475"/>
                    <a:pt x="15045" y="275"/>
                  </a:cubicBezTo>
                  <a:cubicBezTo>
                    <a:pt x="13814" y="90"/>
                    <a:pt x="12569" y="0"/>
                    <a:pt x="11324" y="0"/>
                  </a:cubicBezTo>
                  <a:close/>
                </a:path>
              </a:pathLst>
            </a:custGeom>
            <a:solidFill>
              <a:srgbClr val="09066A"/>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5" name="Google Shape;2225;p50"/>
            <p:cNvSpPr/>
            <p:nvPr/>
          </p:nvSpPr>
          <p:spPr>
            <a:xfrm>
              <a:off x="-3786700" y="2268900"/>
              <a:ext cx="490375" cy="260775"/>
            </a:xfrm>
            <a:custGeom>
              <a:avLst/>
              <a:gdLst/>
              <a:ahLst/>
              <a:cxnLst/>
              <a:rect l="l" t="t" r="r" b="b"/>
              <a:pathLst>
                <a:path w="19615" h="10431" extrusionOk="0">
                  <a:moveTo>
                    <a:pt x="11262" y="0"/>
                  </a:moveTo>
                  <a:cubicBezTo>
                    <a:pt x="7377" y="0"/>
                    <a:pt x="3490" y="889"/>
                    <a:pt x="1" y="2496"/>
                  </a:cubicBezTo>
                  <a:cubicBezTo>
                    <a:pt x="468" y="4597"/>
                    <a:pt x="1101" y="6665"/>
                    <a:pt x="2436" y="8300"/>
                  </a:cubicBezTo>
                  <a:cubicBezTo>
                    <a:pt x="3482" y="9551"/>
                    <a:pt x="5076" y="10430"/>
                    <a:pt x="6664" y="10430"/>
                  </a:cubicBezTo>
                  <a:cubicBezTo>
                    <a:pt x="7151" y="10430"/>
                    <a:pt x="7637" y="10348"/>
                    <a:pt x="8106" y="10168"/>
                  </a:cubicBezTo>
                  <a:cubicBezTo>
                    <a:pt x="9207" y="9767"/>
                    <a:pt x="10141" y="8833"/>
                    <a:pt x="11309" y="8800"/>
                  </a:cubicBezTo>
                  <a:cubicBezTo>
                    <a:pt x="11325" y="8800"/>
                    <a:pt x="11342" y="8800"/>
                    <a:pt x="11358" y="8800"/>
                  </a:cubicBezTo>
                  <a:cubicBezTo>
                    <a:pt x="12870" y="8800"/>
                    <a:pt x="14127" y="10302"/>
                    <a:pt x="15645" y="10335"/>
                  </a:cubicBezTo>
                  <a:cubicBezTo>
                    <a:pt x="16579" y="10335"/>
                    <a:pt x="17446" y="9801"/>
                    <a:pt x="18013" y="9034"/>
                  </a:cubicBezTo>
                  <a:cubicBezTo>
                    <a:pt x="18614" y="8300"/>
                    <a:pt x="18914" y="7366"/>
                    <a:pt x="19114" y="6498"/>
                  </a:cubicBezTo>
                  <a:cubicBezTo>
                    <a:pt x="19481" y="4964"/>
                    <a:pt x="19615" y="3129"/>
                    <a:pt x="18580" y="1862"/>
                  </a:cubicBezTo>
                  <a:cubicBezTo>
                    <a:pt x="17747" y="861"/>
                    <a:pt x="16346" y="494"/>
                    <a:pt x="15078" y="294"/>
                  </a:cubicBezTo>
                  <a:cubicBezTo>
                    <a:pt x="13816" y="96"/>
                    <a:pt x="12539" y="0"/>
                    <a:pt x="11262" y="0"/>
                  </a:cubicBezTo>
                  <a:close/>
                </a:path>
              </a:pathLst>
            </a:custGeom>
            <a:solidFill>
              <a:srgbClr val="92F7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6" name="Google Shape;2226;p50"/>
            <p:cNvSpPr/>
            <p:nvPr/>
          </p:nvSpPr>
          <p:spPr>
            <a:xfrm>
              <a:off x="-3644100" y="2269250"/>
              <a:ext cx="242700" cy="260000"/>
            </a:xfrm>
            <a:custGeom>
              <a:avLst/>
              <a:gdLst/>
              <a:ahLst/>
              <a:cxnLst/>
              <a:rect l="l" t="t" r="r" b="b"/>
              <a:pathLst>
                <a:path w="9708" h="10400" extrusionOk="0">
                  <a:moveTo>
                    <a:pt x="5633" y="1"/>
                  </a:moveTo>
                  <a:cubicBezTo>
                    <a:pt x="4428" y="1"/>
                    <a:pt x="3224" y="84"/>
                    <a:pt x="2035" y="247"/>
                  </a:cubicBezTo>
                  <a:lnTo>
                    <a:pt x="1" y="10287"/>
                  </a:lnTo>
                  <a:cubicBezTo>
                    <a:pt x="328" y="10358"/>
                    <a:pt x="668" y="10399"/>
                    <a:pt x="1012" y="10399"/>
                  </a:cubicBezTo>
                  <a:cubicBezTo>
                    <a:pt x="1474" y="10399"/>
                    <a:pt x="1944" y="10326"/>
                    <a:pt x="2402" y="10154"/>
                  </a:cubicBezTo>
                  <a:cubicBezTo>
                    <a:pt x="3503" y="9753"/>
                    <a:pt x="4437" y="8819"/>
                    <a:pt x="5605" y="8786"/>
                  </a:cubicBezTo>
                  <a:cubicBezTo>
                    <a:pt x="6072" y="8786"/>
                    <a:pt x="6505" y="8920"/>
                    <a:pt x="6906" y="9053"/>
                  </a:cubicBezTo>
                  <a:lnTo>
                    <a:pt x="9708" y="313"/>
                  </a:lnTo>
                  <a:cubicBezTo>
                    <a:pt x="9607" y="313"/>
                    <a:pt x="9474" y="280"/>
                    <a:pt x="9407" y="280"/>
                  </a:cubicBezTo>
                  <a:cubicBezTo>
                    <a:pt x="8161" y="92"/>
                    <a:pt x="6897" y="1"/>
                    <a:pt x="5633" y="1"/>
                  </a:cubicBezTo>
                  <a:close/>
                </a:path>
              </a:pathLst>
            </a:custGeom>
            <a:solidFill>
              <a:srgbClr val="88C9ED"/>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7" name="Google Shape;2227;p50"/>
            <p:cNvSpPr/>
            <p:nvPr/>
          </p:nvSpPr>
          <p:spPr>
            <a:xfrm>
              <a:off x="-2830175" y="2628600"/>
              <a:ext cx="334425" cy="426550"/>
            </a:xfrm>
            <a:custGeom>
              <a:avLst/>
              <a:gdLst/>
              <a:ahLst/>
              <a:cxnLst/>
              <a:rect l="l" t="t" r="r" b="b"/>
              <a:pathLst>
                <a:path w="13377" h="17062" extrusionOk="0">
                  <a:moveTo>
                    <a:pt x="11492" y="1"/>
                  </a:moveTo>
                  <a:cubicBezTo>
                    <a:pt x="11314" y="1"/>
                    <a:pt x="11144" y="52"/>
                    <a:pt x="11008" y="150"/>
                  </a:cubicBezTo>
                  <a:lnTo>
                    <a:pt x="3870" y="5320"/>
                  </a:lnTo>
                  <a:lnTo>
                    <a:pt x="0" y="12392"/>
                  </a:lnTo>
                  <a:lnTo>
                    <a:pt x="4737" y="17062"/>
                  </a:lnTo>
                  <a:cubicBezTo>
                    <a:pt x="8073" y="16795"/>
                    <a:pt x="9607" y="13893"/>
                    <a:pt x="9607" y="13893"/>
                  </a:cubicBezTo>
                  <a:lnTo>
                    <a:pt x="9974" y="13959"/>
                  </a:lnTo>
                  <a:cubicBezTo>
                    <a:pt x="10098" y="13990"/>
                    <a:pt x="10223" y="14005"/>
                    <a:pt x="10348" y="14005"/>
                  </a:cubicBezTo>
                  <a:cubicBezTo>
                    <a:pt x="10891" y="14005"/>
                    <a:pt x="11416" y="13721"/>
                    <a:pt x="11742" y="13259"/>
                  </a:cubicBezTo>
                  <a:lnTo>
                    <a:pt x="13043" y="11324"/>
                  </a:lnTo>
                  <a:cubicBezTo>
                    <a:pt x="13243" y="10991"/>
                    <a:pt x="13376" y="10624"/>
                    <a:pt x="13376" y="10223"/>
                  </a:cubicBezTo>
                  <a:cubicBezTo>
                    <a:pt x="13376" y="9156"/>
                    <a:pt x="12909" y="8222"/>
                    <a:pt x="12142" y="7555"/>
                  </a:cubicBezTo>
                  <a:lnTo>
                    <a:pt x="9574" y="5453"/>
                  </a:lnTo>
                  <a:lnTo>
                    <a:pt x="12242" y="1384"/>
                  </a:lnTo>
                  <a:cubicBezTo>
                    <a:pt x="12542" y="917"/>
                    <a:pt x="12376" y="283"/>
                    <a:pt x="11875" y="83"/>
                  </a:cubicBezTo>
                  <a:cubicBezTo>
                    <a:pt x="11750" y="27"/>
                    <a:pt x="11619" y="1"/>
                    <a:pt x="11492" y="1"/>
                  </a:cubicBez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8" name="Google Shape;2228;p50"/>
            <p:cNvSpPr/>
            <p:nvPr/>
          </p:nvSpPr>
          <p:spPr>
            <a:xfrm>
              <a:off x="-2594175" y="2868325"/>
              <a:ext cx="98425" cy="111775"/>
            </a:xfrm>
            <a:custGeom>
              <a:avLst/>
              <a:gdLst/>
              <a:ahLst/>
              <a:cxnLst/>
              <a:rect l="l" t="t" r="r" b="b"/>
              <a:pathLst>
                <a:path w="3937" h="4471" extrusionOk="0">
                  <a:moveTo>
                    <a:pt x="3836" y="1"/>
                  </a:moveTo>
                  <a:lnTo>
                    <a:pt x="0" y="4471"/>
                  </a:lnTo>
                  <a:lnTo>
                    <a:pt x="167" y="4304"/>
                  </a:lnTo>
                  <a:lnTo>
                    <a:pt x="501" y="4370"/>
                  </a:lnTo>
                  <a:cubicBezTo>
                    <a:pt x="637" y="4401"/>
                    <a:pt x="772" y="4416"/>
                    <a:pt x="905" y="4416"/>
                  </a:cubicBezTo>
                  <a:cubicBezTo>
                    <a:pt x="1483" y="4416"/>
                    <a:pt x="2003" y="4132"/>
                    <a:pt x="2302" y="3670"/>
                  </a:cubicBezTo>
                  <a:lnTo>
                    <a:pt x="3603" y="1735"/>
                  </a:lnTo>
                  <a:cubicBezTo>
                    <a:pt x="3803" y="1402"/>
                    <a:pt x="3936" y="1001"/>
                    <a:pt x="3936" y="634"/>
                  </a:cubicBezTo>
                  <a:cubicBezTo>
                    <a:pt x="3936" y="401"/>
                    <a:pt x="3903" y="201"/>
                    <a:pt x="3836" y="1"/>
                  </a:cubicBezTo>
                  <a:close/>
                </a:path>
              </a:pathLst>
            </a:custGeom>
            <a:solidFill>
              <a:srgbClr val="EF8784"/>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29" name="Google Shape;2229;p50"/>
            <p:cNvSpPr/>
            <p:nvPr/>
          </p:nvSpPr>
          <p:spPr>
            <a:xfrm>
              <a:off x="-2655050" y="2795525"/>
              <a:ext cx="104250" cy="82000"/>
            </a:xfrm>
            <a:custGeom>
              <a:avLst/>
              <a:gdLst/>
              <a:ahLst/>
              <a:cxnLst/>
              <a:rect l="l" t="t" r="r" b="b"/>
              <a:pathLst>
                <a:path w="4170" h="3280" extrusionOk="0">
                  <a:moveTo>
                    <a:pt x="3968" y="0"/>
                  </a:moveTo>
                  <a:cubicBezTo>
                    <a:pt x="3925" y="0"/>
                    <a:pt x="3878" y="16"/>
                    <a:pt x="3836" y="44"/>
                  </a:cubicBezTo>
                  <a:lnTo>
                    <a:pt x="1201" y="1578"/>
                  </a:lnTo>
                  <a:cubicBezTo>
                    <a:pt x="1201" y="1578"/>
                    <a:pt x="1168" y="1578"/>
                    <a:pt x="1168" y="1612"/>
                  </a:cubicBezTo>
                  <a:lnTo>
                    <a:pt x="67" y="2946"/>
                  </a:lnTo>
                  <a:cubicBezTo>
                    <a:pt x="0" y="3046"/>
                    <a:pt x="34" y="3146"/>
                    <a:pt x="100" y="3246"/>
                  </a:cubicBezTo>
                  <a:cubicBezTo>
                    <a:pt x="167" y="3280"/>
                    <a:pt x="200" y="3280"/>
                    <a:pt x="234" y="3280"/>
                  </a:cubicBezTo>
                  <a:cubicBezTo>
                    <a:pt x="334" y="3280"/>
                    <a:pt x="400" y="3246"/>
                    <a:pt x="400" y="3213"/>
                  </a:cubicBezTo>
                  <a:lnTo>
                    <a:pt x="1435" y="1912"/>
                  </a:lnTo>
                  <a:lnTo>
                    <a:pt x="4036" y="411"/>
                  </a:lnTo>
                  <a:cubicBezTo>
                    <a:pt x="4170" y="377"/>
                    <a:pt x="4170" y="244"/>
                    <a:pt x="4103" y="111"/>
                  </a:cubicBezTo>
                  <a:cubicBezTo>
                    <a:pt x="4084" y="32"/>
                    <a:pt x="4030" y="0"/>
                    <a:pt x="3968" y="0"/>
                  </a:cubicBez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0" name="Google Shape;2230;p50"/>
            <p:cNvSpPr/>
            <p:nvPr/>
          </p:nvSpPr>
          <p:spPr>
            <a:xfrm>
              <a:off x="-2616700" y="2827000"/>
              <a:ext cx="104275" cy="82225"/>
            </a:xfrm>
            <a:custGeom>
              <a:avLst/>
              <a:gdLst/>
              <a:ahLst/>
              <a:cxnLst/>
              <a:rect l="l" t="t" r="r" b="b"/>
              <a:pathLst>
                <a:path w="4171" h="3289" extrusionOk="0">
                  <a:moveTo>
                    <a:pt x="3959" y="1"/>
                  </a:moveTo>
                  <a:cubicBezTo>
                    <a:pt x="3922" y="1"/>
                    <a:pt x="3881" y="8"/>
                    <a:pt x="3837" y="19"/>
                  </a:cubicBezTo>
                  <a:lnTo>
                    <a:pt x="1201" y="1554"/>
                  </a:lnTo>
                  <a:cubicBezTo>
                    <a:pt x="1201" y="1554"/>
                    <a:pt x="1168" y="1554"/>
                    <a:pt x="1168" y="1620"/>
                  </a:cubicBezTo>
                  <a:lnTo>
                    <a:pt x="67" y="2921"/>
                  </a:lnTo>
                  <a:cubicBezTo>
                    <a:pt x="1" y="3021"/>
                    <a:pt x="34" y="3155"/>
                    <a:pt x="134" y="3221"/>
                  </a:cubicBezTo>
                  <a:cubicBezTo>
                    <a:pt x="167" y="3288"/>
                    <a:pt x="201" y="3288"/>
                    <a:pt x="234" y="3288"/>
                  </a:cubicBezTo>
                  <a:cubicBezTo>
                    <a:pt x="301" y="3288"/>
                    <a:pt x="368" y="3221"/>
                    <a:pt x="401" y="3188"/>
                  </a:cubicBezTo>
                  <a:lnTo>
                    <a:pt x="1468" y="1887"/>
                  </a:lnTo>
                  <a:lnTo>
                    <a:pt x="4037" y="386"/>
                  </a:lnTo>
                  <a:cubicBezTo>
                    <a:pt x="4170" y="353"/>
                    <a:pt x="4170" y="219"/>
                    <a:pt x="4137" y="119"/>
                  </a:cubicBezTo>
                  <a:cubicBezTo>
                    <a:pt x="4092" y="30"/>
                    <a:pt x="4033" y="1"/>
                    <a:pt x="3959" y="1"/>
                  </a:cubicBez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1" name="Google Shape;2231;p50"/>
            <p:cNvSpPr/>
            <p:nvPr/>
          </p:nvSpPr>
          <p:spPr>
            <a:xfrm>
              <a:off x="-2690075" y="2759800"/>
              <a:ext cx="103425" cy="81875"/>
            </a:xfrm>
            <a:custGeom>
              <a:avLst/>
              <a:gdLst/>
              <a:ahLst/>
              <a:cxnLst/>
              <a:rect l="l" t="t" r="r" b="b"/>
              <a:pathLst>
                <a:path w="4137" h="3275" extrusionOk="0">
                  <a:moveTo>
                    <a:pt x="3950" y="0"/>
                  </a:moveTo>
                  <a:cubicBezTo>
                    <a:pt x="3915" y="0"/>
                    <a:pt x="3879" y="10"/>
                    <a:pt x="3836" y="39"/>
                  </a:cubicBezTo>
                  <a:lnTo>
                    <a:pt x="1234" y="1573"/>
                  </a:lnTo>
                  <a:cubicBezTo>
                    <a:pt x="1168" y="1573"/>
                    <a:pt x="1168" y="1606"/>
                    <a:pt x="1168" y="1606"/>
                  </a:cubicBezTo>
                  <a:lnTo>
                    <a:pt x="100" y="2941"/>
                  </a:lnTo>
                  <a:cubicBezTo>
                    <a:pt x="0" y="3041"/>
                    <a:pt x="67" y="3208"/>
                    <a:pt x="134" y="3241"/>
                  </a:cubicBezTo>
                  <a:cubicBezTo>
                    <a:pt x="167" y="3274"/>
                    <a:pt x="234" y="3274"/>
                    <a:pt x="267" y="3274"/>
                  </a:cubicBezTo>
                  <a:cubicBezTo>
                    <a:pt x="334" y="3274"/>
                    <a:pt x="400" y="3241"/>
                    <a:pt x="434" y="3208"/>
                  </a:cubicBezTo>
                  <a:lnTo>
                    <a:pt x="1468" y="1907"/>
                  </a:lnTo>
                  <a:lnTo>
                    <a:pt x="4070" y="405"/>
                  </a:lnTo>
                  <a:cubicBezTo>
                    <a:pt x="4136" y="372"/>
                    <a:pt x="4136" y="339"/>
                    <a:pt x="4136" y="339"/>
                  </a:cubicBezTo>
                  <a:lnTo>
                    <a:pt x="3970" y="205"/>
                  </a:lnTo>
                  <a:lnTo>
                    <a:pt x="4103" y="39"/>
                  </a:lnTo>
                  <a:cubicBezTo>
                    <a:pt x="4045" y="19"/>
                    <a:pt x="3999" y="0"/>
                    <a:pt x="3950" y="0"/>
                  </a:cubicBezTo>
                  <a:close/>
                </a:path>
              </a:pathLst>
            </a:custGeom>
            <a:solidFill>
              <a:srgbClr val="FCC5BE"/>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2" name="Google Shape;2232;p50"/>
            <p:cNvSpPr/>
            <p:nvPr/>
          </p:nvSpPr>
          <p:spPr>
            <a:xfrm>
              <a:off x="-2592525" y="4898950"/>
              <a:ext cx="521250" cy="274375"/>
            </a:xfrm>
            <a:custGeom>
              <a:avLst/>
              <a:gdLst/>
              <a:ahLst/>
              <a:cxnLst/>
              <a:rect l="l" t="t" r="r" b="b"/>
              <a:pathLst>
                <a:path w="20850" h="10975" extrusionOk="0">
                  <a:moveTo>
                    <a:pt x="3704" y="0"/>
                  </a:moveTo>
                  <a:lnTo>
                    <a:pt x="1" y="1535"/>
                  </a:lnTo>
                  <a:lnTo>
                    <a:pt x="268" y="7372"/>
                  </a:lnTo>
                  <a:cubicBezTo>
                    <a:pt x="368" y="9374"/>
                    <a:pt x="2036" y="10975"/>
                    <a:pt x="4071" y="10975"/>
                  </a:cubicBezTo>
                  <a:lnTo>
                    <a:pt x="20849" y="10975"/>
                  </a:lnTo>
                  <a:cubicBezTo>
                    <a:pt x="11442" y="9541"/>
                    <a:pt x="5472" y="2369"/>
                    <a:pt x="3704"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3" name="Google Shape;2233;p50"/>
            <p:cNvSpPr/>
            <p:nvPr/>
          </p:nvSpPr>
          <p:spPr>
            <a:xfrm>
              <a:off x="-3255477" y="2625830"/>
              <a:ext cx="1234250" cy="1581550"/>
            </a:xfrm>
            <a:custGeom>
              <a:avLst/>
              <a:gdLst/>
              <a:ahLst/>
              <a:cxnLst/>
              <a:rect l="l" t="t" r="r" b="b"/>
              <a:pathLst>
                <a:path w="49370" h="63262" extrusionOk="0">
                  <a:moveTo>
                    <a:pt x="27828" y="1"/>
                  </a:moveTo>
                  <a:cubicBezTo>
                    <a:pt x="27654" y="1"/>
                    <a:pt x="27476" y="53"/>
                    <a:pt x="27320" y="150"/>
                  </a:cubicBezTo>
                  <a:lnTo>
                    <a:pt x="20182" y="5320"/>
                  </a:lnTo>
                  <a:lnTo>
                    <a:pt x="16313" y="12392"/>
                  </a:lnTo>
                  <a:cubicBezTo>
                    <a:pt x="15679" y="10758"/>
                    <a:pt x="14445" y="9390"/>
                    <a:pt x="12843" y="8756"/>
                  </a:cubicBezTo>
                  <a:cubicBezTo>
                    <a:pt x="10642" y="7889"/>
                    <a:pt x="8140" y="8389"/>
                    <a:pt x="5805" y="7889"/>
                  </a:cubicBezTo>
                  <a:cubicBezTo>
                    <a:pt x="4171" y="7555"/>
                    <a:pt x="2736" y="6788"/>
                    <a:pt x="1469" y="5721"/>
                  </a:cubicBezTo>
                  <a:lnTo>
                    <a:pt x="1469" y="5721"/>
                  </a:lnTo>
                  <a:cubicBezTo>
                    <a:pt x="2269" y="6121"/>
                    <a:pt x="3136" y="6454"/>
                    <a:pt x="4070" y="6588"/>
                  </a:cubicBezTo>
                  <a:cubicBezTo>
                    <a:pt x="4499" y="6656"/>
                    <a:pt x="4934" y="6691"/>
                    <a:pt x="5368" y="6691"/>
                  </a:cubicBezTo>
                  <a:cubicBezTo>
                    <a:pt x="7466" y="6691"/>
                    <a:pt x="9549" y="5889"/>
                    <a:pt x="10875" y="4286"/>
                  </a:cubicBezTo>
                  <a:lnTo>
                    <a:pt x="10875" y="4286"/>
                  </a:lnTo>
                  <a:cubicBezTo>
                    <a:pt x="9605" y="5219"/>
                    <a:pt x="8049" y="5647"/>
                    <a:pt x="6467" y="5647"/>
                  </a:cubicBezTo>
                  <a:cubicBezTo>
                    <a:pt x="4767" y="5647"/>
                    <a:pt x="3037" y="5152"/>
                    <a:pt x="1602" y="4253"/>
                  </a:cubicBezTo>
                  <a:cubicBezTo>
                    <a:pt x="1268" y="4053"/>
                    <a:pt x="935" y="3786"/>
                    <a:pt x="635" y="3552"/>
                  </a:cubicBezTo>
                  <a:lnTo>
                    <a:pt x="635" y="3552"/>
                  </a:lnTo>
                  <a:cubicBezTo>
                    <a:pt x="1602" y="10557"/>
                    <a:pt x="1502" y="18563"/>
                    <a:pt x="801" y="25601"/>
                  </a:cubicBezTo>
                  <a:cubicBezTo>
                    <a:pt x="1" y="33507"/>
                    <a:pt x="6205" y="42280"/>
                    <a:pt x="11776" y="48384"/>
                  </a:cubicBezTo>
                  <a:lnTo>
                    <a:pt x="23951" y="48384"/>
                  </a:lnTo>
                  <a:lnTo>
                    <a:pt x="30790" y="58792"/>
                  </a:lnTo>
                  <a:lnTo>
                    <a:pt x="49369" y="63262"/>
                  </a:lnTo>
                  <a:lnTo>
                    <a:pt x="47001" y="57424"/>
                  </a:lnTo>
                  <a:lnTo>
                    <a:pt x="44666" y="58292"/>
                  </a:lnTo>
                  <a:lnTo>
                    <a:pt x="37494" y="41646"/>
                  </a:lnTo>
                  <a:cubicBezTo>
                    <a:pt x="37127" y="40646"/>
                    <a:pt x="36494" y="39578"/>
                    <a:pt x="35726" y="38477"/>
                  </a:cubicBezTo>
                  <a:cubicBezTo>
                    <a:pt x="32644" y="34069"/>
                    <a:pt x="27519" y="31472"/>
                    <a:pt x="22087" y="31472"/>
                  </a:cubicBezTo>
                  <a:cubicBezTo>
                    <a:pt x="22053" y="31472"/>
                    <a:pt x="22018" y="31472"/>
                    <a:pt x="21983" y="31472"/>
                  </a:cubicBezTo>
                  <a:lnTo>
                    <a:pt x="21049" y="31472"/>
                  </a:lnTo>
                  <a:cubicBezTo>
                    <a:pt x="21183" y="30105"/>
                    <a:pt x="20849" y="28737"/>
                    <a:pt x="19982" y="27603"/>
                  </a:cubicBezTo>
                  <a:cubicBezTo>
                    <a:pt x="18648" y="25902"/>
                    <a:pt x="16313" y="24901"/>
                    <a:pt x="15212" y="23166"/>
                  </a:cubicBezTo>
                  <a:lnTo>
                    <a:pt x="21316" y="16929"/>
                  </a:lnTo>
                  <a:cubicBezTo>
                    <a:pt x="24385" y="16495"/>
                    <a:pt x="25853" y="13793"/>
                    <a:pt x="25853" y="13793"/>
                  </a:cubicBezTo>
                  <a:lnTo>
                    <a:pt x="26186" y="13893"/>
                  </a:lnTo>
                  <a:cubicBezTo>
                    <a:pt x="26316" y="13924"/>
                    <a:pt x="26446" y="13939"/>
                    <a:pt x="26575" y="13939"/>
                  </a:cubicBezTo>
                  <a:cubicBezTo>
                    <a:pt x="27145" y="13939"/>
                    <a:pt x="27688" y="13649"/>
                    <a:pt x="27988" y="13159"/>
                  </a:cubicBezTo>
                  <a:lnTo>
                    <a:pt x="29288" y="11258"/>
                  </a:lnTo>
                  <a:cubicBezTo>
                    <a:pt x="29322" y="11158"/>
                    <a:pt x="29422" y="11091"/>
                    <a:pt x="29455" y="10991"/>
                  </a:cubicBezTo>
                  <a:cubicBezTo>
                    <a:pt x="29489" y="10924"/>
                    <a:pt x="29522" y="10824"/>
                    <a:pt x="29589" y="10724"/>
                  </a:cubicBezTo>
                  <a:cubicBezTo>
                    <a:pt x="29622" y="10491"/>
                    <a:pt x="29655" y="10324"/>
                    <a:pt x="29655" y="10124"/>
                  </a:cubicBezTo>
                  <a:lnTo>
                    <a:pt x="29655" y="9790"/>
                  </a:lnTo>
                  <a:cubicBezTo>
                    <a:pt x="29655" y="9723"/>
                    <a:pt x="29622" y="9590"/>
                    <a:pt x="29622" y="9490"/>
                  </a:cubicBezTo>
                  <a:cubicBezTo>
                    <a:pt x="29522" y="8956"/>
                    <a:pt x="29288" y="8456"/>
                    <a:pt x="28955" y="8056"/>
                  </a:cubicBezTo>
                  <a:lnTo>
                    <a:pt x="28955" y="7989"/>
                  </a:lnTo>
                  <a:cubicBezTo>
                    <a:pt x="28888" y="7956"/>
                    <a:pt x="28888" y="7922"/>
                    <a:pt x="28855" y="7922"/>
                  </a:cubicBezTo>
                  <a:cubicBezTo>
                    <a:pt x="28721" y="7755"/>
                    <a:pt x="28621" y="7622"/>
                    <a:pt x="28455" y="7489"/>
                  </a:cubicBezTo>
                  <a:lnTo>
                    <a:pt x="26053" y="5587"/>
                  </a:lnTo>
                  <a:lnTo>
                    <a:pt x="25886" y="5454"/>
                  </a:lnTo>
                  <a:lnTo>
                    <a:pt x="26019" y="5287"/>
                  </a:lnTo>
                  <a:lnTo>
                    <a:pt x="28588" y="1384"/>
                  </a:lnTo>
                  <a:cubicBezTo>
                    <a:pt x="28855" y="917"/>
                    <a:pt x="28688" y="283"/>
                    <a:pt x="28188" y="83"/>
                  </a:cubicBezTo>
                  <a:cubicBezTo>
                    <a:pt x="28076" y="28"/>
                    <a:pt x="27953" y="1"/>
                    <a:pt x="27828" y="1"/>
                  </a:cubicBezTo>
                  <a:close/>
                </a:path>
              </a:pathLst>
            </a:custGeom>
            <a:solidFill>
              <a:srgbClr val="9E9E9E">
                <a:alpha val="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4" name="Google Shape;2234;p50"/>
            <p:cNvSpPr/>
            <p:nvPr/>
          </p:nvSpPr>
          <p:spPr>
            <a:xfrm>
              <a:off x="-4055225" y="1944325"/>
              <a:ext cx="846475" cy="506225"/>
            </a:xfrm>
            <a:custGeom>
              <a:avLst/>
              <a:gdLst/>
              <a:ahLst/>
              <a:cxnLst/>
              <a:rect l="l" t="t" r="r" b="b"/>
              <a:pathLst>
                <a:path w="33859" h="20249" extrusionOk="0">
                  <a:moveTo>
                    <a:pt x="16546" y="1"/>
                  </a:moveTo>
                  <a:cubicBezTo>
                    <a:pt x="16179" y="1902"/>
                    <a:pt x="15345" y="3670"/>
                    <a:pt x="14177" y="5238"/>
                  </a:cubicBezTo>
                  <a:cubicBezTo>
                    <a:pt x="11942" y="5738"/>
                    <a:pt x="9707" y="6305"/>
                    <a:pt x="7673" y="7339"/>
                  </a:cubicBezTo>
                  <a:lnTo>
                    <a:pt x="6805" y="7840"/>
                  </a:lnTo>
                  <a:cubicBezTo>
                    <a:pt x="5071" y="8007"/>
                    <a:pt x="3336" y="7940"/>
                    <a:pt x="1835" y="8740"/>
                  </a:cubicBezTo>
                  <a:cubicBezTo>
                    <a:pt x="1035" y="9174"/>
                    <a:pt x="434" y="9841"/>
                    <a:pt x="1" y="10675"/>
                  </a:cubicBezTo>
                  <a:cubicBezTo>
                    <a:pt x="601" y="10909"/>
                    <a:pt x="1201" y="11109"/>
                    <a:pt x="1835" y="11276"/>
                  </a:cubicBezTo>
                  <a:cubicBezTo>
                    <a:pt x="2469" y="10242"/>
                    <a:pt x="3370" y="9341"/>
                    <a:pt x="4504" y="8841"/>
                  </a:cubicBezTo>
                  <a:cubicBezTo>
                    <a:pt x="5004" y="8607"/>
                    <a:pt x="5538" y="8440"/>
                    <a:pt x="6138" y="8307"/>
                  </a:cubicBezTo>
                  <a:lnTo>
                    <a:pt x="6138" y="8307"/>
                  </a:lnTo>
                  <a:cubicBezTo>
                    <a:pt x="4871" y="9174"/>
                    <a:pt x="3737" y="10275"/>
                    <a:pt x="2969" y="11542"/>
                  </a:cubicBezTo>
                  <a:cubicBezTo>
                    <a:pt x="12676" y="13877"/>
                    <a:pt x="23317" y="11776"/>
                    <a:pt x="27053" y="15145"/>
                  </a:cubicBezTo>
                  <a:cubicBezTo>
                    <a:pt x="28387" y="16346"/>
                    <a:pt x="29555" y="18114"/>
                    <a:pt x="30489" y="20249"/>
                  </a:cubicBezTo>
                  <a:cubicBezTo>
                    <a:pt x="31023" y="20115"/>
                    <a:pt x="31556" y="19848"/>
                    <a:pt x="31990" y="19481"/>
                  </a:cubicBezTo>
                  <a:cubicBezTo>
                    <a:pt x="33725" y="17980"/>
                    <a:pt x="33858" y="15178"/>
                    <a:pt x="32757" y="13144"/>
                  </a:cubicBezTo>
                  <a:cubicBezTo>
                    <a:pt x="32157" y="11909"/>
                    <a:pt x="31189" y="10909"/>
                    <a:pt x="30089" y="10008"/>
                  </a:cubicBezTo>
                  <a:cubicBezTo>
                    <a:pt x="30189" y="9608"/>
                    <a:pt x="30222" y="9174"/>
                    <a:pt x="30222" y="8774"/>
                  </a:cubicBezTo>
                  <a:cubicBezTo>
                    <a:pt x="30155" y="6339"/>
                    <a:pt x="28521" y="4137"/>
                    <a:pt x="26353" y="3103"/>
                  </a:cubicBezTo>
                  <a:cubicBezTo>
                    <a:pt x="25176" y="2542"/>
                    <a:pt x="23871" y="2285"/>
                    <a:pt x="22562" y="2285"/>
                  </a:cubicBezTo>
                  <a:cubicBezTo>
                    <a:pt x="21458" y="2285"/>
                    <a:pt x="20351" y="2467"/>
                    <a:pt x="19314" y="2803"/>
                  </a:cubicBezTo>
                  <a:cubicBezTo>
                    <a:pt x="18681" y="3003"/>
                    <a:pt x="18047" y="3270"/>
                    <a:pt x="17480" y="3603"/>
                  </a:cubicBezTo>
                  <a:cubicBezTo>
                    <a:pt x="17646" y="2336"/>
                    <a:pt x="17313" y="1068"/>
                    <a:pt x="16546" y="1"/>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5" name="Google Shape;2235;p50"/>
            <p:cNvSpPr/>
            <p:nvPr/>
          </p:nvSpPr>
          <p:spPr>
            <a:xfrm>
              <a:off x="-2444075" y="4082525"/>
              <a:ext cx="442850" cy="291900"/>
            </a:xfrm>
            <a:custGeom>
              <a:avLst/>
              <a:gdLst/>
              <a:ahLst/>
              <a:cxnLst/>
              <a:rect l="l" t="t" r="r" b="b"/>
              <a:pathLst>
                <a:path w="17714" h="11676" extrusionOk="0">
                  <a:moveTo>
                    <a:pt x="15545" y="1"/>
                  </a:moveTo>
                  <a:lnTo>
                    <a:pt x="1" y="6272"/>
                  </a:lnTo>
                  <a:lnTo>
                    <a:pt x="2169" y="11676"/>
                  </a:lnTo>
                  <a:lnTo>
                    <a:pt x="17713" y="5405"/>
                  </a:lnTo>
                  <a:lnTo>
                    <a:pt x="15545" y="1"/>
                  </a:lnTo>
                  <a:close/>
                </a:path>
              </a:pathLst>
            </a:custGeom>
            <a:solidFill>
              <a:srgbClr val="92F7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6" name="Google Shape;2236;p50"/>
            <p:cNvSpPr/>
            <p:nvPr/>
          </p:nvSpPr>
          <p:spPr>
            <a:xfrm>
              <a:off x="-4517225" y="1346400"/>
              <a:ext cx="215175" cy="214350"/>
            </a:xfrm>
            <a:custGeom>
              <a:avLst/>
              <a:gdLst/>
              <a:ahLst/>
              <a:cxnLst/>
              <a:rect l="l" t="t" r="r" b="b"/>
              <a:pathLst>
                <a:path w="8607" h="8574" extrusionOk="0">
                  <a:moveTo>
                    <a:pt x="4304" y="1569"/>
                  </a:moveTo>
                  <a:cubicBezTo>
                    <a:pt x="5805" y="1569"/>
                    <a:pt x="7006" y="2803"/>
                    <a:pt x="7006" y="4304"/>
                  </a:cubicBezTo>
                  <a:cubicBezTo>
                    <a:pt x="7006" y="5772"/>
                    <a:pt x="5805" y="7006"/>
                    <a:pt x="4304" y="7006"/>
                  </a:cubicBezTo>
                  <a:cubicBezTo>
                    <a:pt x="2803" y="7006"/>
                    <a:pt x="1602" y="5772"/>
                    <a:pt x="1602" y="4304"/>
                  </a:cubicBezTo>
                  <a:cubicBezTo>
                    <a:pt x="1602" y="2803"/>
                    <a:pt x="2803" y="1569"/>
                    <a:pt x="4304" y="1569"/>
                  </a:cubicBezTo>
                  <a:close/>
                  <a:moveTo>
                    <a:pt x="4304" y="1"/>
                  </a:moveTo>
                  <a:cubicBezTo>
                    <a:pt x="1935" y="1"/>
                    <a:pt x="1" y="1902"/>
                    <a:pt x="1" y="4304"/>
                  </a:cubicBezTo>
                  <a:cubicBezTo>
                    <a:pt x="1" y="6672"/>
                    <a:pt x="1935" y="8574"/>
                    <a:pt x="4304" y="8574"/>
                  </a:cubicBezTo>
                  <a:cubicBezTo>
                    <a:pt x="6639" y="8574"/>
                    <a:pt x="8607" y="6639"/>
                    <a:pt x="8607" y="4304"/>
                  </a:cubicBezTo>
                  <a:cubicBezTo>
                    <a:pt x="8607" y="1902"/>
                    <a:pt x="6672" y="1"/>
                    <a:pt x="4304" y="1"/>
                  </a:cubicBezTo>
                  <a:close/>
                </a:path>
              </a:pathLst>
            </a:custGeom>
            <a:solidFill>
              <a:srgbClr val="EDDE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7" name="Google Shape;2237;p50"/>
            <p:cNvSpPr/>
            <p:nvPr/>
          </p:nvSpPr>
          <p:spPr>
            <a:xfrm>
              <a:off x="-3886775" y="1538200"/>
              <a:ext cx="215175" cy="214350"/>
            </a:xfrm>
            <a:custGeom>
              <a:avLst/>
              <a:gdLst/>
              <a:ahLst/>
              <a:cxnLst/>
              <a:rect l="l" t="t" r="r" b="b"/>
              <a:pathLst>
                <a:path w="8607" h="8574" extrusionOk="0">
                  <a:moveTo>
                    <a:pt x="4304" y="1"/>
                  </a:moveTo>
                  <a:cubicBezTo>
                    <a:pt x="1935" y="1"/>
                    <a:pt x="1" y="1902"/>
                    <a:pt x="1" y="4304"/>
                  </a:cubicBezTo>
                  <a:cubicBezTo>
                    <a:pt x="1" y="6672"/>
                    <a:pt x="1935" y="8574"/>
                    <a:pt x="4304" y="8574"/>
                  </a:cubicBezTo>
                  <a:cubicBezTo>
                    <a:pt x="6672" y="8574"/>
                    <a:pt x="8607" y="6672"/>
                    <a:pt x="8607" y="4304"/>
                  </a:cubicBezTo>
                  <a:cubicBezTo>
                    <a:pt x="8573" y="1902"/>
                    <a:pt x="6639" y="1"/>
                    <a:pt x="4304"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38" name="Google Shape;2238;p50"/>
            <p:cNvSpPr/>
            <p:nvPr/>
          </p:nvSpPr>
          <p:spPr>
            <a:xfrm>
              <a:off x="-4195325" y="663875"/>
              <a:ext cx="440350" cy="482775"/>
            </a:xfrm>
            <a:custGeom>
              <a:avLst/>
              <a:gdLst/>
              <a:ahLst/>
              <a:cxnLst/>
              <a:rect l="l" t="t" r="r" b="b"/>
              <a:pathLst>
                <a:path w="17614" h="19311" extrusionOk="0">
                  <a:moveTo>
                    <a:pt x="2076" y="1"/>
                  </a:moveTo>
                  <a:cubicBezTo>
                    <a:pt x="998" y="1"/>
                    <a:pt x="1" y="870"/>
                    <a:pt x="1" y="2084"/>
                  </a:cubicBezTo>
                  <a:lnTo>
                    <a:pt x="1" y="17228"/>
                  </a:lnTo>
                  <a:cubicBezTo>
                    <a:pt x="1" y="18442"/>
                    <a:pt x="998" y="19311"/>
                    <a:pt x="2076" y="19311"/>
                  </a:cubicBezTo>
                  <a:cubicBezTo>
                    <a:pt x="2420" y="19311"/>
                    <a:pt x="2772" y="19223"/>
                    <a:pt x="3103" y="19029"/>
                  </a:cubicBezTo>
                  <a:lnTo>
                    <a:pt x="16245" y="11457"/>
                  </a:lnTo>
                  <a:cubicBezTo>
                    <a:pt x="17613" y="10623"/>
                    <a:pt x="17613" y="8655"/>
                    <a:pt x="16245" y="7854"/>
                  </a:cubicBezTo>
                  <a:lnTo>
                    <a:pt x="3103" y="282"/>
                  </a:lnTo>
                  <a:cubicBezTo>
                    <a:pt x="2772" y="89"/>
                    <a:pt x="2420" y="1"/>
                    <a:pt x="2076" y="1"/>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239" name="Google Shape;2239;p50"/>
          <p:cNvGrpSpPr/>
          <p:nvPr/>
        </p:nvGrpSpPr>
        <p:grpSpPr>
          <a:xfrm>
            <a:off x="5955285" y="4407930"/>
            <a:ext cx="3944404" cy="2124785"/>
            <a:chOff x="4466463" y="3305947"/>
            <a:chExt cx="2958303" cy="1593589"/>
          </a:xfrm>
        </p:grpSpPr>
        <p:grpSp>
          <p:nvGrpSpPr>
            <p:cNvPr id="2240" name="Google Shape;2240;p50"/>
            <p:cNvGrpSpPr/>
            <p:nvPr/>
          </p:nvGrpSpPr>
          <p:grpSpPr>
            <a:xfrm flipH="1">
              <a:off x="6574013" y="4048812"/>
              <a:ext cx="850753" cy="850724"/>
              <a:chOff x="780950" y="891300"/>
              <a:chExt cx="727575" cy="727550"/>
            </a:xfrm>
          </p:grpSpPr>
          <p:sp>
            <p:nvSpPr>
              <p:cNvPr id="2241" name="Google Shape;2241;p50"/>
              <p:cNvSpPr/>
              <p:nvPr/>
            </p:nvSpPr>
            <p:spPr>
              <a:xfrm>
                <a:off x="1354900" y="976875"/>
                <a:ext cx="153625" cy="278200"/>
              </a:xfrm>
              <a:custGeom>
                <a:avLst/>
                <a:gdLst/>
                <a:ahLst/>
                <a:cxnLst/>
                <a:rect l="l" t="t" r="r" b="b"/>
                <a:pathLst>
                  <a:path w="6145" h="11128" extrusionOk="0">
                    <a:moveTo>
                      <a:pt x="952" y="1"/>
                    </a:moveTo>
                    <a:lnTo>
                      <a:pt x="1" y="1123"/>
                    </a:lnTo>
                    <a:cubicBezTo>
                      <a:pt x="2968" y="3615"/>
                      <a:pt x="4661" y="7286"/>
                      <a:pt x="4661" y="11128"/>
                    </a:cubicBezTo>
                    <a:lnTo>
                      <a:pt x="6144" y="11128"/>
                    </a:lnTo>
                    <a:cubicBezTo>
                      <a:pt x="6144" y="6829"/>
                      <a:pt x="4261" y="2759"/>
                      <a:pt x="952"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2" name="Google Shape;2242;p50"/>
              <p:cNvSpPr/>
              <p:nvPr/>
            </p:nvSpPr>
            <p:spPr>
              <a:xfrm>
                <a:off x="1410075" y="1329250"/>
                <a:ext cx="88925" cy="137925"/>
              </a:xfrm>
              <a:custGeom>
                <a:avLst/>
                <a:gdLst/>
                <a:ahLst/>
                <a:cxnLst/>
                <a:rect l="l" t="t" r="r" b="b"/>
                <a:pathLst>
                  <a:path w="3557" h="5517" extrusionOk="0">
                    <a:moveTo>
                      <a:pt x="2130" y="0"/>
                    </a:moveTo>
                    <a:cubicBezTo>
                      <a:pt x="1750" y="1693"/>
                      <a:pt x="1027" y="3272"/>
                      <a:pt x="0" y="4660"/>
                    </a:cubicBezTo>
                    <a:lnTo>
                      <a:pt x="1198" y="5516"/>
                    </a:lnTo>
                    <a:cubicBezTo>
                      <a:pt x="2321" y="3957"/>
                      <a:pt x="3120" y="2226"/>
                      <a:pt x="3557" y="343"/>
                    </a:cubicBezTo>
                    <a:lnTo>
                      <a:pt x="2130"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3" name="Google Shape;2243;p50"/>
              <p:cNvSpPr/>
              <p:nvPr/>
            </p:nvSpPr>
            <p:spPr>
              <a:xfrm>
                <a:off x="888900" y="1488075"/>
                <a:ext cx="437975" cy="130775"/>
              </a:xfrm>
              <a:custGeom>
                <a:avLst/>
                <a:gdLst/>
                <a:ahLst/>
                <a:cxnLst/>
                <a:rect l="l" t="t" r="r" b="b"/>
                <a:pathLst>
                  <a:path w="17519" h="5231" extrusionOk="0">
                    <a:moveTo>
                      <a:pt x="1027" y="0"/>
                    </a:moveTo>
                    <a:lnTo>
                      <a:pt x="0" y="1046"/>
                    </a:lnTo>
                    <a:cubicBezTo>
                      <a:pt x="2739" y="3766"/>
                      <a:pt x="6372" y="5231"/>
                      <a:pt x="10233" y="5231"/>
                    </a:cubicBezTo>
                    <a:cubicBezTo>
                      <a:pt x="12801" y="5231"/>
                      <a:pt x="15312" y="4565"/>
                      <a:pt x="17518" y="3291"/>
                    </a:cubicBezTo>
                    <a:lnTo>
                      <a:pt x="16796" y="2016"/>
                    </a:lnTo>
                    <a:cubicBezTo>
                      <a:pt x="14818" y="3158"/>
                      <a:pt x="12535" y="3785"/>
                      <a:pt x="10233" y="3785"/>
                    </a:cubicBezTo>
                    <a:cubicBezTo>
                      <a:pt x="6753" y="3785"/>
                      <a:pt x="3500" y="2454"/>
                      <a:pt x="1027"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4" name="Google Shape;2244;p50"/>
              <p:cNvSpPr/>
              <p:nvPr/>
            </p:nvSpPr>
            <p:spPr>
              <a:xfrm>
                <a:off x="780950" y="999700"/>
                <a:ext cx="131750" cy="397575"/>
              </a:xfrm>
              <a:custGeom>
                <a:avLst/>
                <a:gdLst/>
                <a:ahLst/>
                <a:cxnLst/>
                <a:rect l="l" t="t" r="r" b="b"/>
                <a:pathLst>
                  <a:path w="5270" h="15903" extrusionOk="0">
                    <a:moveTo>
                      <a:pt x="4223" y="1"/>
                    </a:moveTo>
                    <a:cubicBezTo>
                      <a:pt x="1484" y="2721"/>
                      <a:pt x="1" y="6392"/>
                      <a:pt x="1" y="10272"/>
                    </a:cubicBezTo>
                    <a:cubicBezTo>
                      <a:pt x="1" y="12193"/>
                      <a:pt x="381" y="14095"/>
                      <a:pt x="1142" y="15902"/>
                    </a:cubicBezTo>
                    <a:lnTo>
                      <a:pt x="2492" y="15332"/>
                    </a:lnTo>
                    <a:cubicBezTo>
                      <a:pt x="1808" y="13715"/>
                      <a:pt x="1465" y="12003"/>
                      <a:pt x="1465" y="10234"/>
                    </a:cubicBezTo>
                    <a:cubicBezTo>
                      <a:pt x="1465" y="6772"/>
                      <a:pt x="2816" y="3482"/>
                      <a:pt x="5269" y="1009"/>
                    </a:cubicBezTo>
                    <a:lnTo>
                      <a:pt x="4223" y="1"/>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5" name="Google Shape;2245;p50"/>
              <p:cNvSpPr/>
              <p:nvPr/>
            </p:nvSpPr>
            <p:spPr>
              <a:xfrm>
                <a:off x="976875" y="891300"/>
                <a:ext cx="166925" cy="73250"/>
              </a:xfrm>
              <a:custGeom>
                <a:avLst/>
                <a:gdLst/>
                <a:ahLst/>
                <a:cxnLst/>
                <a:rect l="l" t="t" r="r" b="b"/>
                <a:pathLst>
                  <a:path w="6677" h="2930" extrusionOk="0">
                    <a:moveTo>
                      <a:pt x="6676" y="0"/>
                    </a:moveTo>
                    <a:cubicBezTo>
                      <a:pt x="4356" y="0"/>
                      <a:pt x="2054" y="571"/>
                      <a:pt x="0" y="1617"/>
                    </a:cubicBezTo>
                    <a:lnTo>
                      <a:pt x="685" y="2929"/>
                    </a:lnTo>
                    <a:cubicBezTo>
                      <a:pt x="2549" y="1959"/>
                      <a:pt x="4565" y="1484"/>
                      <a:pt x="6676" y="1484"/>
                    </a:cubicBezTo>
                    <a:lnTo>
                      <a:pt x="6676" y="0"/>
                    </a:ln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6" name="Google Shape;2246;p50"/>
              <p:cNvSpPr/>
              <p:nvPr/>
            </p:nvSpPr>
            <p:spPr>
              <a:xfrm>
                <a:off x="922175" y="1033000"/>
                <a:ext cx="444650" cy="444625"/>
              </a:xfrm>
              <a:custGeom>
                <a:avLst/>
                <a:gdLst/>
                <a:ahLst/>
                <a:cxnLst/>
                <a:rect l="l" t="t" r="r" b="b"/>
                <a:pathLst>
                  <a:path w="17786" h="17785" extrusionOk="0">
                    <a:moveTo>
                      <a:pt x="8902" y="0"/>
                    </a:moveTo>
                    <a:cubicBezTo>
                      <a:pt x="3976" y="0"/>
                      <a:pt x="1" y="3976"/>
                      <a:pt x="1" y="8883"/>
                    </a:cubicBezTo>
                    <a:cubicBezTo>
                      <a:pt x="1" y="13790"/>
                      <a:pt x="3976" y="17785"/>
                      <a:pt x="8902" y="17785"/>
                    </a:cubicBezTo>
                    <a:cubicBezTo>
                      <a:pt x="13810" y="17785"/>
                      <a:pt x="17785" y="13790"/>
                      <a:pt x="17785" y="8883"/>
                    </a:cubicBezTo>
                    <a:cubicBezTo>
                      <a:pt x="17785" y="3976"/>
                      <a:pt x="13810" y="0"/>
                      <a:pt x="8902" y="0"/>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47" name="Google Shape;2247;p50"/>
              <p:cNvSpPr/>
              <p:nvPr/>
            </p:nvSpPr>
            <p:spPr>
              <a:xfrm flipH="1">
                <a:off x="1028700" y="1107650"/>
                <a:ext cx="233500" cy="287725"/>
              </a:xfrm>
              <a:custGeom>
                <a:avLst/>
                <a:gdLst/>
                <a:ahLst/>
                <a:cxnLst/>
                <a:rect l="l" t="t" r="r" b="b"/>
                <a:pathLst>
                  <a:path w="9340" h="11509" extrusionOk="0">
                    <a:moveTo>
                      <a:pt x="4109" y="3082"/>
                    </a:moveTo>
                    <a:lnTo>
                      <a:pt x="4109" y="4927"/>
                    </a:lnTo>
                    <a:cubicBezTo>
                      <a:pt x="3976" y="4927"/>
                      <a:pt x="3843" y="4927"/>
                      <a:pt x="3728" y="4946"/>
                    </a:cubicBezTo>
                    <a:cubicBezTo>
                      <a:pt x="3614" y="4965"/>
                      <a:pt x="3500" y="4965"/>
                      <a:pt x="3405" y="4965"/>
                    </a:cubicBezTo>
                    <a:cubicBezTo>
                      <a:pt x="2949" y="4965"/>
                      <a:pt x="2606" y="4870"/>
                      <a:pt x="2397" y="4737"/>
                    </a:cubicBezTo>
                    <a:cubicBezTo>
                      <a:pt x="2188" y="4585"/>
                      <a:pt x="2074" y="4375"/>
                      <a:pt x="2074" y="4147"/>
                    </a:cubicBezTo>
                    <a:cubicBezTo>
                      <a:pt x="2074" y="4014"/>
                      <a:pt x="2112" y="3900"/>
                      <a:pt x="2188" y="3805"/>
                    </a:cubicBezTo>
                    <a:cubicBezTo>
                      <a:pt x="2264" y="3691"/>
                      <a:pt x="2359" y="3557"/>
                      <a:pt x="2511" y="3481"/>
                    </a:cubicBezTo>
                    <a:cubicBezTo>
                      <a:pt x="2663" y="3348"/>
                      <a:pt x="2873" y="3291"/>
                      <a:pt x="3139" y="3215"/>
                    </a:cubicBezTo>
                    <a:cubicBezTo>
                      <a:pt x="3405" y="3139"/>
                      <a:pt x="3728" y="3120"/>
                      <a:pt x="4109" y="3082"/>
                    </a:cubicBezTo>
                    <a:close/>
                    <a:moveTo>
                      <a:pt x="6030" y="6277"/>
                    </a:moveTo>
                    <a:cubicBezTo>
                      <a:pt x="6563" y="6277"/>
                      <a:pt x="6943" y="6373"/>
                      <a:pt x="7171" y="6544"/>
                    </a:cubicBezTo>
                    <a:cubicBezTo>
                      <a:pt x="7438" y="6715"/>
                      <a:pt x="7552" y="6943"/>
                      <a:pt x="7552" y="7228"/>
                    </a:cubicBezTo>
                    <a:cubicBezTo>
                      <a:pt x="7552" y="7400"/>
                      <a:pt x="7514" y="7571"/>
                      <a:pt x="7438" y="7704"/>
                    </a:cubicBezTo>
                    <a:cubicBezTo>
                      <a:pt x="7361" y="7875"/>
                      <a:pt x="7247" y="7989"/>
                      <a:pt x="7057" y="8103"/>
                    </a:cubicBezTo>
                    <a:cubicBezTo>
                      <a:pt x="6867" y="8237"/>
                      <a:pt x="6658" y="8332"/>
                      <a:pt x="6372" y="8389"/>
                    </a:cubicBezTo>
                    <a:cubicBezTo>
                      <a:pt x="6087" y="8465"/>
                      <a:pt x="5745" y="8522"/>
                      <a:pt x="5345" y="8541"/>
                    </a:cubicBezTo>
                    <a:lnTo>
                      <a:pt x="5326" y="8541"/>
                    </a:lnTo>
                    <a:lnTo>
                      <a:pt x="5326" y="6334"/>
                    </a:lnTo>
                    <a:cubicBezTo>
                      <a:pt x="5440" y="6334"/>
                      <a:pt x="5554" y="6334"/>
                      <a:pt x="5688" y="6296"/>
                    </a:cubicBezTo>
                    <a:cubicBezTo>
                      <a:pt x="5802" y="6277"/>
                      <a:pt x="5916" y="6277"/>
                      <a:pt x="6030" y="6277"/>
                    </a:cubicBezTo>
                    <a:close/>
                    <a:moveTo>
                      <a:pt x="4109" y="1"/>
                    </a:moveTo>
                    <a:lnTo>
                      <a:pt x="4109" y="1560"/>
                    </a:lnTo>
                    <a:cubicBezTo>
                      <a:pt x="3424" y="1598"/>
                      <a:pt x="2835" y="1693"/>
                      <a:pt x="2359" y="1846"/>
                    </a:cubicBezTo>
                    <a:cubicBezTo>
                      <a:pt x="1883" y="2017"/>
                      <a:pt x="1503" y="2226"/>
                      <a:pt x="1180" y="2473"/>
                    </a:cubicBezTo>
                    <a:cubicBezTo>
                      <a:pt x="894" y="2701"/>
                      <a:pt x="685" y="2987"/>
                      <a:pt x="552" y="3310"/>
                    </a:cubicBezTo>
                    <a:cubicBezTo>
                      <a:pt x="419" y="3614"/>
                      <a:pt x="362" y="3938"/>
                      <a:pt x="362" y="4261"/>
                    </a:cubicBezTo>
                    <a:cubicBezTo>
                      <a:pt x="362" y="4604"/>
                      <a:pt x="457" y="4946"/>
                      <a:pt x="590" y="5231"/>
                    </a:cubicBezTo>
                    <a:cubicBezTo>
                      <a:pt x="742" y="5517"/>
                      <a:pt x="951" y="5745"/>
                      <a:pt x="1218" y="5935"/>
                    </a:cubicBezTo>
                    <a:cubicBezTo>
                      <a:pt x="1446" y="6144"/>
                      <a:pt x="1750" y="6277"/>
                      <a:pt x="2093" y="6373"/>
                    </a:cubicBezTo>
                    <a:cubicBezTo>
                      <a:pt x="2416" y="6468"/>
                      <a:pt x="2777" y="6525"/>
                      <a:pt x="3139" y="6525"/>
                    </a:cubicBezTo>
                    <a:cubicBezTo>
                      <a:pt x="3310" y="6525"/>
                      <a:pt x="3443" y="6525"/>
                      <a:pt x="3614" y="6487"/>
                    </a:cubicBezTo>
                    <a:cubicBezTo>
                      <a:pt x="3748" y="6487"/>
                      <a:pt x="3938" y="6468"/>
                      <a:pt x="4109" y="6449"/>
                    </a:cubicBezTo>
                    <a:lnTo>
                      <a:pt x="4109" y="8484"/>
                    </a:lnTo>
                    <a:cubicBezTo>
                      <a:pt x="3805" y="8465"/>
                      <a:pt x="3500" y="8446"/>
                      <a:pt x="3215" y="8370"/>
                    </a:cubicBezTo>
                    <a:cubicBezTo>
                      <a:pt x="2930" y="8332"/>
                      <a:pt x="2644" y="8256"/>
                      <a:pt x="2378" y="8160"/>
                    </a:cubicBezTo>
                    <a:cubicBezTo>
                      <a:pt x="2112" y="8065"/>
                      <a:pt x="1845" y="7970"/>
                      <a:pt x="1598" y="7856"/>
                    </a:cubicBezTo>
                    <a:cubicBezTo>
                      <a:pt x="1332" y="7723"/>
                      <a:pt x="1085" y="7609"/>
                      <a:pt x="837" y="7476"/>
                    </a:cubicBezTo>
                    <a:lnTo>
                      <a:pt x="0" y="8769"/>
                    </a:lnTo>
                    <a:cubicBezTo>
                      <a:pt x="571" y="9073"/>
                      <a:pt x="1180" y="9340"/>
                      <a:pt x="1902" y="9549"/>
                    </a:cubicBezTo>
                    <a:cubicBezTo>
                      <a:pt x="2587" y="9777"/>
                      <a:pt x="3348" y="9891"/>
                      <a:pt x="4166" y="9929"/>
                    </a:cubicBezTo>
                    <a:lnTo>
                      <a:pt x="4166" y="11508"/>
                    </a:lnTo>
                    <a:lnTo>
                      <a:pt x="5402" y="11508"/>
                    </a:lnTo>
                    <a:lnTo>
                      <a:pt x="5402" y="9910"/>
                    </a:lnTo>
                    <a:cubicBezTo>
                      <a:pt x="6011" y="9891"/>
                      <a:pt x="6563" y="9777"/>
                      <a:pt x="7038" y="9625"/>
                    </a:cubicBezTo>
                    <a:cubicBezTo>
                      <a:pt x="7514" y="9454"/>
                      <a:pt x="7932" y="9264"/>
                      <a:pt x="8274" y="9016"/>
                    </a:cubicBezTo>
                    <a:cubicBezTo>
                      <a:pt x="8598" y="8750"/>
                      <a:pt x="8864" y="8465"/>
                      <a:pt x="9054" y="8103"/>
                    </a:cubicBezTo>
                    <a:cubicBezTo>
                      <a:pt x="9245" y="7780"/>
                      <a:pt x="9340" y="7362"/>
                      <a:pt x="9340" y="6943"/>
                    </a:cubicBezTo>
                    <a:cubicBezTo>
                      <a:pt x="9340" y="6582"/>
                      <a:pt x="9264" y="6277"/>
                      <a:pt x="9149" y="5992"/>
                    </a:cubicBezTo>
                    <a:cubicBezTo>
                      <a:pt x="9016" y="5726"/>
                      <a:pt x="8845" y="5460"/>
                      <a:pt x="8579" y="5269"/>
                    </a:cubicBezTo>
                    <a:cubicBezTo>
                      <a:pt x="8351" y="5079"/>
                      <a:pt x="8027" y="4946"/>
                      <a:pt x="7647" y="4832"/>
                    </a:cubicBezTo>
                    <a:cubicBezTo>
                      <a:pt x="7266" y="4699"/>
                      <a:pt x="6848" y="4661"/>
                      <a:pt x="6372" y="4661"/>
                    </a:cubicBezTo>
                    <a:cubicBezTo>
                      <a:pt x="6201" y="4661"/>
                      <a:pt x="6030" y="4661"/>
                      <a:pt x="5878" y="4680"/>
                    </a:cubicBezTo>
                    <a:cubicBezTo>
                      <a:pt x="5707" y="4699"/>
                      <a:pt x="5535" y="4699"/>
                      <a:pt x="5364" y="4737"/>
                    </a:cubicBezTo>
                    <a:lnTo>
                      <a:pt x="5364" y="3063"/>
                    </a:lnTo>
                    <a:cubicBezTo>
                      <a:pt x="5821" y="3139"/>
                      <a:pt x="6258" y="3215"/>
                      <a:pt x="6658" y="3329"/>
                    </a:cubicBezTo>
                    <a:cubicBezTo>
                      <a:pt x="7057" y="3443"/>
                      <a:pt x="7419" y="3595"/>
                      <a:pt x="7780" y="3729"/>
                    </a:cubicBezTo>
                    <a:lnTo>
                      <a:pt x="8484" y="2397"/>
                    </a:lnTo>
                    <a:cubicBezTo>
                      <a:pt x="8027" y="2207"/>
                      <a:pt x="7533" y="2036"/>
                      <a:pt x="7019" y="1903"/>
                    </a:cubicBezTo>
                    <a:cubicBezTo>
                      <a:pt x="6487" y="1750"/>
                      <a:pt x="5916" y="1655"/>
                      <a:pt x="5345" y="1617"/>
                    </a:cubicBezTo>
                    <a:lnTo>
                      <a:pt x="5345" y="1"/>
                    </a:lnTo>
                    <a:close/>
                  </a:path>
                </a:pathLst>
              </a:cu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248" name="Google Shape;2248;p50"/>
            <p:cNvGrpSpPr/>
            <p:nvPr/>
          </p:nvGrpSpPr>
          <p:grpSpPr>
            <a:xfrm>
              <a:off x="4466463" y="3863531"/>
              <a:ext cx="1021756" cy="332094"/>
              <a:chOff x="7289663" y="3996131"/>
              <a:chExt cx="1021756" cy="332094"/>
            </a:xfrm>
          </p:grpSpPr>
          <p:sp>
            <p:nvSpPr>
              <p:cNvPr id="2249" name="Google Shape;2249;p50"/>
              <p:cNvSpPr/>
              <p:nvPr/>
            </p:nvSpPr>
            <p:spPr>
              <a:xfrm>
                <a:off x="7289663" y="4044216"/>
                <a:ext cx="1002972" cy="284009"/>
              </a:xfrm>
              <a:custGeom>
                <a:avLst/>
                <a:gdLst/>
                <a:ahLst/>
                <a:cxnLst/>
                <a:rect l="l" t="t" r="r" b="b"/>
                <a:pathLst>
                  <a:path w="44532" h="12610" extrusionOk="0">
                    <a:moveTo>
                      <a:pt x="6305" y="0"/>
                    </a:moveTo>
                    <a:cubicBezTo>
                      <a:pt x="2836" y="0"/>
                      <a:pt x="0" y="2836"/>
                      <a:pt x="0" y="6305"/>
                    </a:cubicBezTo>
                    <a:cubicBezTo>
                      <a:pt x="0" y="9774"/>
                      <a:pt x="2836" y="12609"/>
                      <a:pt x="6305" y="12609"/>
                    </a:cubicBezTo>
                    <a:lnTo>
                      <a:pt x="38227" y="12609"/>
                    </a:lnTo>
                    <a:cubicBezTo>
                      <a:pt x="41697" y="12609"/>
                      <a:pt x="44532" y="9774"/>
                      <a:pt x="44532" y="6305"/>
                    </a:cubicBezTo>
                    <a:cubicBezTo>
                      <a:pt x="44532" y="2836"/>
                      <a:pt x="41697" y="0"/>
                      <a:pt x="38227"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0" name="Google Shape;2250;p50"/>
              <p:cNvSpPr/>
              <p:nvPr/>
            </p:nvSpPr>
            <p:spPr>
              <a:xfrm>
                <a:off x="7308447" y="3996131"/>
                <a:ext cx="1002972" cy="284009"/>
              </a:xfrm>
              <a:custGeom>
                <a:avLst/>
                <a:gdLst/>
                <a:ahLst/>
                <a:cxnLst/>
                <a:rect l="l" t="t" r="r" b="b"/>
                <a:pathLst>
                  <a:path w="44532" h="12610" extrusionOk="0">
                    <a:moveTo>
                      <a:pt x="6305" y="0"/>
                    </a:moveTo>
                    <a:cubicBezTo>
                      <a:pt x="2835" y="0"/>
                      <a:pt x="0" y="2836"/>
                      <a:pt x="0" y="6305"/>
                    </a:cubicBezTo>
                    <a:cubicBezTo>
                      <a:pt x="0" y="9774"/>
                      <a:pt x="2835" y="12609"/>
                      <a:pt x="6305" y="12609"/>
                    </a:cubicBezTo>
                    <a:lnTo>
                      <a:pt x="38227" y="12609"/>
                    </a:lnTo>
                    <a:cubicBezTo>
                      <a:pt x="41730" y="12609"/>
                      <a:pt x="44532" y="9774"/>
                      <a:pt x="44532" y="6305"/>
                    </a:cubicBezTo>
                    <a:cubicBezTo>
                      <a:pt x="44532" y="2836"/>
                      <a:pt x="41697" y="0"/>
                      <a:pt x="38227" y="0"/>
                    </a:cubicBezTo>
                    <a:close/>
                  </a:path>
                </a:pathLst>
              </a:custGeom>
              <a:solidFill>
                <a:schemeClr val="dk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1" name="Google Shape;2251;p50"/>
              <p:cNvSpPr/>
              <p:nvPr/>
            </p:nvSpPr>
            <p:spPr>
              <a:xfrm>
                <a:off x="7433897" y="4044036"/>
                <a:ext cx="209639" cy="188175"/>
              </a:xfrm>
              <a:custGeom>
                <a:avLst/>
                <a:gdLst/>
                <a:ahLst/>
                <a:cxnLst/>
                <a:rect l="l" t="t" r="r" b="b"/>
                <a:pathLst>
                  <a:path w="9308" h="8355" extrusionOk="0">
                    <a:moveTo>
                      <a:pt x="4646" y="1"/>
                    </a:moveTo>
                    <a:cubicBezTo>
                      <a:pt x="3684" y="1"/>
                      <a:pt x="2718" y="332"/>
                      <a:pt x="1935" y="1009"/>
                    </a:cubicBezTo>
                    <a:cubicBezTo>
                      <a:pt x="168" y="2543"/>
                      <a:pt x="1" y="5179"/>
                      <a:pt x="1502" y="6913"/>
                    </a:cubicBezTo>
                    <a:cubicBezTo>
                      <a:pt x="2326" y="7865"/>
                      <a:pt x="3491" y="8355"/>
                      <a:pt x="4662" y="8355"/>
                    </a:cubicBezTo>
                    <a:cubicBezTo>
                      <a:pt x="5624" y="8355"/>
                      <a:pt x="6590" y="8024"/>
                      <a:pt x="7373" y="7347"/>
                    </a:cubicBezTo>
                    <a:cubicBezTo>
                      <a:pt x="9107" y="5846"/>
                      <a:pt x="9307" y="3210"/>
                      <a:pt x="7806" y="1443"/>
                    </a:cubicBezTo>
                    <a:cubicBezTo>
                      <a:pt x="6982" y="491"/>
                      <a:pt x="5817" y="1"/>
                      <a:pt x="4646"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2" name="Google Shape;2252;p50"/>
              <p:cNvSpPr/>
              <p:nvPr/>
            </p:nvSpPr>
            <p:spPr>
              <a:xfrm>
                <a:off x="7705879" y="4044689"/>
                <a:ext cx="208108" cy="187612"/>
              </a:xfrm>
              <a:custGeom>
                <a:avLst/>
                <a:gdLst/>
                <a:ahLst/>
                <a:cxnLst/>
                <a:rect l="l" t="t" r="r" b="b"/>
                <a:pathLst>
                  <a:path w="9240" h="8330" extrusionOk="0">
                    <a:moveTo>
                      <a:pt x="4637" y="1"/>
                    </a:moveTo>
                    <a:cubicBezTo>
                      <a:pt x="3626" y="1"/>
                      <a:pt x="2609" y="369"/>
                      <a:pt x="1801" y="1113"/>
                    </a:cubicBezTo>
                    <a:cubicBezTo>
                      <a:pt x="100" y="2681"/>
                      <a:pt x="0" y="5316"/>
                      <a:pt x="1568" y="6984"/>
                    </a:cubicBezTo>
                    <a:cubicBezTo>
                      <a:pt x="2392" y="7878"/>
                      <a:pt x="3510" y="8330"/>
                      <a:pt x="4633" y="8330"/>
                    </a:cubicBezTo>
                    <a:cubicBezTo>
                      <a:pt x="5647" y="8330"/>
                      <a:pt x="6665" y="7962"/>
                      <a:pt x="7472" y="7218"/>
                    </a:cubicBezTo>
                    <a:cubicBezTo>
                      <a:pt x="9140" y="5650"/>
                      <a:pt x="9240" y="3015"/>
                      <a:pt x="7672" y="1347"/>
                    </a:cubicBezTo>
                    <a:cubicBezTo>
                      <a:pt x="6866" y="453"/>
                      <a:pt x="5756" y="1"/>
                      <a:pt x="4637" y="1"/>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3" name="Google Shape;2253;p50"/>
              <p:cNvSpPr/>
              <p:nvPr/>
            </p:nvSpPr>
            <p:spPr>
              <a:xfrm>
                <a:off x="7979347" y="4043856"/>
                <a:ext cx="206621" cy="187793"/>
              </a:xfrm>
              <a:custGeom>
                <a:avLst/>
                <a:gdLst/>
                <a:ahLst/>
                <a:cxnLst/>
                <a:rect l="l" t="t" r="r" b="b"/>
                <a:pathLst>
                  <a:path w="9174" h="8338" extrusionOk="0">
                    <a:moveTo>
                      <a:pt x="4594" y="1"/>
                    </a:moveTo>
                    <a:cubicBezTo>
                      <a:pt x="2710" y="1"/>
                      <a:pt x="989" y="1277"/>
                      <a:pt x="534" y="3185"/>
                    </a:cubicBezTo>
                    <a:cubicBezTo>
                      <a:pt x="0" y="5420"/>
                      <a:pt x="1368" y="7688"/>
                      <a:pt x="3603" y="8222"/>
                    </a:cubicBezTo>
                    <a:cubicBezTo>
                      <a:pt x="3929" y="8300"/>
                      <a:pt x="4256" y="8337"/>
                      <a:pt x="4577" y="8337"/>
                    </a:cubicBezTo>
                    <a:cubicBezTo>
                      <a:pt x="6455" y="8337"/>
                      <a:pt x="8155" y="7061"/>
                      <a:pt x="8640" y="5153"/>
                    </a:cubicBezTo>
                    <a:cubicBezTo>
                      <a:pt x="9173" y="2918"/>
                      <a:pt x="7806" y="683"/>
                      <a:pt x="5571" y="116"/>
                    </a:cubicBezTo>
                    <a:cubicBezTo>
                      <a:pt x="5244" y="38"/>
                      <a:pt x="4917" y="1"/>
                      <a:pt x="4594" y="1"/>
                    </a:cubicBezTo>
                    <a:close/>
                  </a:path>
                </a:pathLst>
              </a:custGeom>
              <a:solidFill>
                <a:schemeClr val="accent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nvGrpSpPr>
            <p:cNvPr id="2254" name="Google Shape;2254;p50"/>
            <p:cNvGrpSpPr/>
            <p:nvPr/>
          </p:nvGrpSpPr>
          <p:grpSpPr>
            <a:xfrm>
              <a:off x="5297661" y="3305947"/>
              <a:ext cx="749797" cy="717499"/>
              <a:chOff x="7847861" y="3178722"/>
              <a:chExt cx="749797" cy="717499"/>
            </a:xfrm>
          </p:grpSpPr>
          <p:sp>
            <p:nvSpPr>
              <p:cNvPr id="2255" name="Google Shape;2255;p50"/>
              <p:cNvSpPr/>
              <p:nvPr/>
            </p:nvSpPr>
            <p:spPr>
              <a:xfrm>
                <a:off x="7847861" y="3214037"/>
                <a:ext cx="710743" cy="682184"/>
              </a:xfrm>
              <a:custGeom>
                <a:avLst/>
                <a:gdLst/>
                <a:ahLst/>
                <a:cxnLst/>
                <a:rect l="l" t="t" r="r" b="b"/>
                <a:pathLst>
                  <a:path w="31557" h="30289" extrusionOk="0">
                    <a:moveTo>
                      <a:pt x="3503" y="0"/>
                    </a:moveTo>
                    <a:cubicBezTo>
                      <a:pt x="1568" y="0"/>
                      <a:pt x="1" y="1602"/>
                      <a:pt x="1" y="3503"/>
                    </a:cubicBezTo>
                    <a:lnTo>
                      <a:pt x="1" y="26786"/>
                    </a:lnTo>
                    <a:cubicBezTo>
                      <a:pt x="1" y="28688"/>
                      <a:pt x="1568" y="30289"/>
                      <a:pt x="3503" y="30289"/>
                    </a:cubicBezTo>
                    <a:lnTo>
                      <a:pt x="28054" y="30289"/>
                    </a:lnTo>
                    <a:cubicBezTo>
                      <a:pt x="29955" y="30289"/>
                      <a:pt x="31556" y="28754"/>
                      <a:pt x="31556" y="26820"/>
                    </a:cubicBezTo>
                    <a:lnTo>
                      <a:pt x="31556" y="3503"/>
                    </a:lnTo>
                    <a:cubicBezTo>
                      <a:pt x="31556" y="1602"/>
                      <a:pt x="29955" y="0"/>
                      <a:pt x="28054" y="0"/>
                    </a:cubicBezTo>
                    <a:close/>
                  </a:path>
                </a:pathLst>
              </a:custGeom>
              <a:solidFill>
                <a:schemeClr val="accent5"/>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6" name="Google Shape;2256;p50"/>
              <p:cNvSpPr/>
              <p:nvPr/>
            </p:nvSpPr>
            <p:spPr>
              <a:xfrm>
                <a:off x="7886937" y="3178722"/>
                <a:ext cx="710720" cy="681441"/>
              </a:xfrm>
              <a:custGeom>
                <a:avLst/>
                <a:gdLst/>
                <a:ahLst/>
                <a:cxnLst/>
                <a:rect l="l" t="t" r="r" b="b"/>
                <a:pathLst>
                  <a:path w="31556" h="30256" extrusionOk="0">
                    <a:moveTo>
                      <a:pt x="3503" y="1"/>
                    </a:moveTo>
                    <a:cubicBezTo>
                      <a:pt x="1601" y="1"/>
                      <a:pt x="0" y="1568"/>
                      <a:pt x="0" y="3503"/>
                    </a:cubicBezTo>
                    <a:lnTo>
                      <a:pt x="0" y="26753"/>
                    </a:lnTo>
                    <a:cubicBezTo>
                      <a:pt x="0" y="28688"/>
                      <a:pt x="1601" y="30256"/>
                      <a:pt x="3503" y="30256"/>
                    </a:cubicBezTo>
                    <a:lnTo>
                      <a:pt x="28053" y="30256"/>
                    </a:lnTo>
                    <a:cubicBezTo>
                      <a:pt x="29988" y="30256"/>
                      <a:pt x="31556" y="28688"/>
                      <a:pt x="31556" y="26753"/>
                    </a:cubicBezTo>
                    <a:lnTo>
                      <a:pt x="31556" y="3503"/>
                    </a:lnTo>
                    <a:cubicBezTo>
                      <a:pt x="31556" y="1568"/>
                      <a:pt x="29988" y="1"/>
                      <a:pt x="28053" y="1"/>
                    </a:cubicBezTo>
                    <a:close/>
                  </a:path>
                </a:pathLst>
              </a:cu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7" name="Google Shape;2257;p50"/>
              <p:cNvSpPr/>
              <p:nvPr/>
            </p:nvSpPr>
            <p:spPr>
              <a:xfrm>
                <a:off x="7944032" y="3221560"/>
                <a:ext cx="596531" cy="595788"/>
              </a:xfrm>
              <a:custGeom>
                <a:avLst/>
                <a:gdLst/>
                <a:ahLst/>
                <a:cxnLst/>
                <a:rect l="l" t="t" r="r" b="b"/>
                <a:pathLst>
                  <a:path w="26486" h="26453" extrusionOk="0">
                    <a:moveTo>
                      <a:pt x="13243" y="3803"/>
                    </a:moveTo>
                    <a:cubicBezTo>
                      <a:pt x="18413" y="3803"/>
                      <a:pt x="22616" y="8006"/>
                      <a:pt x="22616" y="13176"/>
                    </a:cubicBezTo>
                    <a:cubicBezTo>
                      <a:pt x="22616" y="18413"/>
                      <a:pt x="18413" y="22583"/>
                      <a:pt x="13243" y="22583"/>
                    </a:cubicBezTo>
                    <a:cubicBezTo>
                      <a:pt x="8073" y="22583"/>
                      <a:pt x="3836" y="18346"/>
                      <a:pt x="3836" y="13176"/>
                    </a:cubicBezTo>
                    <a:cubicBezTo>
                      <a:pt x="3836" y="8006"/>
                      <a:pt x="8073" y="3803"/>
                      <a:pt x="13243" y="3803"/>
                    </a:cubicBezTo>
                    <a:close/>
                    <a:moveTo>
                      <a:pt x="13243" y="0"/>
                    </a:moveTo>
                    <a:cubicBezTo>
                      <a:pt x="5938" y="0"/>
                      <a:pt x="0" y="5938"/>
                      <a:pt x="0" y="13243"/>
                    </a:cubicBezTo>
                    <a:cubicBezTo>
                      <a:pt x="0" y="20515"/>
                      <a:pt x="5938" y="26452"/>
                      <a:pt x="13243" y="26452"/>
                    </a:cubicBezTo>
                    <a:cubicBezTo>
                      <a:pt x="20515" y="26452"/>
                      <a:pt x="26452" y="20515"/>
                      <a:pt x="26452" y="13243"/>
                    </a:cubicBezTo>
                    <a:cubicBezTo>
                      <a:pt x="26486" y="5938"/>
                      <a:pt x="20582" y="0"/>
                      <a:pt x="13243" y="0"/>
                    </a:cubicBezTo>
                    <a:close/>
                  </a:path>
                </a:pathLst>
              </a:custGeom>
              <a:solidFill>
                <a:schemeClr val="dk1"/>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8" name="Google Shape;2258;p50"/>
              <p:cNvSpPr/>
              <p:nvPr/>
            </p:nvSpPr>
            <p:spPr>
              <a:xfrm>
                <a:off x="8146126" y="3430411"/>
                <a:ext cx="394437" cy="387680"/>
              </a:xfrm>
              <a:custGeom>
                <a:avLst/>
                <a:gdLst/>
                <a:ahLst/>
                <a:cxnLst/>
                <a:rect l="l" t="t" r="r" b="b"/>
                <a:pathLst>
                  <a:path w="17513" h="17213" extrusionOk="0">
                    <a:moveTo>
                      <a:pt x="16879" y="0"/>
                    </a:moveTo>
                    <a:cubicBezTo>
                      <a:pt x="17146" y="801"/>
                      <a:pt x="17313" y="1568"/>
                      <a:pt x="17379" y="2402"/>
                    </a:cubicBezTo>
                    <a:lnTo>
                      <a:pt x="13610" y="3703"/>
                    </a:lnTo>
                    <a:lnTo>
                      <a:pt x="13610" y="3970"/>
                    </a:lnTo>
                    <a:cubicBezTo>
                      <a:pt x="13610" y="9140"/>
                      <a:pt x="9374" y="13343"/>
                      <a:pt x="4203" y="13343"/>
                    </a:cubicBezTo>
                    <a:cubicBezTo>
                      <a:pt x="2869" y="13343"/>
                      <a:pt x="1635" y="13043"/>
                      <a:pt x="467" y="12543"/>
                    </a:cubicBezTo>
                    <a:lnTo>
                      <a:pt x="0" y="16512"/>
                    </a:lnTo>
                    <a:cubicBezTo>
                      <a:pt x="1335" y="16979"/>
                      <a:pt x="2769" y="17213"/>
                      <a:pt x="4203" y="17213"/>
                    </a:cubicBezTo>
                    <a:cubicBezTo>
                      <a:pt x="11509" y="17213"/>
                      <a:pt x="17413" y="11308"/>
                      <a:pt x="17413" y="4003"/>
                    </a:cubicBezTo>
                    <a:cubicBezTo>
                      <a:pt x="17513" y="2569"/>
                      <a:pt x="17313" y="1235"/>
                      <a:pt x="16879" y="0"/>
                    </a:cubicBezTo>
                    <a:close/>
                  </a:path>
                </a:pathLst>
              </a:custGeom>
              <a:solidFill>
                <a:schemeClr val="l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259" name="Google Shape;2259;p50"/>
              <p:cNvSpPr/>
              <p:nvPr/>
            </p:nvSpPr>
            <p:spPr>
              <a:xfrm>
                <a:off x="8067230" y="3344758"/>
                <a:ext cx="349369" cy="349369"/>
              </a:xfrm>
              <a:custGeom>
                <a:avLst/>
                <a:gdLst/>
                <a:ahLst/>
                <a:cxnLst/>
                <a:rect l="l" t="t" r="r" b="b"/>
                <a:pathLst>
                  <a:path w="15512" h="15512" extrusionOk="0">
                    <a:moveTo>
                      <a:pt x="7540" y="768"/>
                    </a:moveTo>
                    <a:lnTo>
                      <a:pt x="7540" y="2969"/>
                    </a:lnTo>
                    <a:cubicBezTo>
                      <a:pt x="6972" y="2969"/>
                      <a:pt x="6372" y="2969"/>
                      <a:pt x="5872" y="3003"/>
                    </a:cubicBezTo>
                    <a:cubicBezTo>
                      <a:pt x="6505" y="1969"/>
                      <a:pt x="7173" y="1168"/>
                      <a:pt x="7540" y="768"/>
                    </a:cubicBezTo>
                    <a:close/>
                    <a:moveTo>
                      <a:pt x="8007" y="634"/>
                    </a:moveTo>
                    <a:cubicBezTo>
                      <a:pt x="8373" y="1001"/>
                      <a:pt x="9174" y="1935"/>
                      <a:pt x="9875" y="3136"/>
                    </a:cubicBezTo>
                    <a:cubicBezTo>
                      <a:pt x="9207" y="3036"/>
                      <a:pt x="8607" y="3003"/>
                      <a:pt x="8007" y="2969"/>
                    </a:cubicBezTo>
                    <a:lnTo>
                      <a:pt x="8007" y="634"/>
                    </a:lnTo>
                    <a:close/>
                    <a:moveTo>
                      <a:pt x="7106" y="601"/>
                    </a:moveTo>
                    <a:lnTo>
                      <a:pt x="7106" y="601"/>
                    </a:lnTo>
                    <a:cubicBezTo>
                      <a:pt x="6639" y="1135"/>
                      <a:pt x="5938" y="1969"/>
                      <a:pt x="5338" y="3036"/>
                    </a:cubicBezTo>
                    <a:cubicBezTo>
                      <a:pt x="4504" y="3136"/>
                      <a:pt x="3804" y="3270"/>
                      <a:pt x="3170" y="3370"/>
                    </a:cubicBezTo>
                    <a:cubicBezTo>
                      <a:pt x="4137" y="2035"/>
                      <a:pt x="5471" y="1035"/>
                      <a:pt x="7106" y="601"/>
                    </a:cubicBezTo>
                    <a:close/>
                    <a:moveTo>
                      <a:pt x="8640" y="634"/>
                    </a:moveTo>
                    <a:lnTo>
                      <a:pt x="8640" y="634"/>
                    </a:lnTo>
                    <a:cubicBezTo>
                      <a:pt x="10342" y="1135"/>
                      <a:pt x="11776" y="2202"/>
                      <a:pt x="12710" y="3670"/>
                    </a:cubicBezTo>
                    <a:cubicBezTo>
                      <a:pt x="11876" y="3470"/>
                      <a:pt x="11142" y="3303"/>
                      <a:pt x="10442" y="3203"/>
                    </a:cubicBezTo>
                    <a:cubicBezTo>
                      <a:pt x="9808" y="2035"/>
                      <a:pt x="9107" y="1168"/>
                      <a:pt x="8640" y="634"/>
                    </a:cubicBezTo>
                    <a:close/>
                    <a:moveTo>
                      <a:pt x="5338" y="835"/>
                    </a:moveTo>
                    <a:cubicBezTo>
                      <a:pt x="4170" y="1468"/>
                      <a:pt x="3203" y="2436"/>
                      <a:pt x="2503" y="3503"/>
                    </a:cubicBezTo>
                    <a:cubicBezTo>
                      <a:pt x="2169" y="3603"/>
                      <a:pt x="1869" y="3670"/>
                      <a:pt x="1569" y="3770"/>
                    </a:cubicBezTo>
                    <a:cubicBezTo>
                      <a:pt x="2503" y="2469"/>
                      <a:pt x="3804" y="1435"/>
                      <a:pt x="5338" y="835"/>
                    </a:cubicBezTo>
                    <a:close/>
                    <a:moveTo>
                      <a:pt x="10608" y="1001"/>
                    </a:moveTo>
                    <a:cubicBezTo>
                      <a:pt x="12043" y="1635"/>
                      <a:pt x="13277" y="2669"/>
                      <a:pt x="14044" y="4003"/>
                    </a:cubicBezTo>
                    <a:cubicBezTo>
                      <a:pt x="13811" y="3937"/>
                      <a:pt x="13544" y="3870"/>
                      <a:pt x="13310" y="3803"/>
                    </a:cubicBezTo>
                    <a:cubicBezTo>
                      <a:pt x="12643" y="2669"/>
                      <a:pt x="11709" y="1702"/>
                      <a:pt x="10608" y="1001"/>
                    </a:cubicBezTo>
                    <a:close/>
                    <a:moveTo>
                      <a:pt x="2269" y="4104"/>
                    </a:moveTo>
                    <a:lnTo>
                      <a:pt x="2269" y="4104"/>
                    </a:lnTo>
                    <a:cubicBezTo>
                      <a:pt x="1669" y="5104"/>
                      <a:pt x="1368" y="6272"/>
                      <a:pt x="1335" y="7473"/>
                    </a:cubicBezTo>
                    <a:lnTo>
                      <a:pt x="468" y="7473"/>
                    </a:lnTo>
                    <a:cubicBezTo>
                      <a:pt x="501" y="6338"/>
                      <a:pt x="801" y="5304"/>
                      <a:pt x="1302" y="4370"/>
                    </a:cubicBezTo>
                    <a:cubicBezTo>
                      <a:pt x="1535" y="4304"/>
                      <a:pt x="1869" y="4170"/>
                      <a:pt x="2269" y="4104"/>
                    </a:cubicBezTo>
                    <a:close/>
                    <a:moveTo>
                      <a:pt x="5138" y="3503"/>
                    </a:moveTo>
                    <a:lnTo>
                      <a:pt x="5138" y="3503"/>
                    </a:lnTo>
                    <a:cubicBezTo>
                      <a:pt x="4637" y="4604"/>
                      <a:pt x="4204" y="5871"/>
                      <a:pt x="4137" y="7306"/>
                    </a:cubicBezTo>
                    <a:lnTo>
                      <a:pt x="4137" y="7473"/>
                    </a:lnTo>
                    <a:lnTo>
                      <a:pt x="1802" y="7473"/>
                    </a:lnTo>
                    <a:cubicBezTo>
                      <a:pt x="1835" y="6172"/>
                      <a:pt x="2202" y="4971"/>
                      <a:pt x="2836" y="3870"/>
                    </a:cubicBezTo>
                    <a:cubicBezTo>
                      <a:pt x="3203" y="3803"/>
                      <a:pt x="3670" y="3703"/>
                      <a:pt x="4204" y="3637"/>
                    </a:cubicBezTo>
                    <a:cubicBezTo>
                      <a:pt x="4504" y="3603"/>
                      <a:pt x="4804" y="3536"/>
                      <a:pt x="5138" y="3503"/>
                    </a:cubicBezTo>
                    <a:close/>
                    <a:moveTo>
                      <a:pt x="7540" y="3370"/>
                    </a:moveTo>
                    <a:lnTo>
                      <a:pt x="7540" y="7473"/>
                    </a:lnTo>
                    <a:lnTo>
                      <a:pt x="4537" y="7473"/>
                    </a:lnTo>
                    <a:lnTo>
                      <a:pt x="4537" y="7339"/>
                    </a:lnTo>
                    <a:cubicBezTo>
                      <a:pt x="4637" y="5838"/>
                      <a:pt x="5104" y="4537"/>
                      <a:pt x="5638" y="3470"/>
                    </a:cubicBezTo>
                    <a:cubicBezTo>
                      <a:pt x="6205" y="3436"/>
                      <a:pt x="6872" y="3370"/>
                      <a:pt x="7540" y="3370"/>
                    </a:cubicBezTo>
                    <a:close/>
                    <a:moveTo>
                      <a:pt x="8007" y="3436"/>
                    </a:moveTo>
                    <a:cubicBezTo>
                      <a:pt x="8674" y="3470"/>
                      <a:pt x="9374" y="3503"/>
                      <a:pt x="10141" y="3603"/>
                    </a:cubicBezTo>
                    <a:cubicBezTo>
                      <a:pt x="10675" y="4637"/>
                      <a:pt x="11109" y="5938"/>
                      <a:pt x="11142" y="7339"/>
                    </a:cubicBezTo>
                    <a:lnTo>
                      <a:pt x="11142" y="7473"/>
                    </a:lnTo>
                    <a:lnTo>
                      <a:pt x="8007" y="7473"/>
                    </a:lnTo>
                    <a:lnTo>
                      <a:pt x="8007" y="3436"/>
                    </a:lnTo>
                    <a:close/>
                    <a:moveTo>
                      <a:pt x="10675" y="3670"/>
                    </a:moveTo>
                    <a:cubicBezTo>
                      <a:pt x="11442" y="3803"/>
                      <a:pt x="12210" y="3970"/>
                      <a:pt x="13043" y="4170"/>
                    </a:cubicBezTo>
                    <a:cubicBezTo>
                      <a:pt x="13544" y="5171"/>
                      <a:pt x="13844" y="6305"/>
                      <a:pt x="13944" y="7473"/>
                    </a:cubicBezTo>
                    <a:lnTo>
                      <a:pt x="11609" y="7473"/>
                    </a:lnTo>
                    <a:lnTo>
                      <a:pt x="11609" y="7306"/>
                    </a:lnTo>
                    <a:cubicBezTo>
                      <a:pt x="11509" y="5938"/>
                      <a:pt x="11175" y="4671"/>
                      <a:pt x="10675" y="3670"/>
                    </a:cubicBezTo>
                    <a:close/>
                    <a:moveTo>
                      <a:pt x="13611" y="4304"/>
                    </a:moveTo>
                    <a:cubicBezTo>
                      <a:pt x="13844" y="4370"/>
                      <a:pt x="14111" y="4470"/>
                      <a:pt x="14344" y="4504"/>
                    </a:cubicBezTo>
                    <a:cubicBezTo>
                      <a:pt x="14778" y="5371"/>
                      <a:pt x="15045" y="6372"/>
                      <a:pt x="15112" y="7439"/>
                    </a:cubicBezTo>
                    <a:lnTo>
                      <a:pt x="14344" y="7439"/>
                    </a:lnTo>
                    <a:lnTo>
                      <a:pt x="14344" y="7473"/>
                    </a:lnTo>
                    <a:cubicBezTo>
                      <a:pt x="14311" y="6338"/>
                      <a:pt x="14044" y="5271"/>
                      <a:pt x="13611" y="4304"/>
                    </a:cubicBezTo>
                    <a:close/>
                    <a:moveTo>
                      <a:pt x="1335" y="7940"/>
                    </a:moveTo>
                    <a:cubicBezTo>
                      <a:pt x="1368" y="9274"/>
                      <a:pt x="1702" y="10541"/>
                      <a:pt x="2336" y="11642"/>
                    </a:cubicBezTo>
                    <a:cubicBezTo>
                      <a:pt x="2036" y="11542"/>
                      <a:pt x="1769" y="11475"/>
                      <a:pt x="1435" y="11375"/>
                    </a:cubicBezTo>
                    <a:cubicBezTo>
                      <a:pt x="835" y="10341"/>
                      <a:pt x="501" y="9174"/>
                      <a:pt x="468" y="7940"/>
                    </a:cubicBezTo>
                    <a:close/>
                    <a:moveTo>
                      <a:pt x="15112" y="7940"/>
                    </a:moveTo>
                    <a:cubicBezTo>
                      <a:pt x="15045" y="9274"/>
                      <a:pt x="14678" y="10508"/>
                      <a:pt x="14011" y="11609"/>
                    </a:cubicBezTo>
                    <a:cubicBezTo>
                      <a:pt x="13811" y="11676"/>
                      <a:pt x="13510" y="11776"/>
                      <a:pt x="13277" y="11842"/>
                    </a:cubicBezTo>
                    <a:cubicBezTo>
                      <a:pt x="13944" y="10675"/>
                      <a:pt x="14311" y="9341"/>
                      <a:pt x="14344" y="7940"/>
                    </a:cubicBezTo>
                    <a:close/>
                    <a:moveTo>
                      <a:pt x="4104" y="7940"/>
                    </a:moveTo>
                    <a:cubicBezTo>
                      <a:pt x="4137" y="9374"/>
                      <a:pt x="4504" y="10842"/>
                      <a:pt x="5271" y="12276"/>
                    </a:cubicBezTo>
                    <a:cubicBezTo>
                      <a:pt x="4504" y="12143"/>
                      <a:pt x="3703" y="12009"/>
                      <a:pt x="2936" y="11809"/>
                    </a:cubicBezTo>
                    <a:cubicBezTo>
                      <a:pt x="2202" y="10675"/>
                      <a:pt x="1802" y="9341"/>
                      <a:pt x="1769" y="7940"/>
                    </a:cubicBezTo>
                    <a:close/>
                    <a:moveTo>
                      <a:pt x="13944" y="7873"/>
                    </a:moveTo>
                    <a:cubicBezTo>
                      <a:pt x="13877" y="9374"/>
                      <a:pt x="13444" y="10808"/>
                      <a:pt x="12643" y="11942"/>
                    </a:cubicBezTo>
                    <a:cubicBezTo>
                      <a:pt x="12210" y="12043"/>
                      <a:pt x="11809" y="12176"/>
                      <a:pt x="11342" y="12209"/>
                    </a:cubicBezTo>
                    <a:lnTo>
                      <a:pt x="10342" y="12343"/>
                    </a:lnTo>
                    <a:cubicBezTo>
                      <a:pt x="11142" y="10875"/>
                      <a:pt x="11542" y="9374"/>
                      <a:pt x="11609" y="7873"/>
                    </a:cubicBezTo>
                    <a:close/>
                    <a:moveTo>
                      <a:pt x="7540" y="7973"/>
                    </a:moveTo>
                    <a:lnTo>
                      <a:pt x="7540" y="12476"/>
                    </a:lnTo>
                    <a:cubicBezTo>
                      <a:pt x="7006" y="12443"/>
                      <a:pt x="6439" y="12376"/>
                      <a:pt x="5805" y="12343"/>
                    </a:cubicBezTo>
                    <a:cubicBezTo>
                      <a:pt x="5004" y="10875"/>
                      <a:pt x="4604" y="9441"/>
                      <a:pt x="4537" y="7973"/>
                    </a:cubicBezTo>
                    <a:close/>
                    <a:moveTo>
                      <a:pt x="11142" y="7940"/>
                    </a:moveTo>
                    <a:cubicBezTo>
                      <a:pt x="11109" y="9441"/>
                      <a:pt x="10675" y="10942"/>
                      <a:pt x="9808" y="12443"/>
                    </a:cubicBezTo>
                    <a:cubicBezTo>
                      <a:pt x="9274" y="12476"/>
                      <a:pt x="8640" y="12476"/>
                      <a:pt x="8007" y="12476"/>
                    </a:cubicBezTo>
                    <a:lnTo>
                      <a:pt x="8007" y="7940"/>
                    </a:lnTo>
                    <a:close/>
                    <a:moveTo>
                      <a:pt x="13611" y="12143"/>
                    </a:moveTo>
                    <a:cubicBezTo>
                      <a:pt x="12843" y="13177"/>
                      <a:pt x="11809" y="14011"/>
                      <a:pt x="10608" y="14511"/>
                    </a:cubicBezTo>
                    <a:cubicBezTo>
                      <a:pt x="11509" y="13977"/>
                      <a:pt x="12310" y="13210"/>
                      <a:pt x="12877" y="12343"/>
                    </a:cubicBezTo>
                    <a:cubicBezTo>
                      <a:pt x="13144" y="12276"/>
                      <a:pt x="13377" y="12209"/>
                      <a:pt x="13611" y="12143"/>
                    </a:cubicBezTo>
                    <a:close/>
                    <a:moveTo>
                      <a:pt x="1769" y="11942"/>
                    </a:moveTo>
                    <a:lnTo>
                      <a:pt x="2636" y="12176"/>
                    </a:lnTo>
                    <a:cubicBezTo>
                      <a:pt x="3303" y="13210"/>
                      <a:pt x="4204" y="14044"/>
                      <a:pt x="5305" y="14678"/>
                    </a:cubicBezTo>
                    <a:cubicBezTo>
                      <a:pt x="3870" y="14144"/>
                      <a:pt x="2636" y="13177"/>
                      <a:pt x="1769" y="11942"/>
                    </a:cubicBezTo>
                    <a:close/>
                    <a:moveTo>
                      <a:pt x="6105" y="12776"/>
                    </a:moveTo>
                    <a:cubicBezTo>
                      <a:pt x="6606" y="12843"/>
                      <a:pt x="7106" y="12843"/>
                      <a:pt x="7540" y="12876"/>
                    </a:cubicBezTo>
                    <a:lnTo>
                      <a:pt x="7540" y="14711"/>
                    </a:lnTo>
                    <a:cubicBezTo>
                      <a:pt x="6972" y="14111"/>
                      <a:pt x="6505" y="13410"/>
                      <a:pt x="6105" y="12776"/>
                    </a:cubicBezTo>
                    <a:close/>
                    <a:moveTo>
                      <a:pt x="9541" y="12843"/>
                    </a:moveTo>
                    <a:lnTo>
                      <a:pt x="9541" y="12843"/>
                    </a:lnTo>
                    <a:cubicBezTo>
                      <a:pt x="9141" y="13510"/>
                      <a:pt x="8607" y="14177"/>
                      <a:pt x="8007" y="14845"/>
                    </a:cubicBezTo>
                    <a:lnTo>
                      <a:pt x="8007" y="12876"/>
                    </a:lnTo>
                    <a:lnTo>
                      <a:pt x="8307" y="12876"/>
                    </a:lnTo>
                    <a:cubicBezTo>
                      <a:pt x="8707" y="12876"/>
                      <a:pt x="9141" y="12876"/>
                      <a:pt x="9541" y="12843"/>
                    </a:cubicBezTo>
                    <a:close/>
                    <a:moveTo>
                      <a:pt x="12276" y="12476"/>
                    </a:moveTo>
                    <a:lnTo>
                      <a:pt x="12276" y="12476"/>
                    </a:lnTo>
                    <a:cubicBezTo>
                      <a:pt x="11309" y="13644"/>
                      <a:pt x="10041" y="14478"/>
                      <a:pt x="8540" y="14878"/>
                    </a:cubicBezTo>
                    <a:cubicBezTo>
                      <a:pt x="9141" y="14211"/>
                      <a:pt x="9641" y="13510"/>
                      <a:pt x="10108" y="12810"/>
                    </a:cubicBezTo>
                    <a:cubicBezTo>
                      <a:pt x="10875" y="12710"/>
                      <a:pt x="11642" y="12643"/>
                      <a:pt x="12276" y="12476"/>
                    </a:cubicBezTo>
                    <a:close/>
                    <a:moveTo>
                      <a:pt x="3303" y="12343"/>
                    </a:moveTo>
                    <a:lnTo>
                      <a:pt x="3303" y="12343"/>
                    </a:lnTo>
                    <a:cubicBezTo>
                      <a:pt x="4104" y="12510"/>
                      <a:pt x="4838" y="12643"/>
                      <a:pt x="5538" y="12710"/>
                    </a:cubicBezTo>
                    <a:cubicBezTo>
                      <a:pt x="5972" y="13477"/>
                      <a:pt x="6505" y="14211"/>
                      <a:pt x="7139" y="14945"/>
                    </a:cubicBezTo>
                    <a:cubicBezTo>
                      <a:pt x="5605" y="14511"/>
                      <a:pt x="4271" y="13544"/>
                      <a:pt x="3303" y="12343"/>
                    </a:cubicBezTo>
                    <a:close/>
                    <a:moveTo>
                      <a:pt x="7773" y="1"/>
                    </a:moveTo>
                    <a:cubicBezTo>
                      <a:pt x="3470" y="1"/>
                      <a:pt x="1" y="3470"/>
                      <a:pt x="1" y="7773"/>
                    </a:cubicBezTo>
                    <a:cubicBezTo>
                      <a:pt x="1" y="12043"/>
                      <a:pt x="3470" y="15512"/>
                      <a:pt x="7773" y="15512"/>
                    </a:cubicBezTo>
                    <a:lnTo>
                      <a:pt x="7940" y="15512"/>
                    </a:lnTo>
                    <a:cubicBezTo>
                      <a:pt x="12143" y="15445"/>
                      <a:pt x="15512" y="11976"/>
                      <a:pt x="15512" y="7773"/>
                    </a:cubicBezTo>
                    <a:cubicBezTo>
                      <a:pt x="15512" y="3536"/>
                      <a:pt x="12143" y="101"/>
                      <a:pt x="7940" y="1"/>
                    </a:cubicBezTo>
                    <a:close/>
                  </a:path>
                </a:pathLst>
              </a:custGeom>
              <a:solidFill>
                <a:srgbClr val="92F7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spTree>
    <p:extLst>
      <p:ext uri="{BB962C8B-B14F-4D97-AF65-F5344CB8AC3E}">
        <p14:creationId xmlns:p14="http://schemas.microsoft.com/office/powerpoint/2010/main" val="4193929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37"/>
          <p:cNvSpPr txBox="1">
            <a:spLocks noGrp="1"/>
          </p:cNvSpPr>
          <p:nvPr>
            <p:ph type="title" idx="18"/>
          </p:nvPr>
        </p:nvSpPr>
        <p:spPr>
          <a:xfrm>
            <a:off x="5796567" y="4832405"/>
            <a:ext cx="2762800" cy="703600"/>
          </a:xfrm>
          <a:prstGeom prst="rect">
            <a:avLst/>
          </a:prstGeom>
        </p:spPr>
        <p:txBody>
          <a:bodyPr spcFirstLastPara="1" wrap="square" lIns="0" tIns="121900" rIns="0" bIns="121900" anchor="ctr" anchorCtr="0">
            <a:noAutofit/>
          </a:bodyPr>
          <a:lstStyle/>
          <a:p>
            <a:r>
              <a:rPr lang="en-US" dirty="0"/>
              <a:t>Facts-Ratings</a:t>
            </a:r>
          </a:p>
        </p:txBody>
      </p:sp>
      <p:sp>
        <p:nvSpPr>
          <p:cNvPr id="1544" name="Google Shape;1544;p37"/>
          <p:cNvSpPr txBox="1">
            <a:spLocks noGrp="1"/>
          </p:cNvSpPr>
          <p:nvPr>
            <p:ph type="title"/>
          </p:nvPr>
        </p:nvSpPr>
        <p:spPr>
          <a:xfrm>
            <a:off x="127000" y="2442733"/>
            <a:ext cx="3511133" cy="703600"/>
          </a:xfrm>
          <a:prstGeom prst="rect">
            <a:avLst/>
          </a:prstGeom>
        </p:spPr>
        <p:txBody>
          <a:bodyPr spcFirstLastPara="1" wrap="square" lIns="0" tIns="121900" rIns="0" bIns="121900" anchor="ctr" anchorCtr="0">
            <a:noAutofit/>
          </a:bodyPr>
          <a:lstStyle/>
          <a:p>
            <a:r>
              <a:rPr lang="en-US" dirty="0"/>
              <a:t>Welcome</a:t>
            </a:r>
            <a:endParaRPr dirty="0"/>
          </a:p>
        </p:txBody>
      </p:sp>
      <p:sp>
        <p:nvSpPr>
          <p:cNvPr id="1545" name="Google Shape;1545;p37"/>
          <p:cNvSpPr txBox="1">
            <a:spLocks noGrp="1"/>
          </p:cNvSpPr>
          <p:nvPr>
            <p:ph type="title" idx="9"/>
          </p:nvPr>
        </p:nvSpPr>
        <p:spPr>
          <a:xfrm>
            <a:off x="579000" y="4832405"/>
            <a:ext cx="2762800" cy="703600"/>
          </a:xfrm>
          <a:prstGeom prst="rect">
            <a:avLst/>
          </a:prstGeom>
        </p:spPr>
        <p:txBody>
          <a:bodyPr spcFirstLastPara="1" wrap="square" lIns="0" tIns="121900" rIns="0" bIns="121900" anchor="ctr" anchorCtr="0">
            <a:noAutofit/>
          </a:bodyPr>
          <a:lstStyle/>
          <a:p>
            <a:r>
              <a:rPr lang="en-US" dirty="0"/>
              <a:t>Travel Toolkit</a:t>
            </a:r>
            <a:endParaRPr dirty="0"/>
          </a:p>
        </p:txBody>
      </p:sp>
      <p:sp>
        <p:nvSpPr>
          <p:cNvPr id="1547" name="Google Shape;1547;p37"/>
          <p:cNvSpPr txBox="1">
            <a:spLocks noGrp="1"/>
          </p:cNvSpPr>
          <p:nvPr>
            <p:ph type="title" idx="15"/>
          </p:nvPr>
        </p:nvSpPr>
        <p:spPr>
          <a:xfrm>
            <a:off x="3184533" y="4832405"/>
            <a:ext cx="2762800" cy="703600"/>
          </a:xfrm>
          <a:prstGeom prst="rect">
            <a:avLst/>
          </a:prstGeom>
        </p:spPr>
        <p:txBody>
          <a:bodyPr spcFirstLastPara="1" wrap="square" lIns="0" tIns="121900" rIns="0" bIns="121900" anchor="ctr" anchorCtr="0">
            <a:noAutofit/>
          </a:bodyPr>
          <a:lstStyle/>
          <a:p>
            <a:r>
              <a:rPr lang="en-US" dirty="0"/>
              <a:t>Dev Team</a:t>
            </a:r>
            <a:r>
              <a:rPr lang="en" dirty="0"/>
              <a:t> </a:t>
            </a:r>
            <a:endParaRPr dirty="0"/>
          </a:p>
        </p:txBody>
      </p:sp>
      <p:sp>
        <p:nvSpPr>
          <p:cNvPr id="1549" name="Google Shape;1549;p37"/>
          <p:cNvSpPr txBox="1">
            <a:spLocks noGrp="1"/>
          </p:cNvSpPr>
          <p:nvPr>
            <p:ph type="title" idx="2"/>
          </p:nvPr>
        </p:nvSpPr>
        <p:spPr>
          <a:xfrm>
            <a:off x="1355933" y="1916393"/>
            <a:ext cx="1192000" cy="478400"/>
          </a:xfrm>
          <a:prstGeom prst="rect">
            <a:avLst/>
          </a:prstGeom>
        </p:spPr>
        <p:txBody>
          <a:bodyPr spcFirstLastPara="1" wrap="square" lIns="121900" tIns="121900" rIns="121900" bIns="121900" anchor="ctr" anchorCtr="0">
            <a:noAutofit/>
          </a:bodyPr>
          <a:lstStyle/>
          <a:p>
            <a:r>
              <a:rPr lang="en" dirty="0"/>
              <a:t>01.</a:t>
            </a:r>
            <a:endParaRPr dirty="0"/>
          </a:p>
        </p:txBody>
      </p:sp>
      <p:sp>
        <p:nvSpPr>
          <p:cNvPr id="1551" name="Google Shape;1551;p37"/>
          <p:cNvSpPr txBox="1">
            <a:spLocks noGrp="1"/>
          </p:cNvSpPr>
          <p:nvPr>
            <p:ph type="title" idx="3"/>
          </p:nvPr>
        </p:nvSpPr>
        <p:spPr>
          <a:xfrm>
            <a:off x="4360333" y="2442733"/>
            <a:ext cx="3117067" cy="703600"/>
          </a:xfrm>
          <a:prstGeom prst="rect">
            <a:avLst/>
          </a:prstGeom>
        </p:spPr>
        <p:txBody>
          <a:bodyPr spcFirstLastPara="1" wrap="square" lIns="0" tIns="121900" rIns="0" bIns="121900" anchor="ctr" anchorCtr="0">
            <a:noAutofit/>
          </a:bodyPr>
          <a:lstStyle/>
          <a:p>
            <a:r>
              <a:rPr lang="en-US" dirty="0"/>
              <a:t>About Us and Visions</a:t>
            </a:r>
            <a:endParaRPr dirty="0"/>
          </a:p>
        </p:txBody>
      </p:sp>
      <p:sp>
        <p:nvSpPr>
          <p:cNvPr id="1553" name="Google Shape;1553;p37"/>
          <p:cNvSpPr txBox="1">
            <a:spLocks noGrp="1"/>
          </p:cNvSpPr>
          <p:nvPr>
            <p:ph type="title" idx="6"/>
          </p:nvPr>
        </p:nvSpPr>
        <p:spPr>
          <a:xfrm>
            <a:off x="8469200" y="2442733"/>
            <a:ext cx="2762800" cy="703600"/>
          </a:xfrm>
          <a:prstGeom prst="rect">
            <a:avLst/>
          </a:prstGeom>
        </p:spPr>
        <p:txBody>
          <a:bodyPr spcFirstLastPara="1" wrap="square" lIns="0" tIns="121900" rIns="0" bIns="121900" anchor="ctr" anchorCtr="0">
            <a:noAutofit/>
          </a:bodyPr>
          <a:lstStyle/>
          <a:p>
            <a:r>
              <a:rPr lang="en-US" dirty="0"/>
              <a:t>Services</a:t>
            </a:r>
          </a:p>
        </p:txBody>
      </p:sp>
      <p:sp>
        <p:nvSpPr>
          <p:cNvPr id="1554" name="Google Shape;1554;p37"/>
          <p:cNvSpPr txBox="1">
            <a:spLocks noGrp="1"/>
          </p:cNvSpPr>
          <p:nvPr>
            <p:ph type="title" idx="4"/>
          </p:nvPr>
        </p:nvSpPr>
        <p:spPr>
          <a:xfrm>
            <a:off x="5456500" y="1916393"/>
            <a:ext cx="1192000" cy="478400"/>
          </a:xfrm>
          <a:prstGeom prst="rect">
            <a:avLst/>
          </a:prstGeom>
        </p:spPr>
        <p:txBody>
          <a:bodyPr spcFirstLastPara="1" wrap="square" lIns="121900" tIns="121900" rIns="121900" bIns="121900" anchor="ctr" anchorCtr="0">
            <a:noAutofit/>
          </a:bodyPr>
          <a:lstStyle/>
          <a:p>
            <a:r>
              <a:rPr lang="en" dirty="0"/>
              <a:t>02.</a:t>
            </a:r>
            <a:endParaRPr dirty="0"/>
          </a:p>
        </p:txBody>
      </p:sp>
      <p:sp>
        <p:nvSpPr>
          <p:cNvPr id="1555" name="Google Shape;1555;p37"/>
          <p:cNvSpPr txBox="1">
            <a:spLocks noGrp="1"/>
          </p:cNvSpPr>
          <p:nvPr>
            <p:ph type="title" idx="7"/>
          </p:nvPr>
        </p:nvSpPr>
        <p:spPr>
          <a:xfrm>
            <a:off x="9211100" y="1916393"/>
            <a:ext cx="1192000" cy="478400"/>
          </a:xfrm>
          <a:prstGeom prst="rect">
            <a:avLst/>
          </a:prstGeom>
        </p:spPr>
        <p:txBody>
          <a:bodyPr spcFirstLastPara="1" wrap="square" lIns="121900" tIns="121900" rIns="121900" bIns="121900" anchor="ctr" anchorCtr="0">
            <a:noAutofit/>
          </a:bodyPr>
          <a:lstStyle/>
          <a:p>
            <a:r>
              <a:rPr lang="en" dirty="0"/>
              <a:t>03.</a:t>
            </a:r>
            <a:endParaRPr dirty="0"/>
          </a:p>
        </p:txBody>
      </p:sp>
      <p:sp>
        <p:nvSpPr>
          <p:cNvPr id="1557" name="Google Shape;1557;p37"/>
          <p:cNvSpPr txBox="1">
            <a:spLocks noGrp="1"/>
          </p:cNvSpPr>
          <p:nvPr>
            <p:ph type="title" idx="13"/>
          </p:nvPr>
        </p:nvSpPr>
        <p:spPr>
          <a:xfrm>
            <a:off x="1364400" y="4310344"/>
            <a:ext cx="1192000" cy="478400"/>
          </a:xfrm>
          <a:prstGeom prst="rect">
            <a:avLst/>
          </a:prstGeom>
        </p:spPr>
        <p:txBody>
          <a:bodyPr spcFirstLastPara="1" wrap="square" lIns="121900" tIns="121900" rIns="121900" bIns="121900" anchor="ctr" anchorCtr="0">
            <a:noAutofit/>
          </a:bodyPr>
          <a:lstStyle/>
          <a:p>
            <a:r>
              <a:rPr lang="en" dirty="0"/>
              <a:t>04.</a:t>
            </a:r>
            <a:endParaRPr dirty="0"/>
          </a:p>
        </p:txBody>
      </p:sp>
      <p:sp>
        <p:nvSpPr>
          <p:cNvPr id="1558" name="Google Shape;1558;p37"/>
          <p:cNvSpPr txBox="1">
            <a:spLocks noGrp="1"/>
          </p:cNvSpPr>
          <p:nvPr>
            <p:ph type="title" idx="16"/>
          </p:nvPr>
        </p:nvSpPr>
        <p:spPr>
          <a:xfrm>
            <a:off x="3926433" y="4310344"/>
            <a:ext cx="1192000" cy="478400"/>
          </a:xfrm>
          <a:prstGeom prst="rect">
            <a:avLst/>
          </a:prstGeom>
        </p:spPr>
        <p:txBody>
          <a:bodyPr spcFirstLastPara="1" wrap="square" lIns="121900" tIns="121900" rIns="121900" bIns="121900" anchor="ctr" anchorCtr="0">
            <a:noAutofit/>
          </a:bodyPr>
          <a:lstStyle/>
          <a:p>
            <a:r>
              <a:rPr lang="en" dirty="0"/>
              <a:t>05.</a:t>
            </a:r>
            <a:endParaRPr dirty="0"/>
          </a:p>
        </p:txBody>
      </p:sp>
      <p:sp>
        <p:nvSpPr>
          <p:cNvPr id="1559" name="Google Shape;1559;p37"/>
          <p:cNvSpPr txBox="1">
            <a:spLocks noGrp="1"/>
          </p:cNvSpPr>
          <p:nvPr>
            <p:ph type="title" idx="19"/>
          </p:nvPr>
        </p:nvSpPr>
        <p:spPr>
          <a:xfrm>
            <a:off x="6538467" y="4310344"/>
            <a:ext cx="1192000" cy="478400"/>
          </a:xfrm>
          <a:prstGeom prst="rect">
            <a:avLst/>
          </a:prstGeom>
        </p:spPr>
        <p:txBody>
          <a:bodyPr spcFirstLastPara="1" wrap="square" lIns="121900" tIns="121900" rIns="121900" bIns="121900" anchor="ctr" anchorCtr="0">
            <a:noAutofit/>
          </a:bodyPr>
          <a:lstStyle/>
          <a:p>
            <a:r>
              <a:rPr lang="en" dirty="0"/>
              <a:t>06.</a:t>
            </a:r>
            <a:endParaRPr dirty="0"/>
          </a:p>
        </p:txBody>
      </p:sp>
      <p:sp>
        <p:nvSpPr>
          <p:cNvPr id="1561" name="Google Shape;1561;p37"/>
          <p:cNvSpPr txBox="1">
            <a:spLocks noGrp="1"/>
          </p:cNvSpPr>
          <p:nvPr>
            <p:ph type="title" idx="21"/>
          </p:nvPr>
        </p:nvSpPr>
        <p:spPr>
          <a:xfrm>
            <a:off x="960000" y="719200"/>
            <a:ext cx="10272000" cy="637600"/>
          </a:xfrm>
          <a:prstGeom prst="rect">
            <a:avLst/>
          </a:prstGeom>
        </p:spPr>
        <p:txBody>
          <a:bodyPr spcFirstLastPara="1" wrap="square" lIns="121900" tIns="121900" rIns="121900" bIns="121900" anchor="ctr" anchorCtr="0">
            <a:noAutofit/>
          </a:bodyPr>
          <a:lstStyle/>
          <a:p>
            <a:r>
              <a:rPr lang="en" dirty="0"/>
              <a:t>Sections in the Home Page</a:t>
            </a:r>
            <a:endParaRPr dirty="0"/>
          </a:p>
        </p:txBody>
      </p:sp>
      <p:sp>
        <p:nvSpPr>
          <p:cNvPr id="14" name="Google Shape;1543;p37">
            <a:extLst>
              <a:ext uri="{FF2B5EF4-FFF2-40B4-BE49-F238E27FC236}">
                <a16:creationId xmlns:a16="http://schemas.microsoft.com/office/drawing/2014/main" id="{336A5B21-255B-C442-8A24-E43AA75406E7}"/>
              </a:ext>
            </a:extLst>
          </p:cNvPr>
          <p:cNvSpPr txBox="1">
            <a:spLocks/>
          </p:cNvSpPr>
          <p:nvPr/>
        </p:nvSpPr>
        <p:spPr>
          <a:xfrm>
            <a:off x="8571117" y="4802288"/>
            <a:ext cx="3320967" cy="703600"/>
          </a:xfrm>
          <a:prstGeom prst="rect">
            <a:avLst/>
          </a:prstGeom>
          <a:noFill/>
          <a:ln>
            <a:noFill/>
          </a:ln>
        </p:spPr>
        <p:txBody>
          <a:bodyPr spcFirstLastPara="1" wrap="square" lIns="0" tIns="121900" rIns="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Orbitron"/>
              <a:buNone/>
              <a:defRPr sz="2000" b="1" i="0" u="none" strike="noStrike" cap="none">
                <a:solidFill>
                  <a:schemeClr val="accent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2pPr>
            <a:lvl3pPr marR="0" lvl="2"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3pPr>
            <a:lvl4pPr marR="0" lvl="3"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4pPr>
            <a:lvl5pPr marR="0" lvl="4"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5pPr>
            <a:lvl6pPr marR="0" lvl="5"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6pPr>
            <a:lvl7pPr marR="0" lvl="6"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7pPr>
            <a:lvl8pPr marR="0" lvl="7"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8pPr>
            <a:lvl9pPr marR="0" lvl="8"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9pPr>
          </a:lstStyle>
          <a:p>
            <a:pPr defTabSz="1219170">
              <a:buClr>
                <a:srgbClr val="FFFFFF"/>
              </a:buClr>
            </a:pPr>
            <a:endParaRPr lang="en-US" sz="2667" kern="0" dirty="0">
              <a:solidFill>
                <a:srgbClr val="92F7FF"/>
              </a:solidFill>
            </a:endParaRPr>
          </a:p>
          <a:p>
            <a:pPr defTabSz="1219170">
              <a:buClr>
                <a:srgbClr val="FFFFFF"/>
              </a:buClr>
            </a:pPr>
            <a:r>
              <a:rPr lang="en-US" sz="2667" kern="0" dirty="0">
                <a:solidFill>
                  <a:srgbClr val="92F7FF"/>
                </a:solidFill>
              </a:rPr>
              <a:t>Admin Announcements</a:t>
            </a:r>
            <a:br>
              <a:rPr lang="en-US" sz="2667" kern="0" dirty="0">
                <a:solidFill>
                  <a:srgbClr val="92F7FF"/>
                </a:solidFill>
              </a:rPr>
            </a:br>
            <a:r>
              <a:rPr lang="en-US" sz="2667" kern="0" dirty="0">
                <a:solidFill>
                  <a:srgbClr val="92F7FF"/>
                </a:solidFill>
              </a:rPr>
              <a:t>and Contact Us</a:t>
            </a:r>
          </a:p>
        </p:txBody>
      </p:sp>
      <p:sp>
        <p:nvSpPr>
          <p:cNvPr id="15" name="Google Shape;1559;p37">
            <a:extLst>
              <a:ext uri="{FF2B5EF4-FFF2-40B4-BE49-F238E27FC236}">
                <a16:creationId xmlns:a16="http://schemas.microsoft.com/office/drawing/2014/main" id="{867ED7CB-D6DB-9667-FDD5-A1ADBF4B52CF}"/>
              </a:ext>
            </a:extLst>
          </p:cNvPr>
          <p:cNvSpPr txBox="1">
            <a:spLocks/>
          </p:cNvSpPr>
          <p:nvPr/>
        </p:nvSpPr>
        <p:spPr>
          <a:xfrm>
            <a:off x="9635600" y="4310344"/>
            <a:ext cx="1192000" cy="4784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Orbitron"/>
              <a:buNone/>
              <a:defRPr sz="2800" b="1" i="0" u="none" strike="noStrike" cap="none">
                <a:solidFill>
                  <a:schemeClr val="dk1"/>
                </a:solidFill>
                <a:latin typeface="Orbitron"/>
                <a:ea typeface="Orbitron"/>
                <a:cs typeface="Orbitron"/>
                <a:sym typeface="Orbitron"/>
              </a:defRPr>
            </a:lvl1pPr>
            <a:lvl2pPr marR="0" lvl="1"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2pPr>
            <a:lvl3pPr marR="0" lvl="2"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3pPr>
            <a:lvl4pPr marR="0" lvl="3"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4pPr>
            <a:lvl5pPr marR="0" lvl="4"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5pPr>
            <a:lvl6pPr marR="0" lvl="5"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6pPr>
            <a:lvl7pPr marR="0" lvl="6"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7pPr>
            <a:lvl8pPr marR="0" lvl="7"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8pPr>
            <a:lvl9pPr marR="0" lvl="8" algn="ctr" rtl="0">
              <a:lnSpc>
                <a:spcPct val="100000"/>
              </a:lnSpc>
              <a:spcBef>
                <a:spcPts val="0"/>
              </a:spcBef>
              <a:spcAft>
                <a:spcPts val="0"/>
              </a:spcAft>
              <a:buClr>
                <a:schemeClr val="dk1"/>
              </a:buClr>
              <a:buSzPts val="2500"/>
              <a:buFont typeface="Cuprum"/>
              <a:buNone/>
              <a:defRPr sz="2500" b="1" i="0" u="none" strike="noStrike" cap="none">
                <a:solidFill>
                  <a:schemeClr val="dk1"/>
                </a:solidFill>
                <a:latin typeface="Cuprum"/>
                <a:ea typeface="Cuprum"/>
                <a:cs typeface="Cuprum"/>
                <a:sym typeface="Cuprum"/>
              </a:defRPr>
            </a:lvl9pPr>
          </a:lstStyle>
          <a:p>
            <a:pPr defTabSz="1219170">
              <a:buClr>
                <a:srgbClr val="FFFFFF"/>
              </a:buClr>
            </a:pPr>
            <a:r>
              <a:rPr lang="en" sz="3733" kern="0" dirty="0">
                <a:solidFill>
                  <a:srgbClr val="FFFFFF"/>
                </a:solidFill>
              </a:rPr>
              <a:t>08.</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42"/>
          <p:cNvSpPr txBox="1">
            <a:spLocks noGrp="1"/>
          </p:cNvSpPr>
          <p:nvPr>
            <p:ph type="title"/>
          </p:nvPr>
        </p:nvSpPr>
        <p:spPr>
          <a:xfrm>
            <a:off x="567267" y="145841"/>
            <a:ext cx="5842000" cy="919800"/>
          </a:xfrm>
          <a:prstGeom prst="rect">
            <a:avLst/>
          </a:prstGeom>
        </p:spPr>
        <p:txBody>
          <a:bodyPr spcFirstLastPara="1" wrap="square" lIns="121900" tIns="121900" rIns="121900" bIns="121900" anchor="ctr" anchorCtr="0">
            <a:noAutofit/>
          </a:bodyPr>
          <a:lstStyle/>
          <a:p>
            <a:r>
              <a:rPr lang="en-US" dirty="0"/>
              <a:t>Welcome Section</a:t>
            </a:r>
            <a:endParaRPr dirty="0"/>
          </a:p>
        </p:txBody>
      </p:sp>
      <p:grpSp>
        <p:nvGrpSpPr>
          <p:cNvPr id="1796" name="Google Shape;1796;p42"/>
          <p:cNvGrpSpPr/>
          <p:nvPr/>
        </p:nvGrpSpPr>
        <p:grpSpPr>
          <a:xfrm>
            <a:off x="4183548" y="2088206"/>
            <a:ext cx="691025" cy="437473"/>
            <a:chOff x="783960" y="4261704"/>
            <a:chExt cx="518269" cy="328105"/>
          </a:xfrm>
        </p:grpSpPr>
        <p:sp>
          <p:nvSpPr>
            <p:cNvPr id="1797" name="Google Shape;1797;p4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798" name="Google Shape;1798;p42"/>
            <p:cNvGrpSpPr/>
            <p:nvPr/>
          </p:nvGrpSpPr>
          <p:grpSpPr>
            <a:xfrm>
              <a:off x="783960" y="4261704"/>
              <a:ext cx="518269" cy="328105"/>
              <a:chOff x="783960" y="4261704"/>
              <a:chExt cx="518269" cy="328105"/>
            </a:xfrm>
          </p:grpSpPr>
          <p:sp>
            <p:nvSpPr>
              <p:cNvPr id="1799" name="Google Shape;1799;p4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0" name="Google Shape;1800;p4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1" name="Google Shape;1801;p4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2" name="Google Shape;1802;p4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grpSp>
        <p:nvGrpSpPr>
          <p:cNvPr id="1803" name="Google Shape;1803;p42"/>
          <p:cNvGrpSpPr/>
          <p:nvPr/>
        </p:nvGrpSpPr>
        <p:grpSpPr>
          <a:xfrm>
            <a:off x="1846508" y="2424531"/>
            <a:ext cx="691045" cy="500635"/>
            <a:chOff x="855125" y="679497"/>
            <a:chExt cx="254310" cy="184228"/>
          </a:xfrm>
        </p:grpSpPr>
        <p:sp>
          <p:nvSpPr>
            <p:cNvPr id="1804" name="Google Shape;1804;p42"/>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5" name="Google Shape;1805;p4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6" name="Google Shape;1806;p4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807" name="Google Shape;1807;p42"/>
          <p:cNvSpPr/>
          <p:nvPr/>
        </p:nvSpPr>
        <p:spPr>
          <a:xfrm>
            <a:off x="8668059" y="5096768"/>
            <a:ext cx="616479" cy="61650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3" name="Picture 2" descr="A screenshot of a website&#10;&#10;Description automatically generated">
            <a:extLst>
              <a:ext uri="{FF2B5EF4-FFF2-40B4-BE49-F238E27FC236}">
                <a16:creationId xmlns:a16="http://schemas.microsoft.com/office/drawing/2014/main" id="{E22CC072-4349-E789-73E8-FA177BF67AED}"/>
              </a:ext>
            </a:extLst>
          </p:cNvPr>
          <p:cNvPicPr>
            <a:picLocks noChangeAspect="1"/>
          </p:cNvPicPr>
          <p:nvPr/>
        </p:nvPicPr>
        <p:blipFill rotWithShape="1">
          <a:blip r:embed="rId3"/>
          <a:srcRect b="-2501"/>
          <a:stretch/>
        </p:blipFill>
        <p:spPr>
          <a:xfrm>
            <a:off x="1487532" y="1457990"/>
            <a:ext cx="9216937" cy="4741193"/>
          </a:xfrm>
          <a:prstGeom prst="snip2DiagRect">
            <a:avLst/>
          </a:prstGeom>
          <a:solidFill>
            <a:srgbClr val="FFFFFF">
              <a:shade val="85000"/>
            </a:srgbClr>
          </a:solidFill>
          <a:ln w="88900" cap="sq">
            <a:solidFill>
              <a:schemeClr val="accent5">
                <a:lumMod val="10000"/>
              </a:schemeClr>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03593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42"/>
          <p:cNvSpPr txBox="1">
            <a:spLocks noGrp="1"/>
          </p:cNvSpPr>
          <p:nvPr>
            <p:ph type="title"/>
          </p:nvPr>
        </p:nvSpPr>
        <p:spPr>
          <a:xfrm>
            <a:off x="702733" y="579516"/>
            <a:ext cx="10193867" cy="784693"/>
          </a:xfrm>
          <a:prstGeom prst="rect">
            <a:avLst/>
          </a:prstGeom>
        </p:spPr>
        <p:txBody>
          <a:bodyPr spcFirstLastPara="1" wrap="square" lIns="121900" tIns="121900" rIns="121900" bIns="121900" anchor="ctr" anchorCtr="0">
            <a:noAutofit/>
          </a:bodyPr>
          <a:lstStyle/>
          <a:p>
            <a:r>
              <a:rPr lang="en-US" dirty="0"/>
              <a:t>About Us and Visions Section</a:t>
            </a:r>
            <a:endParaRPr dirty="0"/>
          </a:p>
        </p:txBody>
      </p:sp>
      <p:grpSp>
        <p:nvGrpSpPr>
          <p:cNvPr id="1796" name="Google Shape;1796;p42"/>
          <p:cNvGrpSpPr/>
          <p:nvPr/>
        </p:nvGrpSpPr>
        <p:grpSpPr>
          <a:xfrm>
            <a:off x="4183548" y="2088206"/>
            <a:ext cx="691025" cy="437473"/>
            <a:chOff x="783960" y="4261704"/>
            <a:chExt cx="518269" cy="328105"/>
          </a:xfrm>
        </p:grpSpPr>
        <p:sp>
          <p:nvSpPr>
            <p:cNvPr id="1797" name="Google Shape;1797;p4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798" name="Google Shape;1798;p42"/>
            <p:cNvGrpSpPr/>
            <p:nvPr/>
          </p:nvGrpSpPr>
          <p:grpSpPr>
            <a:xfrm>
              <a:off x="783960" y="4261704"/>
              <a:ext cx="518269" cy="328105"/>
              <a:chOff x="783960" y="4261704"/>
              <a:chExt cx="518269" cy="328105"/>
            </a:xfrm>
          </p:grpSpPr>
          <p:sp>
            <p:nvSpPr>
              <p:cNvPr id="1799" name="Google Shape;1799;p4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0" name="Google Shape;1800;p4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1" name="Google Shape;1801;p4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2" name="Google Shape;1802;p4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grpSp>
        <p:nvGrpSpPr>
          <p:cNvPr id="1803" name="Google Shape;1803;p42"/>
          <p:cNvGrpSpPr/>
          <p:nvPr/>
        </p:nvGrpSpPr>
        <p:grpSpPr>
          <a:xfrm>
            <a:off x="1846508" y="2424531"/>
            <a:ext cx="691045" cy="500635"/>
            <a:chOff x="855125" y="679497"/>
            <a:chExt cx="254310" cy="184228"/>
          </a:xfrm>
        </p:grpSpPr>
        <p:sp>
          <p:nvSpPr>
            <p:cNvPr id="1804" name="Google Shape;1804;p42"/>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5" name="Google Shape;1805;p4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6" name="Google Shape;1806;p4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807" name="Google Shape;1807;p42"/>
          <p:cNvSpPr/>
          <p:nvPr/>
        </p:nvSpPr>
        <p:spPr>
          <a:xfrm>
            <a:off x="8668059" y="5096768"/>
            <a:ext cx="616479" cy="61650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E22CC072-4349-E789-73E8-FA177BF67AED}"/>
              </a:ext>
            </a:extLst>
          </p:cNvPr>
          <p:cNvPicPr>
            <a:picLocks noChangeAspect="1"/>
          </p:cNvPicPr>
          <p:nvPr/>
        </p:nvPicPr>
        <p:blipFill rotWithShape="1">
          <a:blip r:embed="rId3"/>
          <a:srcRect t="2097" b="10829"/>
          <a:stretch/>
        </p:blipFill>
        <p:spPr>
          <a:xfrm>
            <a:off x="2417074" y="1761233"/>
            <a:ext cx="7392533" cy="3930759"/>
          </a:xfrm>
          <a:prstGeom prst="rect">
            <a:avLst/>
          </a:prstGeom>
          <a:ln w="28575">
            <a:solidFill>
              <a:schemeClr val="accent6">
                <a:lumMod val="50000"/>
              </a:schemeClr>
            </a:solidFill>
          </a:ln>
          <a:effectLst>
            <a:outerShdw blurRad="190500" algn="tl" rotWithShape="0">
              <a:srgbClr val="000000">
                <a:alpha val="70000"/>
              </a:srgbClr>
            </a:outerShdw>
          </a:effectLst>
        </p:spPr>
      </p:pic>
      <p:pic>
        <p:nvPicPr>
          <p:cNvPr id="2" name="Picture 1">
            <a:extLst>
              <a:ext uri="{FF2B5EF4-FFF2-40B4-BE49-F238E27FC236}">
                <a16:creationId xmlns:a16="http://schemas.microsoft.com/office/drawing/2014/main" id="{447379CB-00EA-658F-81F3-964EFE15BDC9}"/>
              </a:ext>
            </a:extLst>
          </p:cNvPr>
          <p:cNvPicPr>
            <a:picLocks noChangeAspect="1"/>
          </p:cNvPicPr>
          <p:nvPr/>
        </p:nvPicPr>
        <p:blipFill rotWithShape="1">
          <a:blip r:embed="rId4">
            <a:alphaModFix amt="0"/>
          </a:blip>
          <a:srcRect l="2578" t="4361" r="3078" b="3385"/>
          <a:stretch/>
        </p:blipFill>
        <p:spPr>
          <a:xfrm>
            <a:off x="-1515602" y="47303"/>
            <a:ext cx="10686004" cy="6700752"/>
          </a:xfrm>
          <a:prstGeom prst="round2DiagRect">
            <a:avLst>
              <a:gd name="adj1" fmla="val 16667"/>
              <a:gd name="adj2" fmla="val 0"/>
            </a:avLst>
          </a:prstGeom>
          <a:ln w="88900" cap="sq">
            <a:no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323131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Planes on an airport">
            <a:extLst>
              <a:ext uri="{FF2B5EF4-FFF2-40B4-BE49-F238E27FC236}">
                <a16:creationId xmlns:a16="http://schemas.microsoft.com/office/drawing/2014/main" id="{73E53F86-8D62-A8F1-AB84-25A309E1EABF}"/>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bright="-40000" contrast="20000"/>
                    </a14:imgEffect>
                  </a14:imgLayer>
                </a14:imgProps>
              </a:ext>
            </a:extLst>
          </a:blip>
          <a:srcRect t="5528" b="13513"/>
          <a:stretch/>
        </p:blipFill>
        <p:spPr>
          <a:xfrm>
            <a:off x="-3" y="-26632"/>
            <a:ext cx="12192003" cy="6884632"/>
          </a:xfrm>
          <a:prstGeom prst="rect">
            <a:avLst/>
          </a:prstGeom>
        </p:spPr>
      </p:pic>
      <p:sp useBgFill="1">
        <p:nvSpPr>
          <p:cNvPr id="12" name="Rectangle 11">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4083" y="1474755"/>
            <a:ext cx="3943552" cy="3927961"/>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9A17876-8004-8DA1-CCAC-A1B90647B2AA}"/>
              </a:ext>
            </a:extLst>
          </p:cNvPr>
          <p:cNvSpPr txBox="1"/>
          <p:nvPr/>
        </p:nvSpPr>
        <p:spPr>
          <a:xfrm>
            <a:off x="7010400" y="2057404"/>
            <a:ext cx="3492500" cy="3149590"/>
          </a:xfrm>
          <a:prstGeom prst="rect">
            <a:avLst/>
          </a:prstGeom>
        </p:spPr>
        <p:txBody>
          <a:bodyPr vert="horz" lIns="91440" tIns="45720" rIns="91440" bIns="45720" rtlCol="0" anchor="t">
            <a:noAutofit/>
          </a:bodyPr>
          <a:lstStyle/>
          <a:p>
            <a:pPr algn="ctr">
              <a:lnSpc>
                <a:spcPct val="90000"/>
              </a:lnSpc>
              <a:spcBef>
                <a:spcPct val="0"/>
              </a:spcBef>
              <a:spcAft>
                <a:spcPts val="600"/>
              </a:spcAft>
            </a:pPr>
            <a:r>
              <a:rPr lang="en-US" sz="4000" dirty="0">
                <a:latin typeface="+mj-lt"/>
                <a:ea typeface="+mj-ea"/>
                <a:cs typeface="+mj-cs"/>
              </a:rPr>
              <a:t>Now, </a:t>
            </a:r>
          </a:p>
          <a:p>
            <a:pPr algn="ctr">
              <a:lnSpc>
                <a:spcPct val="90000"/>
              </a:lnSpc>
              <a:spcBef>
                <a:spcPct val="0"/>
              </a:spcBef>
              <a:spcAft>
                <a:spcPts val="600"/>
              </a:spcAft>
            </a:pPr>
            <a:r>
              <a:rPr lang="en-US" sz="4000" dirty="0">
                <a:latin typeface="+mj-lt"/>
                <a:ea typeface="+mj-ea"/>
                <a:cs typeface="+mj-cs"/>
              </a:rPr>
              <a:t>What Is Riyadh Airlines Booking System ?</a:t>
            </a:r>
          </a:p>
        </p:txBody>
      </p:sp>
      <p:cxnSp>
        <p:nvCxnSpPr>
          <p:cNvPr id="14" name="Straight Connector 13">
            <a:extLst>
              <a:ext uri="{FF2B5EF4-FFF2-40B4-BE49-F238E27FC236}">
                <a16:creationId xmlns:a16="http://schemas.microsoft.com/office/drawing/2014/main" id="{8748256A-88AC-4254-406B-0E8EE2CC2B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75334" y="1940933"/>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173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42"/>
          <p:cNvSpPr txBox="1">
            <a:spLocks noGrp="1"/>
          </p:cNvSpPr>
          <p:nvPr>
            <p:ph type="title"/>
          </p:nvPr>
        </p:nvSpPr>
        <p:spPr>
          <a:xfrm>
            <a:off x="567267" y="145841"/>
            <a:ext cx="5842000" cy="919800"/>
          </a:xfrm>
          <a:prstGeom prst="rect">
            <a:avLst/>
          </a:prstGeom>
        </p:spPr>
        <p:txBody>
          <a:bodyPr spcFirstLastPara="1" wrap="square" lIns="121900" tIns="121900" rIns="121900" bIns="121900" anchor="ctr" anchorCtr="0">
            <a:noAutofit/>
          </a:bodyPr>
          <a:lstStyle/>
          <a:p>
            <a:r>
              <a:rPr lang="en-US" dirty="0"/>
              <a:t>Services Section</a:t>
            </a:r>
            <a:endParaRPr dirty="0"/>
          </a:p>
        </p:txBody>
      </p:sp>
      <p:grpSp>
        <p:nvGrpSpPr>
          <p:cNvPr id="1796" name="Google Shape;1796;p42"/>
          <p:cNvGrpSpPr/>
          <p:nvPr/>
        </p:nvGrpSpPr>
        <p:grpSpPr>
          <a:xfrm>
            <a:off x="4183548" y="2088206"/>
            <a:ext cx="691025" cy="437473"/>
            <a:chOff x="783960" y="4261704"/>
            <a:chExt cx="518269" cy="328105"/>
          </a:xfrm>
        </p:grpSpPr>
        <p:sp>
          <p:nvSpPr>
            <p:cNvPr id="1797" name="Google Shape;1797;p4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798" name="Google Shape;1798;p42"/>
            <p:cNvGrpSpPr/>
            <p:nvPr/>
          </p:nvGrpSpPr>
          <p:grpSpPr>
            <a:xfrm>
              <a:off x="783960" y="4261704"/>
              <a:ext cx="518269" cy="328105"/>
              <a:chOff x="783960" y="4261704"/>
              <a:chExt cx="518269" cy="328105"/>
            </a:xfrm>
          </p:grpSpPr>
          <p:sp>
            <p:nvSpPr>
              <p:cNvPr id="1799" name="Google Shape;1799;p4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0" name="Google Shape;1800;p4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1" name="Google Shape;1801;p4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2" name="Google Shape;1802;p4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grpSp>
        <p:nvGrpSpPr>
          <p:cNvPr id="1803" name="Google Shape;1803;p42"/>
          <p:cNvGrpSpPr/>
          <p:nvPr/>
        </p:nvGrpSpPr>
        <p:grpSpPr>
          <a:xfrm>
            <a:off x="1846508" y="2424531"/>
            <a:ext cx="691045" cy="500635"/>
            <a:chOff x="855125" y="679497"/>
            <a:chExt cx="254310" cy="184228"/>
          </a:xfrm>
        </p:grpSpPr>
        <p:sp>
          <p:nvSpPr>
            <p:cNvPr id="1804" name="Google Shape;1804;p42"/>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5" name="Google Shape;1805;p4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6" name="Google Shape;1806;p4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807" name="Google Shape;1807;p42"/>
          <p:cNvSpPr/>
          <p:nvPr/>
        </p:nvSpPr>
        <p:spPr>
          <a:xfrm>
            <a:off x="8668059" y="5096768"/>
            <a:ext cx="616479" cy="61650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E22CC072-4349-E789-73E8-FA177BF67AED}"/>
              </a:ext>
            </a:extLst>
          </p:cNvPr>
          <p:cNvPicPr>
            <a:picLocks noChangeAspect="1"/>
          </p:cNvPicPr>
          <p:nvPr/>
        </p:nvPicPr>
        <p:blipFill rotWithShape="1">
          <a:blip r:embed="rId3"/>
          <a:srcRect l="2578" t="4361" r="3078" b="3385"/>
          <a:stretch/>
        </p:blipFill>
        <p:spPr>
          <a:xfrm>
            <a:off x="372124" y="1761233"/>
            <a:ext cx="7394763" cy="4636951"/>
          </a:xfrm>
          <a:prstGeom prst="round2DiagRect">
            <a:avLst>
              <a:gd name="adj1" fmla="val 16667"/>
              <a:gd name="adj2" fmla="val 0"/>
            </a:avLst>
          </a:prstGeom>
          <a:ln w="88900" cap="sq">
            <a:solidFill>
              <a:schemeClr val="accent6">
                <a:lumMod val="50000"/>
              </a:schemeClr>
            </a:soli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B2B4E080-6639-DAFE-C021-A1C79125082A}"/>
              </a:ext>
            </a:extLst>
          </p:cNvPr>
          <p:cNvSpPr txBox="1"/>
          <p:nvPr/>
        </p:nvSpPr>
        <p:spPr>
          <a:xfrm>
            <a:off x="8078389" y="1654214"/>
            <a:ext cx="3499920" cy="4985980"/>
          </a:xfrm>
          <a:prstGeom prst="rect">
            <a:avLst/>
          </a:prstGeom>
          <a:noFill/>
        </p:spPr>
        <p:txBody>
          <a:bodyPr wrap="square">
            <a:spAutoFit/>
          </a:bodyPr>
          <a:lstStyle/>
          <a:p>
            <a:pPr defTabSz="1219170">
              <a:lnSpc>
                <a:spcPct val="107000"/>
              </a:lnSpc>
              <a:spcAft>
                <a:spcPts val="1067"/>
              </a:spcAft>
              <a:buClr>
                <a:srgbClr val="000000"/>
              </a:buClr>
            </a:pPr>
            <a:r>
              <a:rPr lang="en-US" sz="2400" kern="100" dirty="0">
                <a:solidFill>
                  <a:srgbClr val="FFFFFF"/>
                </a:solidFill>
                <a:latin typeface="Times New Roman" panose="02020603050405020304" pitchFamily="18" charset="0"/>
                <a:ea typeface="Calibri" panose="020F0502020204030204" pitchFamily="34" charset="0"/>
                <a:cs typeface="Arial" panose="020B0604020202020204" pitchFamily="34" charset="0"/>
                <a:sym typeface="Arial"/>
              </a:rPr>
              <a:t> The services section succinctly presents Riyadh Airlines' key offerings, providing clear information to enhance users' understanding of available services.</a:t>
            </a:r>
          </a:p>
          <a:p>
            <a:pPr defTabSz="1219170">
              <a:lnSpc>
                <a:spcPct val="107000"/>
              </a:lnSpc>
              <a:spcAft>
                <a:spcPts val="1067"/>
              </a:spcAft>
              <a:buClr>
                <a:srgbClr val="000000"/>
              </a:buClr>
            </a:pPr>
            <a:endParaRPr lang="en-US" sz="2400" kern="100" dirty="0">
              <a:solidFill>
                <a:srgbClr val="FFFFFF"/>
              </a:solidFill>
              <a:latin typeface="Times New Roman" panose="02020603050405020304" pitchFamily="18" charset="0"/>
              <a:ea typeface="Calibri" panose="020F0502020204030204" pitchFamily="34" charset="0"/>
              <a:cs typeface="Arial" panose="020B0604020202020204" pitchFamily="34" charset="0"/>
              <a:sym typeface="Arial"/>
            </a:endParaRPr>
          </a:p>
          <a:p>
            <a:pPr defTabSz="1219170">
              <a:lnSpc>
                <a:spcPct val="107000"/>
              </a:lnSpc>
              <a:spcAft>
                <a:spcPts val="1067"/>
              </a:spcAft>
              <a:buClr>
                <a:srgbClr val="000000"/>
              </a:buClr>
            </a:pPr>
            <a:endParaRPr lang="en-US" sz="2400" kern="100" dirty="0">
              <a:solidFill>
                <a:srgbClr val="FFFFFF"/>
              </a:solidFill>
              <a:latin typeface="Times New Roman" panose="02020603050405020304" pitchFamily="18" charset="0"/>
              <a:ea typeface="Calibri" panose="020F0502020204030204" pitchFamily="34" charset="0"/>
              <a:cs typeface="Arial" panose="020B0604020202020204" pitchFamily="34" charset="0"/>
              <a:sym typeface="Arial"/>
            </a:endParaRPr>
          </a:p>
          <a:p>
            <a:pPr defTabSz="1219170">
              <a:lnSpc>
                <a:spcPct val="107000"/>
              </a:lnSpc>
              <a:spcAft>
                <a:spcPts val="1067"/>
              </a:spcAft>
              <a:buClr>
                <a:srgbClr val="000000"/>
              </a:buClr>
            </a:pPr>
            <a:endParaRPr lang="en-US" sz="2400" kern="100" dirty="0">
              <a:solidFill>
                <a:srgbClr val="FFFFFF"/>
              </a:solidFill>
              <a:latin typeface="Times New Roman" panose="02020603050405020304" pitchFamily="18" charset="0"/>
              <a:ea typeface="Calibri" panose="020F0502020204030204" pitchFamily="34" charset="0"/>
              <a:cs typeface="Arial" panose="020B0604020202020204" pitchFamily="34" charset="0"/>
              <a:sym typeface="Arial"/>
            </a:endParaRPr>
          </a:p>
          <a:p>
            <a:pPr defTabSz="1219170">
              <a:lnSpc>
                <a:spcPct val="107000"/>
              </a:lnSpc>
              <a:spcAft>
                <a:spcPts val="1067"/>
              </a:spcAft>
              <a:buClr>
                <a:srgbClr val="000000"/>
              </a:buClr>
            </a:pPr>
            <a:endParaRPr lang="en-US" sz="2400" kern="100" dirty="0">
              <a:solidFill>
                <a:srgbClr val="FFFFFF"/>
              </a:solidFill>
              <a:latin typeface="Calibri" panose="020F0502020204030204" pitchFamily="34" charset="0"/>
              <a:ea typeface="Calibri" panose="020F0502020204030204" pitchFamily="34" charset="0"/>
              <a:cs typeface="Arial" panose="020B0604020202020204" pitchFamily="34" charset="0"/>
              <a:sym typeface="Arial"/>
            </a:endParaRPr>
          </a:p>
        </p:txBody>
      </p:sp>
    </p:spTree>
    <p:extLst>
      <p:ext uri="{BB962C8B-B14F-4D97-AF65-F5344CB8AC3E}">
        <p14:creationId xmlns:p14="http://schemas.microsoft.com/office/powerpoint/2010/main" val="3373108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42"/>
          <p:cNvSpPr txBox="1">
            <a:spLocks noGrp="1"/>
          </p:cNvSpPr>
          <p:nvPr>
            <p:ph type="title"/>
          </p:nvPr>
        </p:nvSpPr>
        <p:spPr>
          <a:xfrm>
            <a:off x="779296" y="484693"/>
            <a:ext cx="7577667" cy="919800"/>
          </a:xfrm>
          <a:prstGeom prst="rect">
            <a:avLst/>
          </a:prstGeom>
        </p:spPr>
        <p:txBody>
          <a:bodyPr spcFirstLastPara="1" wrap="square" lIns="121900" tIns="121900" rIns="121900" bIns="121900" anchor="ctr" anchorCtr="0">
            <a:noAutofit/>
          </a:bodyPr>
          <a:lstStyle/>
          <a:p>
            <a:r>
              <a:rPr lang="en-US" dirty="0"/>
              <a:t>Travel Toolkit Section</a:t>
            </a:r>
            <a:endParaRPr dirty="0"/>
          </a:p>
        </p:txBody>
      </p:sp>
      <p:grpSp>
        <p:nvGrpSpPr>
          <p:cNvPr id="1796" name="Google Shape;1796;p42"/>
          <p:cNvGrpSpPr/>
          <p:nvPr/>
        </p:nvGrpSpPr>
        <p:grpSpPr>
          <a:xfrm>
            <a:off x="4183548" y="2088206"/>
            <a:ext cx="691025" cy="437473"/>
            <a:chOff x="783960" y="4261704"/>
            <a:chExt cx="518269" cy="328105"/>
          </a:xfrm>
        </p:grpSpPr>
        <p:sp>
          <p:nvSpPr>
            <p:cNvPr id="1797" name="Google Shape;1797;p4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798" name="Google Shape;1798;p42"/>
            <p:cNvGrpSpPr/>
            <p:nvPr/>
          </p:nvGrpSpPr>
          <p:grpSpPr>
            <a:xfrm>
              <a:off x="783960" y="4261704"/>
              <a:ext cx="518269" cy="328105"/>
              <a:chOff x="783960" y="4261704"/>
              <a:chExt cx="518269" cy="328105"/>
            </a:xfrm>
          </p:grpSpPr>
          <p:sp>
            <p:nvSpPr>
              <p:cNvPr id="1799" name="Google Shape;1799;p4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0" name="Google Shape;1800;p4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1" name="Google Shape;1801;p4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2" name="Google Shape;1802;p4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grpSp>
        <p:nvGrpSpPr>
          <p:cNvPr id="1803" name="Google Shape;1803;p42"/>
          <p:cNvGrpSpPr/>
          <p:nvPr/>
        </p:nvGrpSpPr>
        <p:grpSpPr>
          <a:xfrm>
            <a:off x="1846508" y="2424531"/>
            <a:ext cx="691045" cy="500635"/>
            <a:chOff x="855125" y="679497"/>
            <a:chExt cx="254310" cy="184228"/>
          </a:xfrm>
        </p:grpSpPr>
        <p:sp>
          <p:nvSpPr>
            <p:cNvPr id="1804" name="Google Shape;1804;p42"/>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5" name="Google Shape;1805;p4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6" name="Google Shape;1806;p4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807" name="Google Shape;1807;p42"/>
          <p:cNvSpPr/>
          <p:nvPr/>
        </p:nvSpPr>
        <p:spPr>
          <a:xfrm>
            <a:off x="8668059" y="5096768"/>
            <a:ext cx="616479" cy="61650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E22CC072-4349-E789-73E8-FA177BF67AED}"/>
              </a:ext>
            </a:extLst>
          </p:cNvPr>
          <p:cNvPicPr>
            <a:picLocks noChangeAspect="1"/>
          </p:cNvPicPr>
          <p:nvPr/>
        </p:nvPicPr>
        <p:blipFill rotWithShape="1">
          <a:blip r:embed="rId3"/>
          <a:srcRect l="2601" t="11419" r="7227" b="8024"/>
          <a:stretch/>
        </p:blipFill>
        <p:spPr>
          <a:xfrm>
            <a:off x="1727200" y="1483744"/>
            <a:ext cx="8737601" cy="478304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 name="Picture 1">
            <a:extLst>
              <a:ext uri="{FF2B5EF4-FFF2-40B4-BE49-F238E27FC236}">
                <a16:creationId xmlns:a16="http://schemas.microsoft.com/office/drawing/2014/main" id="{28589A4D-5F65-258F-C805-550829CF0EB7}"/>
              </a:ext>
            </a:extLst>
          </p:cNvPr>
          <p:cNvPicPr>
            <a:picLocks noChangeAspect="1"/>
          </p:cNvPicPr>
          <p:nvPr/>
        </p:nvPicPr>
        <p:blipFill rotWithShape="1">
          <a:blip r:embed="rId4"/>
          <a:srcRect l="264" t="8769" r="965" b="1329"/>
          <a:stretch/>
        </p:blipFill>
        <p:spPr>
          <a:xfrm>
            <a:off x="-5670821" y="820109"/>
            <a:ext cx="6392333" cy="5446676"/>
          </a:xfrm>
          <a:prstGeom prst="snip2DiagRect">
            <a:avLst>
              <a:gd name="adj1" fmla="val 0"/>
              <a:gd name="adj2" fmla="val 12470"/>
            </a:avLst>
          </a:prstGeom>
          <a:solidFill>
            <a:srgbClr val="FFFFFF">
              <a:shade val="85000"/>
            </a:srgbClr>
          </a:solidFill>
          <a:ln w="88900" cap="sq">
            <a:solidFill>
              <a:schemeClr val="accent6">
                <a:lumMod val="50000"/>
              </a:schemeClr>
            </a:solidFill>
            <a:miter lim="800000"/>
          </a:ln>
          <a:effectLst>
            <a:outerShdw blurRad="88900" algn="tl" rotWithShape="0">
              <a:srgbClr val="000000">
                <a:alpha val="45000"/>
              </a:srgbClr>
            </a:outerShdw>
          </a:effectLst>
          <a:scene3d>
            <a:camera prst="perspectiveContrastingRightFacing"/>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68402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42"/>
          <p:cNvSpPr txBox="1">
            <a:spLocks noGrp="1"/>
          </p:cNvSpPr>
          <p:nvPr>
            <p:ph type="title"/>
          </p:nvPr>
        </p:nvSpPr>
        <p:spPr>
          <a:xfrm>
            <a:off x="5399925" y="912052"/>
            <a:ext cx="8229600" cy="919800"/>
          </a:xfrm>
          <a:prstGeom prst="rect">
            <a:avLst/>
          </a:prstGeom>
        </p:spPr>
        <p:txBody>
          <a:bodyPr spcFirstLastPara="1" wrap="square" lIns="121900" tIns="121900" rIns="121900" bIns="121900" anchor="ctr" anchorCtr="0">
            <a:noAutofit/>
          </a:bodyPr>
          <a:lstStyle/>
          <a:p>
            <a:r>
              <a:rPr lang="en-US" dirty="0"/>
              <a:t>Dev Team Section</a:t>
            </a:r>
            <a:endParaRPr dirty="0"/>
          </a:p>
        </p:txBody>
      </p:sp>
      <p:grpSp>
        <p:nvGrpSpPr>
          <p:cNvPr id="1796" name="Google Shape;1796;p42"/>
          <p:cNvGrpSpPr/>
          <p:nvPr/>
        </p:nvGrpSpPr>
        <p:grpSpPr>
          <a:xfrm>
            <a:off x="4183548" y="2088206"/>
            <a:ext cx="691025" cy="437473"/>
            <a:chOff x="783960" y="4261704"/>
            <a:chExt cx="518269" cy="328105"/>
          </a:xfrm>
        </p:grpSpPr>
        <p:sp>
          <p:nvSpPr>
            <p:cNvPr id="1797" name="Google Shape;1797;p4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798" name="Google Shape;1798;p42"/>
            <p:cNvGrpSpPr/>
            <p:nvPr/>
          </p:nvGrpSpPr>
          <p:grpSpPr>
            <a:xfrm>
              <a:off x="783960" y="4261704"/>
              <a:ext cx="518269" cy="328105"/>
              <a:chOff x="783960" y="4261704"/>
              <a:chExt cx="518269" cy="328105"/>
            </a:xfrm>
          </p:grpSpPr>
          <p:sp>
            <p:nvSpPr>
              <p:cNvPr id="1799" name="Google Shape;1799;p4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0" name="Google Shape;1800;p4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1" name="Google Shape;1801;p4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2" name="Google Shape;1802;p4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grpSp>
        <p:nvGrpSpPr>
          <p:cNvPr id="1803" name="Google Shape;1803;p42"/>
          <p:cNvGrpSpPr/>
          <p:nvPr/>
        </p:nvGrpSpPr>
        <p:grpSpPr>
          <a:xfrm>
            <a:off x="1846508" y="2424531"/>
            <a:ext cx="691045" cy="500635"/>
            <a:chOff x="855125" y="679497"/>
            <a:chExt cx="254310" cy="184228"/>
          </a:xfrm>
        </p:grpSpPr>
        <p:sp>
          <p:nvSpPr>
            <p:cNvPr id="1804" name="Google Shape;1804;p42"/>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5" name="Google Shape;1805;p4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6" name="Google Shape;1806;p4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807" name="Google Shape;1807;p42"/>
          <p:cNvSpPr/>
          <p:nvPr/>
        </p:nvSpPr>
        <p:spPr>
          <a:xfrm>
            <a:off x="8668059" y="5096768"/>
            <a:ext cx="616479" cy="61650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E22CC072-4349-E789-73E8-FA177BF67AED}"/>
              </a:ext>
            </a:extLst>
          </p:cNvPr>
          <p:cNvPicPr>
            <a:picLocks noChangeAspect="1"/>
          </p:cNvPicPr>
          <p:nvPr/>
        </p:nvPicPr>
        <p:blipFill rotWithShape="1">
          <a:blip r:embed="rId3"/>
          <a:srcRect l="264" t="8769" r="965" b="1329"/>
          <a:stretch/>
        </p:blipFill>
        <p:spPr>
          <a:xfrm>
            <a:off x="97325" y="1168401"/>
            <a:ext cx="5879169" cy="5009428"/>
          </a:xfrm>
          <a:prstGeom prst="snip2DiagRect">
            <a:avLst>
              <a:gd name="adj1" fmla="val 0"/>
              <a:gd name="adj2" fmla="val 12470"/>
            </a:avLst>
          </a:prstGeom>
          <a:solidFill>
            <a:srgbClr val="FFFFFF">
              <a:shade val="85000"/>
            </a:srgbClr>
          </a:solidFill>
          <a:ln w="88900" cap="sq">
            <a:solidFill>
              <a:schemeClr val="accent6">
                <a:lumMod val="50000"/>
              </a:schemeClr>
            </a:solidFill>
            <a:miter lim="800000"/>
          </a:ln>
          <a:effectLst>
            <a:outerShdw blurRad="88900" algn="tl" rotWithShape="0">
              <a:srgbClr val="000000">
                <a:alpha val="45000"/>
              </a:srgbClr>
            </a:outerShdw>
          </a:effectLst>
          <a:scene3d>
            <a:camera prst="perspectiveContrastingRightFacing"/>
            <a:lightRig rig="twoPt" dir="t">
              <a:rot lat="0" lon="0" rev="7200000"/>
            </a:lightRig>
          </a:scene3d>
          <a:sp3d>
            <a:bevelT w="25400" h="19050"/>
            <a:contourClr>
              <a:srgbClr val="FFFFFF"/>
            </a:contourClr>
          </a:sp3d>
        </p:spPr>
      </p:pic>
      <p:sp>
        <p:nvSpPr>
          <p:cNvPr id="2" name="Google Shape;1576;p38">
            <a:extLst>
              <a:ext uri="{FF2B5EF4-FFF2-40B4-BE49-F238E27FC236}">
                <a16:creationId xmlns:a16="http://schemas.microsoft.com/office/drawing/2014/main" id="{40BE158B-683D-0D2C-BD80-DACD570DDC54}"/>
              </a:ext>
            </a:extLst>
          </p:cNvPr>
          <p:cNvSpPr txBox="1">
            <a:spLocks noGrp="1"/>
          </p:cNvSpPr>
          <p:nvPr>
            <p:ph type="subTitle" idx="1"/>
          </p:nvPr>
        </p:nvSpPr>
        <p:spPr>
          <a:xfrm>
            <a:off x="5297669" y="2279397"/>
            <a:ext cx="6260000" cy="1485200"/>
          </a:xfrm>
          <a:prstGeom prst="rect">
            <a:avLst/>
          </a:prstGeom>
        </p:spPr>
        <p:txBody>
          <a:bodyPr spcFirstLastPara="1" wrap="square" lIns="121900" tIns="121900" rIns="121900" bIns="121900" anchor="ctr" anchorCtr="0">
            <a:noAutofit/>
          </a:bodyPr>
          <a:lstStyle/>
          <a:p>
            <a:pPr marL="0" indent="0" algn="ctr"/>
            <a:r>
              <a:rPr lang="en-US" dirty="0"/>
              <a:t>dedicated area is allocated to introduce the developers' team behind the Riyadh Airlines website. This transparency provides users with insight into the individuals responsible for the site's development, fostering a connection between users and the development team.</a:t>
            </a:r>
          </a:p>
        </p:txBody>
      </p:sp>
    </p:spTree>
    <p:extLst>
      <p:ext uri="{BB962C8B-B14F-4D97-AF65-F5344CB8AC3E}">
        <p14:creationId xmlns:p14="http://schemas.microsoft.com/office/powerpoint/2010/main" val="7670398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42"/>
          <p:cNvSpPr txBox="1">
            <a:spLocks noGrp="1"/>
          </p:cNvSpPr>
          <p:nvPr>
            <p:ph type="title"/>
          </p:nvPr>
        </p:nvSpPr>
        <p:spPr>
          <a:xfrm>
            <a:off x="956838" y="589656"/>
            <a:ext cx="8327700" cy="919800"/>
          </a:xfrm>
          <a:prstGeom prst="rect">
            <a:avLst/>
          </a:prstGeom>
        </p:spPr>
        <p:txBody>
          <a:bodyPr spcFirstLastPara="1" wrap="square" lIns="121900" tIns="121900" rIns="121900" bIns="121900" anchor="ctr" anchorCtr="0">
            <a:noAutofit/>
          </a:bodyPr>
          <a:lstStyle/>
          <a:p>
            <a:r>
              <a:rPr lang="en-US" dirty="0"/>
              <a:t>Facts-Ratings Section</a:t>
            </a:r>
            <a:endParaRPr dirty="0"/>
          </a:p>
        </p:txBody>
      </p:sp>
      <p:grpSp>
        <p:nvGrpSpPr>
          <p:cNvPr id="1796" name="Google Shape;1796;p42"/>
          <p:cNvGrpSpPr/>
          <p:nvPr/>
        </p:nvGrpSpPr>
        <p:grpSpPr>
          <a:xfrm>
            <a:off x="4183548" y="2088206"/>
            <a:ext cx="691025" cy="437473"/>
            <a:chOff x="783960" y="4261704"/>
            <a:chExt cx="518269" cy="328105"/>
          </a:xfrm>
        </p:grpSpPr>
        <p:sp>
          <p:nvSpPr>
            <p:cNvPr id="1797" name="Google Shape;1797;p4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798" name="Google Shape;1798;p42"/>
            <p:cNvGrpSpPr/>
            <p:nvPr/>
          </p:nvGrpSpPr>
          <p:grpSpPr>
            <a:xfrm>
              <a:off x="783960" y="4261704"/>
              <a:ext cx="518269" cy="328105"/>
              <a:chOff x="783960" y="4261704"/>
              <a:chExt cx="518269" cy="328105"/>
            </a:xfrm>
          </p:grpSpPr>
          <p:sp>
            <p:nvSpPr>
              <p:cNvPr id="1799" name="Google Shape;1799;p4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0" name="Google Shape;1800;p4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1" name="Google Shape;1801;p4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2" name="Google Shape;1802;p4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grpSp>
        <p:nvGrpSpPr>
          <p:cNvPr id="1803" name="Google Shape;1803;p42"/>
          <p:cNvGrpSpPr/>
          <p:nvPr/>
        </p:nvGrpSpPr>
        <p:grpSpPr>
          <a:xfrm>
            <a:off x="1846508" y="2424531"/>
            <a:ext cx="691045" cy="500635"/>
            <a:chOff x="855125" y="679497"/>
            <a:chExt cx="254310" cy="184228"/>
          </a:xfrm>
        </p:grpSpPr>
        <p:sp>
          <p:nvSpPr>
            <p:cNvPr id="1804" name="Google Shape;1804;p42"/>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5" name="Google Shape;1805;p4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6" name="Google Shape;1806;p4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807" name="Google Shape;1807;p42"/>
          <p:cNvSpPr/>
          <p:nvPr/>
        </p:nvSpPr>
        <p:spPr>
          <a:xfrm>
            <a:off x="8668059" y="5096768"/>
            <a:ext cx="616479" cy="61650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E22CC072-4349-E789-73E8-FA177BF67AED}"/>
              </a:ext>
            </a:extLst>
          </p:cNvPr>
          <p:cNvPicPr>
            <a:picLocks noChangeAspect="1"/>
          </p:cNvPicPr>
          <p:nvPr/>
        </p:nvPicPr>
        <p:blipFill rotWithShape="1">
          <a:blip r:embed="rId3"/>
          <a:srcRect t="6633" b="4985"/>
          <a:stretch/>
        </p:blipFill>
        <p:spPr>
          <a:xfrm>
            <a:off x="2107927" y="1696575"/>
            <a:ext cx="7388012" cy="4632717"/>
          </a:xfrm>
          <a:prstGeom prst="round2DiagRect">
            <a:avLst>
              <a:gd name="adj1" fmla="val 16667"/>
              <a:gd name="adj2" fmla="val 0"/>
            </a:avLst>
          </a:prstGeom>
          <a:ln w="88900" cap="sq">
            <a:solidFill>
              <a:schemeClr val="accent6">
                <a:lumMod val="50000"/>
              </a:schemeClr>
            </a:solidFill>
            <a:miter lim="800000"/>
          </a:ln>
          <a:effectLst>
            <a:outerShdw blurRad="254000" algn="tl" rotWithShape="0">
              <a:srgbClr val="000000">
                <a:alpha val="43000"/>
              </a:srgbClr>
            </a:outerShdw>
          </a:effectLst>
        </p:spPr>
      </p:pic>
      <p:pic>
        <p:nvPicPr>
          <p:cNvPr id="2" name="Picture 1">
            <a:extLst>
              <a:ext uri="{FF2B5EF4-FFF2-40B4-BE49-F238E27FC236}">
                <a16:creationId xmlns:a16="http://schemas.microsoft.com/office/drawing/2014/main" id="{04F4A15C-0703-0447-B041-DBACA1676A0A}"/>
              </a:ext>
            </a:extLst>
          </p:cNvPr>
          <p:cNvPicPr>
            <a:picLocks noChangeAspect="1"/>
          </p:cNvPicPr>
          <p:nvPr/>
        </p:nvPicPr>
        <p:blipFill rotWithShape="1">
          <a:blip r:embed="rId4">
            <a:alphaModFix amt="0"/>
          </a:blip>
          <a:srcRect l="-281" t="658" r="289" b="-202"/>
          <a:stretch/>
        </p:blipFill>
        <p:spPr>
          <a:xfrm>
            <a:off x="-726395" y="3405029"/>
            <a:ext cx="6233115" cy="5872828"/>
          </a:xfrm>
          <a:prstGeom prst="rect">
            <a:avLst/>
          </a:prstGeom>
          <a:ln w="28575">
            <a:noFill/>
          </a:ln>
          <a:effectLst>
            <a:outerShdw blurRad="190500" algn="tl" rotWithShape="0">
              <a:srgbClr val="000000">
                <a:alpha val="70000"/>
              </a:srgbClr>
            </a:outerShdw>
          </a:effectLst>
        </p:spPr>
      </p:pic>
    </p:spTree>
    <p:extLst>
      <p:ext uri="{BB962C8B-B14F-4D97-AF65-F5344CB8AC3E}">
        <p14:creationId xmlns:p14="http://schemas.microsoft.com/office/powerpoint/2010/main" val="1041567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4" name="Google Shape;1794;p42"/>
          <p:cNvSpPr txBox="1">
            <a:spLocks noGrp="1"/>
          </p:cNvSpPr>
          <p:nvPr>
            <p:ph type="title"/>
          </p:nvPr>
        </p:nvSpPr>
        <p:spPr>
          <a:xfrm>
            <a:off x="584200" y="282947"/>
            <a:ext cx="8915400" cy="784693"/>
          </a:xfrm>
          <a:prstGeom prst="rect">
            <a:avLst/>
          </a:prstGeom>
        </p:spPr>
        <p:txBody>
          <a:bodyPr spcFirstLastPara="1" wrap="square" lIns="121900" tIns="121900" rIns="121900" bIns="121900" anchor="ctr" anchorCtr="0">
            <a:noAutofit/>
          </a:bodyPr>
          <a:lstStyle/>
          <a:p>
            <a:r>
              <a:rPr lang="en-US" dirty="0"/>
              <a:t>Admin Announcements</a:t>
            </a:r>
            <a:br>
              <a:rPr lang="en-US" dirty="0"/>
            </a:br>
            <a:r>
              <a:rPr lang="en-US" dirty="0"/>
              <a:t>AND Contact Us Section:</a:t>
            </a:r>
            <a:endParaRPr dirty="0"/>
          </a:p>
        </p:txBody>
      </p:sp>
      <p:grpSp>
        <p:nvGrpSpPr>
          <p:cNvPr id="1796" name="Google Shape;1796;p42"/>
          <p:cNvGrpSpPr/>
          <p:nvPr/>
        </p:nvGrpSpPr>
        <p:grpSpPr>
          <a:xfrm>
            <a:off x="4183548" y="2088206"/>
            <a:ext cx="691025" cy="437473"/>
            <a:chOff x="783960" y="4261704"/>
            <a:chExt cx="518269" cy="328105"/>
          </a:xfrm>
        </p:grpSpPr>
        <p:sp>
          <p:nvSpPr>
            <p:cNvPr id="1797" name="Google Shape;1797;p42"/>
            <p:cNvSpPr/>
            <p:nvPr/>
          </p:nvSpPr>
          <p:spPr>
            <a:xfrm>
              <a:off x="1072397" y="4333585"/>
              <a:ext cx="69145" cy="69145"/>
            </a:xfrm>
            <a:custGeom>
              <a:avLst/>
              <a:gdLst/>
              <a:ahLst/>
              <a:cxnLst/>
              <a:rect l="l" t="t" r="r" b="b"/>
              <a:pathLst>
                <a:path w="2503" h="2503" extrusionOk="0">
                  <a:moveTo>
                    <a:pt x="1234" y="1"/>
                  </a:moveTo>
                  <a:cubicBezTo>
                    <a:pt x="534" y="1"/>
                    <a:pt x="0" y="535"/>
                    <a:pt x="0" y="1268"/>
                  </a:cubicBezTo>
                  <a:cubicBezTo>
                    <a:pt x="0" y="1969"/>
                    <a:pt x="534" y="2503"/>
                    <a:pt x="1234" y="2503"/>
                  </a:cubicBezTo>
                  <a:cubicBezTo>
                    <a:pt x="1968" y="2503"/>
                    <a:pt x="2502" y="1969"/>
                    <a:pt x="2502" y="1268"/>
                  </a:cubicBezTo>
                  <a:cubicBezTo>
                    <a:pt x="2502" y="601"/>
                    <a:pt x="1902" y="1"/>
                    <a:pt x="1234"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798" name="Google Shape;1798;p42"/>
            <p:cNvGrpSpPr/>
            <p:nvPr/>
          </p:nvGrpSpPr>
          <p:grpSpPr>
            <a:xfrm>
              <a:off x="783960" y="4261704"/>
              <a:ext cx="518269" cy="328105"/>
              <a:chOff x="783960" y="4261704"/>
              <a:chExt cx="518269" cy="328105"/>
            </a:xfrm>
          </p:grpSpPr>
          <p:sp>
            <p:nvSpPr>
              <p:cNvPr id="1799" name="Google Shape;1799;p42"/>
              <p:cNvSpPr/>
              <p:nvPr/>
            </p:nvSpPr>
            <p:spPr>
              <a:xfrm>
                <a:off x="1216509" y="4325297"/>
                <a:ext cx="85720" cy="85720"/>
              </a:xfrm>
              <a:custGeom>
                <a:avLst/>
                <a:gdLst/>
                <a:ahLst/>
                <a:cxnLst/>
                <a:rect l="l" t="t" r="r" b="b"/>
                <a:pathLst>
                  <a:path w="3103" h="3103" extrusionOk="0">
                    <a:moveTo>
                      <a:pt x="1534" y="601"/>
                    </a:moveTo>
                    <a:cubicBezTo>
                      <a:pt x="2035" y="601"/>
                      <a:pt x="2502" y="1001"/>
                      <a:pt x="2502" y="1568"/>
                    </a:cubicBezTo>
                    <a:cubicBezTo>
                      <a:pt x="2502" y="2102"/>
                      <a:pt x="2102" y="2502"/>
                      <a:pt x="1534" y="2502"/>
                    </a:cubicBezTo>
                    <a:cubicBezTo>
                      <a:pt x="1001" y="2502"/>
                      <a:pt x="600" y="2102"/>
                      <a:pt x="600" y="1568"/>
                    </a:cubicBezTo>
                    <a:cubicBezTo>
                      <a:pt x="600" y="1001"/>
                      <a:pt x="1001" y="601"/>
                      <a:pt x="1534" y="601"/>
                    </a:cubicBezTo>
                    <a:close/>
                    <a:moveTo>
                      <a:pt x="1534" y="1"/>
                    </a:moveTo>
                    <a:cubicBezTo>
                      <a:pt x="701" y="1"/>
                      <a:pt x="0" y="734"/>
                      <a:pt x="0" y="1568"/>
                    </a:cubicBezTo>
                    <a:cubicBezTo>
                      <a:pt x="0" y="2402"/>
                      <a:pt x="701" y="3103"/>
                      <a:pt x="1534" y="3103"/>
                    </a:cubicBezTo>
                    <a:cubicBezTo>
                      <a:pt x="2368" y="3103"/>
                      <a:pt x="3036" y="2436"/>
                      <a:pt x="3102" y="1568"/>
                    </a:cubicBezTo>
                    <a:cubicBezTo>
                      <a:pt x="3102" y="734"/>
                      <a:pt x="2368" y="1"/>
                      <a:pt x="1534"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0" name="Google Shape;1800;p42"/>
              <p:cNvSpPr/>
              <p:nvPr/>
            </p:nvSpPr>
            <p:spPr>
              <a:xfrm>
                <a:off x="1057995" y="4504061"/>
                <a:ext cx="84809" cy="85748"/>
              </a:xfrm>
              <a:custGeom>
                <a:avLst/>
                <a:gdLst/>
                <a:ahLst/>
                <a:cxnLst/>
                <a:rect l="l" t="t" r="r" b="b"/>
                <a:pathLst>
                  <a:path w="3070" h="3104" extrusionOk="0">
                    <a:moveTo>
                      <a:pt x="1535" y="601"/>
                    </a:moveTo>
                    <a:cubicBezTo>
                      <a:pt x="2069" y="601"/>
                      <a:pt x="2536" y="1035"/>
                      <a:pt x="2502" y="1535"/>
                    </a:cubicBezTo>
                    <a:cubicBezTo>
                      <a:pt x="2502" y="2069"/>
                      <a:pt x="2069" y="2503"/>
                      <a:pt x="1535" y="2503"/>
                    </a:cubicBezTo>
                    <a:cubicBezTo>
                      <a:pt x="1001" y="2503"/>
                      <a:pt x="568" y="2069"/>
                      <a:pt x="568" y="1535"/>
                    </a:cubicBezTo>
                    <a:cubicBezTo>
                      <a:pt x="568" y="1002"/>
                      <a:pt x="1001" y="601"/>
                      <a:pt x="1535" y="601"/>
                    </a:cubicBezTo>
                    <a:close/>
                    <a:moveTo>
                      <a:pt x="1535" y="1"/>
                    </a:moveTo>
                    <a:cubicBezTo>
                      <a:pt x="701" y="1"/>
                      <a:pt x="1" y="701"/>
                      <a:pt x="1" y="1535"/>
                    </a:cubicBezTo>
                    <a:cubicBezTo>
                      <a:pt x="1" y="2369"/>
                      <a:pt x="701" y="3103"/>
                      <a:pt x="1535" y="3103"/>
                    </a:cubicBezTo>
                    <a:cubicBezTo>
                      <a:pt x="2402" y="3103"/>
                      <a:pt x="3069" y="2369"/>
                      <a:pt x="3069" y="1535"/>
                    </a:cubicBezTo>
                    <a:cubicBezTo>
                      <a:pt x="3069" y="701"/>
                      <a:pt x="2369" y="1"/>
                      <a:pt x="1535"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1" name="Google Shape;1801;p42"/>
              <p:cNvSpPr/>
              <p:nvPr/>
            </p:nvSpPr>
            <p:spPr>
              <a:xfrm>
                <a:off x="883495" y="4261704"/>
                <a:ext cx="15691" cy="213818"/>
              </a:xfrm>
              <a:custGeom>
                <a:avLst/>
                <a:gdLst/>
                <a:ahLst/>
                <a:cxnLst/>
                <a:rect l="l" t="t" r="r" b="b"/>
                <a:pathLst>
                  <a:path w="568" h="7740" extrusionOk="0">
                    <a:moveTo>
                      <a:pt x="300" y="1"/>
                    </a:moveTo>
                    <a:cubicBezTo>
                      <a:pt x="133" y="1"/>
                      <a:pt x="0" y="134"/>
                      <a:pt x="0" y="301"/>
                    </a:cubicBezTo>
                    <a:lnTo>
                      <a:pt x="0" y="7440"/>
                    </a:lnTo>
                    <a:cubicBezTo>
                      <a:pt x="0" y="7606"/>
                      <a:pt x="133" y="7740"/>
                      <a:pt x="300" y="7740"/>
                    </a:cubicBezTo>
                    <a:cubicBezTo>
                      <a:pt x="400" y="7740"/>
                      <a:pt x="534" y="7606"/>
                      <a:pt x="567" y="7440"/>
                    </a:cubicBezTo>
                    <a:lnTo>
                      <a:pt x="567" y="301"/>
                    </a:lnTo>
                    <a:cubicBezTo>
                      <a:pt x="567" y="134"/>
                      <a:pt x="467" y="1"/>
                      <a:pt x="300" y="1"/>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2" name="Google Shape;1802;p42"/>
              <p:cNvSpPr/>
              <p:nvPr/>
            </p:nvSpPr>
            <p:spPr>
              <a:xfrm>
                <a:off x="783960" y="4360326"/>
                <a:ext cx="213818" cy="15691"/>
              </a:xfrm>
              <a:custGeom>
                <a:avLst/>
                <a:gdLst/>
                <a:ahLst/>
                <a:cxnLst/>
                <a:rect l="l" t="t" r="r" b="b"/>
                <a:pathLst>
                  <a:path w="7740" h="568" extrusionOk="0">
                    <a:moveTo>
                      <a:pt x="301" y="0"/>
                    </a:moveTo>
                    <a:cubicBezTo>
                      <a:pt x="134" y="0"/>
                      <a:pt x="0" y="134"/>
                      <a:pt x="0" y="300"/>
                    </a:cubicBezTo>
                    <a:cubicBezTo>
                      <a:pt x="0" y="467"/>
                      <a:pt x="134" y="567"/>
                      <a:pt x="301" y="567"/>
                    </a:cubicBezTo>
                    <a:lnTo>
                      <a:pt x="7439" y="567"/>
                    </a:lnTo>
                    <a:cubicBezTo>
                      <a:pt x="7606" y="567"/>
                      <a:pt x="7739" y="467"/>
                      <a:pt x="7739" y="300"/>
                    </a:cubicBezTo>
                    <a:cubicBezTo>
                      <a:pt x="7739" y="100"/>
                      <a:pt x="7606" y="0"/>
                      <a:pt x="7439" y="0"/>
                    </a:cubicBezTo>
                    <a:close/>
                  </a:path>
                </a:pathLst>
              </a:custGeom>
              <a:solidFill>
                <a:srgbClr val="B6F2F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grpSp>
      <p:grpSp>
        <p:nvGrpSpPr>
          <p:cNvPr id="1803" name="Google Shape;1803;p42"/>
          <p:cNvGrpSpPr/>
          <p:nvPr/>
        </p:nvGrpSpPr>
        <p:grpSpPr>
          <a:xfrm>
            <a:off x="1846508" y="2424531"/>
            <a:ext cx="691045" cy="500635"/>
            <a:chOff x="855125" y="679497"/>
            <a:chExt cx="254310" cy="184228"/>
          </a:xfrm>
        </p:grpSpPr>
        <p:sp>
          <p:nvSpPr>
            <p:cNvPr id="1804" name="Google Shape;1804;p42"/>
            <p:cNvSpPr/>
            <p:nvPr/>
          </p:nvSpPr>
          <p:spPr>
            <a:xfrm>
              <a:off x="1052335" y="679497"/>
              <a:ext cx="57100" cy="57100"/>
            </a:xfrm>
            <a:custGeom>
              <a:avLst/>
              <a:gdLst/>
              <a:ahLst/>
              <a:cxnLst/>
              <a:rect l="l" t="t" r="r" b="b"/>
              <a:pathLst>
                <a:path w="2284" h="2284" extrusionOk="0">
                  <a:moveTo>
                    <a:pt x="1" y="1"/>
                  </a:moveTo>
                  <a:lnTo>
                    <a:pt x="1" y="2283"/>
                  </a:lnTo>
                  <a:lnTo>
                    <a:pt x="2283" y="2283"/>
                  </a:lnTo>
                  <a:lnTo>
                    <a:pt x="2283" y="1"/>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5" name="Google Shape;1805;p42"/>
            <p:cNvSpPr/>
            <p:nvPr/>
          </p:nvSpPr>
          <p:spPr>
            <a:xfrm>
              <a:off x="855125" y="730100"/>
              <a:ext cx="103700" cy="104150"/>
            </a:xfrm>
            <a:custGeom>
              <a:avLst/>
              <a:gdLst/>
              <a:ahLst/>
              <a:cxnLst/>
              <a:rect l="l" t="t" r="r" b="b"/>
              <a:pathLst>
                <a:path w="4148" h="4166" extrusionOk="0">
                  <a:moveTo>
                    <a:pt x="1" y="0"/>
                  </a:moveTo>
                  <a:lnTo>
                    <a:pt x="1" y="4166"/>
                  </a:lnTo>
                  <a:lnTo>
                    <a:pt x="4147" y="4166"/>
                  </a:lnTo>
                  <a:lnTo>
                    <a:pt x="4147" y="0"/>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806" name="Google Shape;1806;p42"/>
            <p:cNvSpPr/>
            <p:nvPr/>
          </p:nvSpPr>
          <p:spPr>
            <a:xfrm>
              <a:off x="917425" y="792375"/>
              <a:ext cx="71350" cy="71350"/>
            </a:xfrm>
            <a:custGeom>
              <a:avLst/>
              <a:gdLst/>
              <a:ahLst/>
              <a:cxnLst/>
              <a:rect l="l" t="t" r="r" b="b"/>
              <a:pathLst>
                <a:path w="2854" h="2854" extrusionOk="0">
                  <a:moveTo>
                    <a:pt x="1" y="1"/>
                  </a:moveTo>
                  <a:lnTo>
                    <a:pt x="1" y="2854"/>
                  </a:lnTo>
                  <a:lnTo>
                    <a:pt x="2854" y="2854"/>
                  </a:lnTo>
                  <a:lnTo>
                    <a:pt x="2854" y="1"/>
                  </a:lnTo>
                  <a:close/>
                </a:path>
              </a:pathLst>
            </a:custGeom>
            <a:solidFill>
              <a:srgbClr val="FFFFFF">
                <a:alpha val="31250"/>
              </a:srgbClr>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807" name="Google Shape;1807;p42"/>
          <p:cNvSpPr/>
          <p:nvPr/>
        </p:nvSpPr>
        <p:spPr>
          <a:xfrm>
            <a:off x="8668059" y="5096768"/>
            <a:ext cx="616479" cy="616509"/>
          </a:xfrm>
          <a:custGeom>
            <a:avLst/>
            <a:gdLst/>
            <a:ahLst/>
            <a:cxnLst/>
            <a:rect l="l" t="t" r="r" b="b"/>
            <a:pathLst>
              <a:path w="19848" h="19849" extrusionOk="0">
                <a:moveTo>
                  <a:pt x="9640" y="935"/>
                </a:moveTo>
                <a:lnTo>
                  <a:pt x="9640" y="3803"/>
                </a:lnTo>
                <a:cubicBezTo>
                  <a:pt x="8907" y="3803"/>
                  <a:pt x="8173" y="3803"/>
                  <a:pt x="7506" y="3837"/>
                </a:cubicBezTo>
                <a:cubicBezTo>
                  <a:pt x="8306" y="2469"/>
                  <a:pt x="9140" y="1468"/>
                  <a:pt x="9640" y="935"/>
                </a:cubicBezTo>
                <a:close/>
                <a:moveTo>
                  <a:pt x="10241" y="801"/>
                </a:moveTo>
                <a:cubicBezTo>
                  <a:pt x="10741" y="1302"/>
                  <a:pt x="11742" y="2436"/>
                  <a:pt x="12643" y="4004"/>
                </a:cubicBezTo>
                <a:cubicBezTo>
                  <a:pt x="11809" y="3937"/>
                  <a:pt x="11008" y="3837"/>
                  <a:pt x="10241" y="3837"/>
                </a:cubicBezTo>
                <a:lnTo>
                  <a:pt x="10241" y="801"/>
                </a:lnTo>
                <a:close/>
                <a:moveTo>
                  <a:pt x="9073" y="768"/>
                </a:moveTo>
                <a:lnTo>
                  <a:pt x="9073" y="768"/>
                </a:lnTo>
                <a:cubicBezTo>
                  <a:pt x="8440" y="1435"/>
                  <a:pt x="7572" y="2503"/>
                  <a:pt x="6805" y="3937"/>
                </a:cubicBezTo>
                <a:cubicBezTo>
                  <a:pt x="5771" y="4004"/>
                  <a:pt x="4837" y="4170"/>
                  <a:pt x="4003" y="4337"/>
                </a:cubicBezTo>
                <a:cubicBezTo>
                  <a:pt x="5237" y="2636"/>
                  <a:pt x="6972" y="1402"/>
                  <a:pt x="9073" y="768"/>
                </a:cubicBezTo>
                <a:close/>
                <a:moveTo>
                  <a:pt x="10975" y="768"/>
                </a:moveTo>
                <a:lnTo>
                  <a:pt x="10975" y="768"/>
                </a:lnTo>
                <a:cubicBezTo>
                  <a:pt x="13176" y="1402"/>
                  <a:pt x="15011" y="2803"/>
                  <a:pt x="16245" y="4637"/>
                </a:cubicBezTo>
                <a:cubicBezTo>
                  <a:pt x="15244" y="4437"/>
                  <a:pt x="14277" y="4237"/>
                  <a:pt x="13310" y="4104"/>
                </a:cubicBezTo>
                <a:cubicBezTo>
                  <a:pt x="12509" y="2603"/>
                  <a:pt x="11608" y="1468"/>
                  <a:pt x="10975" y="768"/>
                </a:cubicBezTo>
                <a:close/>
                <a:moveTo>
                  <a:pt x="6805" y="1102"/>
                </a:moveTo>
                <a:lnTo>
                  <a:pt x="6805" y="1102"/>
                </a:lnTo>
                <a:cubicBezTo>
                  <a:pt x="5337" y="1935"/>
                  <a:pt x="4103" y="3103"/>
                  <a:pt x="3169" y="4571"/>
                </a:cubicBezTo>
                <a:cubicBezTo>
                  <a:pt x="2769" y="4671"/>
                  <a:pt x="2402" y="4771"/>
                  <a:pt x="2002" y="4871"/>
                </a:cubicBezTo>
                <a:cubicBezTo>
                  <a:pt x="3169" y="3136"/>
                  <a:pt x="4837" y="1802"/>
                  <a:pt x="6805" y="1102"/>
                </a:cubicBezTo>
                <a:close/>
                <a:moveTo>
                  <a:pt x="13543" y="1302"/>
                </a:moveTo>
                <a:lnTo>
                  <a:pt x="13543" y="1302"/>
                </a:lnTo>
                <a:cubicBezTo>
                  <a:pt x="15411" y="2069"/>
                  <a:pt x="16946" y="3437"/>
                  <a:pt x="17980" y="5138"/>
                </a:cubicBezTo>
                <a:cubicBezTo>
                  <a:pt x="17646" y="5038"/>
                  <a:pt x="17346" y="4971"/>
                  <a:pt x="17012" y="4871"/>
                </a:cubicBezTo>
                <a:cubicBezTo>
                  <a:pt x="16178" y="3437"/>
                  <a:pt x="14978" y="2169"/>
                  <a:pt x="13543" y="1302"/>
                </a:cubicBezTo>
                <a:close/>
                <a:moveTo>
                  <a:pt x="6505" y="4471"/>
                </a:moveTo>
                <a:lnTo>
                  <a:pt x="6505" y="4471"/>
                </a:lnTo>
                <a:cubicBezTo>
                  <a:pt x="5838" y="5838"/>
                  <a:pt x="5337" y="7506"/>
                  <a:pt x="5271" y="9341"/>
                </a:cubicBezTo>
                <a:lnTo>
                  <a:pt x="5271" y="9574"/>
                </a:lnTo>
                <a:lnTo>
                  <a:pt x="2268" y="9574"/>
                </a:lnTo>
                <a:cubicBezTo>
                  <a:pt x="2302" y="7906"/>
                  <a:pt x="2802" y="6339"/>
                  <a:pt x="3603" y="4971"/>
                </a:cubicBezTo>
                <a:cubicBezTo>
                  <a:pt x="4103" y="4871"/>
                  <a:pt x="4737" y="4771"/>
                  <a:pt x="5337" y="4637"/>
                </a:cubicBezTo>
                <a:cubicBezTo>
                  <a:pt x="5738" y="4604"/>
                  <a:pt x="6105" y="4504"/>
                  <a:pt x="6505" y="4471"/>
                </a:cubicBezTo>
                <a:close/>
                <a:moveTo>
                  <a:pt x="2802" y="5238"/>
                </a:moveTo>
                <a:cubicBezTo>
                  <a:pt x="2135" y="6539"/>
                  <a:pt x="1735" y="8006"/>
                  <a:pt x="1668" y="9608"/>
                </a:cubicBezTo>
                <a:lnTo>
                  <a:pt x="567" y="9608"/>
                </a:lnTo>
                <a:cubicBezTo>
                  <a:pt x="601" y="8173"/>
                  <a:pt x="968" y="6806"/>
                  <a:pt x="1601" y="5638"/>
                </a:cubicBezTo>
                <a:cubicBezTo>
                  <a:pt x="1935" y="5505"/>
                  <a:pt x="2335" y="5405"/>
                  <a:pt x="2802" y="5238"/>
                </a:cubicBezTo>
                <a:close/>
                <a:moveTo>
                  <a:pt x="8888" y="4376"/>
                </a:moveTo>
                <a:cubicBezTo>
                  <a:pt x="9135" y="4376"/>
                  <a:pt x="9386" y="4384"/>
                  <a:pt x="9640" y="4404"/>
                </a:cubicBezTo>
                <a:lnTo>
                  <a:pt x="9640" y="9608"/>
                </a:lnTo>
                <a:lnTo>
                  <a:pt x="5804" y="9608"/>
                </a:lnTo>
                <a:lnTo>
                  <a:pt x="5804" y="9441"/>
                </a:lnTo>
                <a:cubicBezTo>
                  <a:pt x="5904" y="7506"/>
                  <a:pt x="6471" y="5838"/>
                  <a:pt x="7172" y="4471"/>
                </a:cubicBezTo>
                <a:cubicBezTo>
                  <a:pt x="7714" y="4423"/>
                  <a:pt x="8290" y="4376"/>
                  <a:pt x="8888" y="4376"/>
                </a:cubicBezTo>
                <a:close/>
                <a:moveTo>
                  <a:pt x="10241" y="4404"/>
                </a:moveTo>
                <a:cubicBezTo>
                  <a:pt x="11075" y="4437"/>
                  <a:pt x="11975" y="4504"/>
                  <a:pt x="12943" y="4637"/>
                </a:cubicBezTo>
                <a:cubicBezTo>
                  <a:pt x="13610" y="5972"/>
                  <a:pt x="14144" y="7606"/>
                  <a:pt x="14244" y="9441"/>
                </a:cubicBezTo>
                <a:lnTo>
                  <a:pt x="14244" y="9608"/>
                </a:lnTo>
                <a:lnTo>
                  <a:pt x="10241" y="9608"/>
                </a:lnTo>
                <a:lnTo>
                  <a:pt x="10241" y="4404"/>
                </a:lnTo>
                <a:close/>
                <a:moveTo>
                  <a:pt x="13643" y="4737"/>
                </a:moveTo>
                <a:cubicBezTo>
                  <a:pt x="14611" y="4871"/>
                  <a:pt x="15611" y="5104"/>
                  <a:pt x="16679" y="5338"/>
                </a:cubicBezTo>
                <a:cubicBezTo>
                  <a:pt x="17313" y="6605"/>
                  <a:pt x="17746" y="8073"/>
                  <a:pt x="17813" y="9608"/>
                </a:cubicBezTo>
                <a:lnTo>
                  <a:pt x="14811" y="9608"/>
                </a:lnTo>
                <a:lnTo>
                  <a:pt x="14811" y="9407"/>
                </a:lnTo>
                <a:cubicBezTo>
                  <a:pt x="14744" y="7640"/>
                  <a:pt x="14277" y="6072"/>
                  <a:pt x="13643" y="4737"/>
                </a:cubicBezTo>
                <a:close/>
                <a:moveTo>
                  <a:pt x="17346" y="5571"/>
                </a:moveTo>
                <a:lnTo>
                  <a:pt x="17346" y="5571"/>
                </a:lnTo>
                <a:cubicBezTo>
                  <a:pt x="17679" y="5638"/>
                  <a:pt x="18013" y="5772"/>
                  <a:pt x="18347" y="5838"/>
                </a:cubicBezTo>
                <a:cubicBezTo>
                  <a:pt x="18914" y="6972"/>
                  <a:pt x="19247" y="8273"/>
                  <a:pt x="19314" y="9608"/>
                </a:cubicBezTo>
                <a:lnTo>
                  <a:pt x="18347" y="9608"/>
                </a:lnTo>
                <a:cubicBezTo>
                  <a:pt x="18313" y="8140"/>
                  <a:pt x="17946" y="6806"/>
                  <a:pt x="17346" y="5571"/>
                </a:cubicBezTo>
                <a:close/>
                <a:moveTo>
                  <a:pt x="1668" y="10108"/>
                </a:moveTo>
                <a:lnTo>
                  <a:pt x="1668" y="10141"/>
                </a:lnTo>
                <a:cubicBezTo>
                  <a:pt x="1735" y="11843"/>
                  <a:pt x="2168" y="13477"/>
                  <a:pt x="2969" y="14911"/>
                </a:cubicBezTo>
                <a:cubicBezTo>
                  <a:pt x="2602" y="14811"/>
                  <a:pt x="2235" y="14678"/>
                  <a:pt x="1801" y="14578"/>
                </a:cubicBezTo>
                <a:cubicBezTo>
                  <a:pt x="1068" y="13210"/>
                  <a:pt x="601" y="11742"/>
                  <a:pt x="567" y="10108"/>
                </a:cubicBezTo>
                <a:close/>
                <a:moveTo>
                  <a:pt x="19314" y="10141"/>
                </a:moveTo>
                <a:cubicBezTo>
                  <a:pt x="19281" y="11843"/>
                  <a:pt x="18780" y="13444"/>
                  <a:pt x="17946" y="14811"/>
                </a:cubicBezTo>
                <a:cubicBezTo>
                  <a:pt x="17646" y="14911"/>
                  <a:pt x="17313" y="15012"/>
                  <a:pt x="16946" y="15112"/>
                </a:cubicBezTo>
                <a:cubicBezTo>
                  <a:pt x="17813" y="13677"/>
                  <a:pt x="18313" y="11976"/>
                  <a:pt x="18347" y="10141"/>
                </a:cubicBezTo>
                <a:close/>
                <a:moveTo>
                  <a:pt x="5237" y="10141"/>
                </a:moveTo>
                <a:cubicBezTo>
                  <a:pt x="5271" y="12009"/>
                  <a:pt x="5771" y="13844"/>
                  <a:pt x="6738" y="15679"/>
                </a:cubicBezTo>
                <a:cubicBezTo>
                  <a:pt x="5771" y="15579"/>
                  <a:pt x="4770" y="15345"/>
                  <a:pt x="3736" y="15112"/>
                </a:cubicBezTo>
                <a:cubicBezTo>
                  <a:pt x="2802" y="13677"/>
                  <a:pt x="2268" y="11976"/>
                  <a:pt x="2235" y="10141"/>
                </a:cubicBezTo>
                <a:close/>
                <a:moveTo>
                  <a:pt x="17813" y="10141"/>
                </a:moveTo>
                <a:cubicBezTo>
                  <a:pt x="17780" y="12076"/>
                  <a:pt x="17179" y="13844"/>
                  <a:pt x="16145" y="15345"/>
                </a:cubicBezTo>
                <a:cubicBezTo>
                  <a:pt x="15645" y="15479"/>
                  <a:pt x="15111" y="15612"/>
                  <a:pt x="14511" y="15679"/>
                </a:cubicBezTo>
                <a:cubicBezTo>
                  <a:pt x="14110" y="15779"/>
                  <a:pt x="13677" y="15812"/>
                  <a:pt x="13243" y="15845"/>
                </a:cubicBezTo>
                <a:cubicBezTo>
                  <a:pt x="14244" y="13977"/>
                  <a:pt x="14777" y="12109"/>
                  <a:pt x="14811" y="10141"/>
                </a:cubicBezTo>
                <a:close/>
                <a:moveTo>
                  <a:pt x="9640" y="10141"/>
                </a:moveTo>
                <a:lnTo>
                  <a:pt x="9640" y="15946"/>
                </a:lnTo>
                <a:cubicBezTo>
                  <a:pt x="8940" y="15912"/>
                  <a:pt x="8173" y="15845"/>
                  <a:pt x="7439" y="15779"/>
                </a:cubicBezTo>
                <a:cubicBezTo>
                  <a:pt x="6405" y="13944"/>
                  <a:pt x="5838" y="12076"/>
                  <a:pt x="5804" y="10141"/>
                </a:cubicBezTo>
                <a:close/>
                <a:moveTo>
                  <a:pt x="14244" y="10141"/>
                </a:moveTo>
                <a:cubicBezTo>
                  <a:pt x="14177" y="12109"/>
                  <a:pt x="13610" y="14011"/>
                  <a:pt x="12509" y="15912"/>
                </a:cubicBezTo>
                <a:cubicBezTo>
                  <a:pt x="11809" y="15979"/>
                  <a:pt x="11075" y="15979"/>
                  <a:pt x="10241" y="15979"/>
                </a:cubicBezTo>
                <a:lnTo>
                  <a:pt x="10241" y="10141"/>
                </a:lnTo>
                <a:close/>
                <a:moveTo>
                  <a:pt x="17446" y="15612"/>
                </a:moveTo>
                <a:cubicBezTo>
                  <a:pt x="16445" y="16913"/>
                  <a:pt x="15111" y="17947"/>
                  <a:pt x="13577" y="18614"/>
                </a:cubicBezTo>
                <a:cubicBezTo>
                  <a:pt x="14744" y="17914"/>
                  <a:pt x="15745" y="16946"/>
                  <a:pt x="16512" y="15845"/>
                </a:cubicBezTo>
                <a:cubicBezTo>
                  <a:pt x="16846" y="15779"/>
                  <a:pt x="17146" y="15679"/>
                  <a:pt x="17446" y="15612"/>
                </a:cubicBezTo>
                <a:close/>
                <a:moveTo>
                  <a:pt x="2268" y="15312"/>
                </a:moveTo>
                <a:lnTo>
                  <a:pt x="2268" y="15312"/>
                </a:lnTo>
                <a:cubicBezTo>
                  <a:pt x="2635" y="15445"/>
                  <a:pt x="3002" y="15512"/>
                  <a:pt x="3403" y="15612"/>
                </a:cubicBezTo>
                <a:cubicBezTo>
                  <a:pt x="4270" y="16913"/>
                  <a:pt x="5437" y="18014"/>
                  <a:pt x="6805" y="18781"/>
                </a:cubicBezTo>
                <a:cubicBezTo>
                  <a:pt x="4970" y="18147"/>
                  <a:pt x="3336" y="16913"/>
                  <a:pt x="2268" y="15312"/>
                </a:cubicBezTo>
                <a:close/>
                <a:moveTo>
                  <a:pt x="7772" y="16413"/>
                </a:moveTo>
                <a:lnTo>
                  <a:pt x="7772" y="16413"/>
                </a:lnTo>
                <a:cubicBezTo>
                  <a:pt x="8440" y="16446"/>
                  <a:pt x="9073" y="16479"/>
                  <a:pt x="9640" y="16513"/>
                </a:cubicBezTo>
                <a:lnTo>
                  <a:pt x="9640" y="18914"/>
                </a:lnTo>
                <a:cubicBezTo>
                  <a:pt x="8940" y="18080"/>
                  <a:pt x="8306" y="17246"/>
                  <a:pt x="7772" y="16413"/>
                </a:cubicBezTo>
                <a:close/>
                <a:moveTo>
                  <a:pt x="12176" y="16479"/>
                </a:moveTo>
                <a:lnTo>
                  <a:pt x="12176" y="16479"/>
                </a:lnTo>
                <a:cubicBezTo>
                  <a:pt x="11642" y="17347"/>
                  <a:pt x="10975" y="18247"/>
                  <a:pt x="10241" y="19081"/>
                </a:cubicBezTo>
                <a:lnTo>
                  <a:pt x="10241" y="16513"/>
                </a:lnTo>
                <a:lnTo>
                  <a:pt x="10608" y="16513"/>
                </a:lnTo>
                <a:cubicBezTo>
                  <a:pt x="11141" y="16513"/>
                  <a:pt x="11675" y="16513"/>
                  <a:pt x="12176" y="16479"/>
                </a:cubicBezTo>
                <a:close/>
                <a:moveTo>
                  <a:pt x="4237" y="15812"/>
                </a:moveTo>
                <a:cubicBezTo>
                  <a:pt x="5237" y="16012"/>
                  <a:pt x="6171" y="16179"/>
                  <a:pt x="7105" y="16312"/>
                </a:cubicBezTo>
                <a:cubicBezTo>
                  <a:pt x="7639" y="17280"/>
                  <a:pt x="8339" y="18247"/>
                  <a:pt x="9140" y="19148"/>
                </a:cubicBezTo>
                <a:cubicBezTo>
                  <a:pt x="7139" y="18614"/>
                  <a:pt x="5437" y="17413"/>
                  <a:pt x="4237" y="15812"/>
                </a:cubicBezTo>
                <a:close/>
                <a:moveTo>
                  <a:pt x="15645" y="16012"/>
                </a:moveTo>
                <a:lnTo>
                  <a:pt x="15645" y="16012"/>
                </a:lnTo>
                <a:cubicBezTo>
                  <a:pt x="14444" y="17480"/>
                  <a:pt x="12809" y="18614"/>
                  <a:pt x="10908" y="19148"/>
                </a:cubicBezTo>
                <a:cubicBezTo>
                  <a:pt x="11675" y="18247"/>
                  <a:pt x="12342" y="17347"/>
                  <a:pt x="12909" y="16446"/>
                </a:cubicBezTo>
                <a:cubicBezTo>
                  <a:pt x="13943" y="16346"/>
                  <a:pt x="14844" y="16179"/>
                  <a:pt x="15645" y="16012"/>
                </a:cubicBezTo>
                <a:close/>
                <a:moveTo>
                  <a:pt x="9941" y="1"/>
                </a:moveTo>
                <a:cubicBezTo>
                  <a:pt x="4470" y="1"/>
                  <a:pt x="0" y="4471"/>
                  <a:pt x="0" y="9941"/>
                </a:cubicBezTo>
                <a:cubicBezTo>
                  <a:pt x="0" y="15412"/>
                  <a:pt x="4470" y="19848"/>
                  <a:pt x="9941" y="19848"/>
                </a:cubicBezTo>
                <a:lnTo>
                  <a:pt x="10174" y="19848"/>
                </a:lnTo>
                <a:cubicBezTo>
                  <a:pt x="15511" y="19782"/>
                  <a:pt x="19848" y="15345"/>
                  <a:pt x="19848" y="9941"/>
                </a:cubicBezTo>
                <a:cubicBezTo>
                  <a:pt x="19848" y="4504"/>
                  <a:pt x="15511" y="134"/>
                  <a:pt x="10141" y="1"/>
                </a:cubicBezTo>
                <a:close/>
              </a:path>
            </a:pathLst>
          </a:custGeom>
          <a:solidFill>
            <a:srgbClr val="92F7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3" name="Picture 2">
            <a:extLst>
              <a:ext uri="{FF2B5EF4-FFF2-40B4-BE49-F238E27FC236}">
                <a16:creationId xmlns:a16="http://schemas.microsoft.com/office/drawing/2014/main" id="{E22CC072-4349-E789-73E8-FA177BF67AED}"/>
              </a:ext>
            </a:extLst>
          </p:cNvPr>
          <p:cNvPicPr>
            <a:picLocks noChangeAspect="1"/>
          </p:cNvPicPr>
          <p:nvPr/>
        </p:nvPicPr>
        <p:blipFill rotWithShape="1">
          <a:blip r:embed="rId3"/>
          <a:srcRect l="-281" t="658" r="289" b="-202"/>
          <a:stretch/>
        </p:blipFill>
        <p:spPr>
          <a:xfrm>
            <a:off x="1854333" y="1461187"/>
            <a:ext cx="5427592" cy="5113867"/>
          </a:xfrm>
          <a:prstGeom prst="rect">
            <a:avLst/>
          </a:prstGeom>
          <a:ln w="28575">
            <a:solidFill>
              <a:schemeClr val="accent6">
                <a:lumMod val="50000"/>
              </a:schemeClr>
            </a:solid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BFE66616-97D5-D8C4-2331-0BFB5A7DAD99}"/>
              </a:ext>
            </a:extLst>
          </p:cNvPr>
          <p:cNvSpPr txBox="1"/>
          <p:nvPr/>
        </p:nvSpPr>
        <p:spPr>
          <a:xfrm>
            <a:off x="7606107" y="1999231"/>
            <a:ext cx="4096008" cy="2536848"/>
          </a:xfrm>
          <a:prstGeom prst="rect">
            <a:avLst/>
          </a:prstGeom>
          <a:noFill/>
        </p:spPr>
        <p:txBody>
          <a:bodyPr wrap="square">
            <a:spAutoFit/>
          </a:bodyPr>
          <a:lstStyle/>
          <a:p>
            <a:pPr defTabSz="1219170">
              <a:lnSpc>
                <a:spcPct val="107000"/>
              </a:lnSpc>
              <a:spcAft>
                <a:spcPts val="1067"/>
              </a:spcAft>
              <a:buClr>
                <a:srgbClr val="000000"/>
              </a:buClr>
            </a:pPr>
            <a:r>
              <a:rPr lang="en-US" sz="1867" kern="100" dirty="0">
                <a:solidFill>
                  <a:srgbClr val="FFFFFF"/>
                </a:solidFill>
                <a:latin typeface="Times New Roman" panose="02020603050405020304" pitchFamily="18" charset="0"/>
                <a:ea typeface="Calibri" panose="020F0502020204030204" pitchFamily="34" charset="0"/>
                <a:cs typeface="Arial" panose="020B0604020202020204" pitchFamily="34" charset="0"/>
                <a:sym typeface="Arial"/>
              </a:rPr>
              <a:t>The final section features announcements from administrators, ensuring users are informed about any important updates or news. Additionally, users are provided with contact information, facilitating easy communication between users and the administration.</a:t>
            </a:r>
            <a:endParaRPr lang="en-US" sz="1600" kern="100" dirty="0">
              <a:solidFill>
                <a:srgbClr val="FFFFFF"/>
              </a:solidFill>
              <a:latin typeface="Calibri" panose="020F0502020204030204" pitchFamily="34" charset="0"/>
              <a:ea typeface="Calibri" panose="020F0502020204030204" pitchFamily="34" charset="0"/>
              <a:cs typeface="Arial" panose="020B0604020202020204" pitchFamily="34" charset="0"/>
              <a:sym typeface="Arial"/>
            </a:endParaRPr>
          </a:p>
        </p:txBody>
      </p:sp>
    </p:spTree>
    <p:extLst>
      <p:ext uri="{BB962C8B-B14F-4D97-AF65-F5344CB8AC3E}">
        <p14:creationId xmlns:p14="http://schemas.microsoft.com/office/powerpoint/2010/main" val="3607969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01"/>
        <p:cNvGrpSpPr/>
        <p:nvPr/>
      </p:nvGrpSpPr>
      <p:grpSpPr>
        <a:xfrm>
          <a:off x="0" y="0"/>
          <a:ext cx="0" cy="0"/>
          <a:chOff x="0" y="0"/>
          <a:chExt cx="0" cy="0"/>
        </a:xfrm>
      </p:grpSpPr>
      <p:sp>
        <p:nvSpPr>
          <p:cNvPr id="2002" name="Google Shape;2002;p46"/>
          <p:cNvSpPr txBox="1">
            <a:spLocks noGrp="1"/>
          </p:cNvSpPr>
          <p:nvPr>
            <p:ph type="title"/>
          </p:nvPr>
        </p:nvSpPr>
        <p:spPr>
          <a:xfrm>
            <a:off x="1563400" y="4923900"/>
            <a:ext cx="9065200" cy="1168000"/>
          </a:xfrm>
          <a:prstGeom prst="rect">
            <a:avLst/>
          </a:prstGeom>
        </p:spPr>
        <p:txBody>
          <a:bodyPr spcFirstLastPara="1" wrap="square" lIns="121900" tIns="121900" rIns="121900" bIns="121900" anchor="ctr" anchorCtr="0">
            <a:noAutofit/>
          </a:bodyPr>
          <a:lstStyle/>
          <a:p>
            <a:r>
              <a:rPr lang="en-US" dirty="0"/>
              <a:t>Now Let Us See The Rest Of Our Website Pages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7438A32-B324-AE66-5A8A-C0005AAEF21E}"/>
              </a:ext>
            </a:extLst>
          </p:cNvPr>
          <p:cNvSpPr/>
          <p:nvPr/>
        </p:nvSpPr>
        <p:spPr>
          <a:xfrm>
            <a:off x="0" y="0"/>
            <a:ext cx="12192000" cy="6858000"/>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screenshot of a computer&#10;&#10;Description automatically generated">
            <a:extLst>
              <a:ext uri="{FF2B5EF4-FFF2-40B4-BE49-F238E27FC236}">
                <a16:creationId xmlns:a16="http://schemas.microsoft.com/office/drawing/2014/main" id="{3C01A9A8-8351-A030-4C40-8AEACE8CF29C}"/>
              </a:ext>
            </a:extLst>
          </p:cNvPr>
          <p:cNvPicPr>
            <a:picLocks noChangeAspect="1"/>
          </p:cNvPicPr>
          <p:nvPr/>
        </p:nvPicPr>
        <p:blipFill rotWithShape="1">
          <a:blip r:embed="rId3">
            <a:extLst>
              <a:ext uri="{28A0092B-C50C-407E-A947-70E740481C1C}">
                <a14:useLocalDpi xmlns:a14="http://schemas.microsoft.com/office/drawing/2010/main" val="0"/>
              </a:ext>
            </a:extLst>
          </a:blip>
          <a:srcRect l="219" t="11907" r="55725" b="9770"/>
          <a:stretch/>
        </p:blipFill>
        <p:spPr>
          <a:xfrm>
            <a:off x="238125" y="1730934"/>
            <a:ext cx="1800000" cy="1800000"/>
          </a:xfrm>
          <a:prstGeom prst="ellipse">
            <a:avLst/>
          </a:prstGeom>
        </p:spPr>
      </p:pic>
      <p:pic>
        <p:nvPicPr>
          <p:cNvPr id="19" name="Picture 18" descr="A screenshot of a login form&#10;&#10;Description automatically generated">
            <a:extLst>
              <a:ext uri="{FF2B5EF4-FFF2-40B4-BE49-F238E27FC236}">
                <a16:creationId xmlns:a16="http://schemas.microsoft.com/office/drawing/2014/main" id="{46377CC1-2393-4E55-627C-88FD506A8E1D}"/>
              </a:ext>
            </a:extLst>
          </p:cNvPr>
          <p:cNvPicPr>
            <a:picLocks noChangeAspect="1"/>
          </p:cNvPicPr>
          <p:nvPr/>
        </p:nvPicPr>
        <p:blipFill rotWithShape="1">
          <a:blip r:embed="rId4">
            <a:extLst>
              <a:ext uri="{28A0092B-C50C-407E-A947-70E740481C1C}">
                <a14:useLocalDpi xmlns:a14="http://schemas.microsoft.com/office/drawing/2010/main" val="0"/>
              </a:ext>
            </a:extLst>
          </a:blip>
          <a:srcRect l="-2656" t="972" r="46406" b="-972"/>
          <a:stretch/>
        </p:blipFill>
        <p:spPr>
          <a:xfrm>
            <a:off x="605518" y="3755466"/>
            <a:ext cx="900000" cy="900000"/>
          </a:xfrm>
          <a:prstGeom prst="ellipse">
            <a:avLst/>
          </a:prstGeom>
        </p:spPr>
      </p:pic>
      <p:pic>
        <p:nvPicPr>
          <p:cNvPr id="20" name="Picture 19" descr="A screenshot of a web page&#10;&#10;Description automatically generated">
            <a:extLst>
              <a:ext uri="{FF2B5EF4-FFF2-40B4-BE49-F238E27FC236}">
                <a16:creationId xmlns:a16="http://schemas.microsoft.com/office/drawing/2014/main" id="{F8824FA7-E9AE-F4A6-F2DD-A08B65EF088F}"/>
              </a:ext>
            </a:extLst>
          </p:cNvPr>
          <p:cNvPicPr>
            <a:picLocks noChangeAspect="1"/>
          </p:cNvPicPr>
          <p:nvPr/>
        </p:nvPicPr>
        <p:blipFill rotWithShape="1">
          <a:blip r:embed="rId5">
            <a:extLst>
              <a:ext uri="{28A0092B-C50C-407E-A947-70E740481C1C}">
                <a14:useLocalDpi xmlns:a14="http://schemas.microsoft.com/office/drawing/2010/main" val="0"/>
              </a:ext>
            </a:extLst>
          </a:blip>
          <a:srcRect l="22500" t="868" r="21250" b="-868"/>
          <a:stretch/>
        </p:blipFill>
        <p:spPr>
          <a:xfrm>
            <a:off x="566627" y="4767732"/>
            <a:ext cx="900000" cy="900000"/>
          </a:xfrm>
          <a:prstGeom prst="ellipse">
            <a:avLst/>
          </a:prstGeom>
        </p:spPr>
      </p:pic>
      <p:pic>
        <p:nvPicPr>
          <p:cNvPr id="21" name="Picture 20">
            <a:extLst>
              <a:ext uri="{FF2B5EF4-FFF2-40B4-BE49-F238E27FC236}">
                <a16:creationId xmlns:a16="http://schemas.microsoft.com/office/drawing/2014/main" id="{BBCA6591-0ECA-4783-5E7A-A89BF63F97D6}"/>
              </a:ext>
            </a:extLst>
          </p:cNvPr>
          <p:cNvPicPr>
            <a:picLocks noChangeAspect="1"/>
          </p:cNvPicPr>
          <p:nvPr/>
        </p:nvPicPr>
        <p:blipFill rotWithShape="1">
          <a:blip r:embed="rId6">
            <a:extLst>
              <a:ext uri="{28A0092B-C50C-407E-A947-70E740481C1C}">
                <a14:useLocalDpi xmlns:a14="http://schemas.microsoft.com/office/drawing/2010/main" val="0"/>
              </a:ext>
            </a:extLst>
          </a:blip>
          <a:srcRect l="21875" r="21875"/>
          <a:stretch/>
        </p:blipFill>
        <p:spPr>
          <a:xfrm>
            <a:off x="566627" y="5779998"/>
            <a:ext cx="900000" cy="900000"/>
          </a:xfrm>
          <a:prstGeom prst="ellipse">
            <a:avLst/>
          </a:prstGeom>
        </p:spPr>
      </p:pic>
      <p:pic>
        <p:nvPicPr>
          <p:cNvPr id="22" name="Picture 21" descr="A screenshot of a computer&#10;&#10;Description automatically generated">
            <a:extLst>
              <a:ext uri="{FF2B5EF4-FFF2-40B4-BE49-F238E27FC236}">
                <a16:creationId xmlns:a16="http://schemas.microsoft.com/office/drawing/2014/main" id="{48C76747-B540-0163-5049-C605C84F64FC}"/>
              </a:ext>
            </a:extLst>
          </p:cNvPr>
          <p:cNvPicPr>
            <a:picLocks noChangeAspect="1"/>
          </p:cNvPicPr>
          <p:nvPr/>
        </p:nvPicPr>
        <p:blipFill rotWithShape="1">
          <a:blip r:embed="rId7">
            <a:extLst>
              <a:ext uri="{28A0092B-C50C-407E-A947-70E740481C1C}">
                <a14:useLocalDpi xmlns:a14="http://schemas.microsoft.com/office/drawing/2010/main" val="0"/>
              </a:ext>
            </a:extLst>
          </a:blip>
          <a:srcRect l="167" t="42157" r="67421" b="221"/>
          <a:stretch/>
        </p:blipFill>
        <p:spPr>
          <a:xfrm>
            <a:off x="566627" y="6792264"/>
            <a:ext cx="900000" cy="900000"/>
          </a:xfrm>
          <a:prstGeom prst="ellipse">
            <a:avLst/>
          </a:prstGeom>
        </p:spPr>
      </p:pic>
      <p:pic>
        <p:nvPicPr>
          <p:cNvPr id="23" name="Picture 22" descr="A screenshot of a computer&#10;&#10;Description automatically generated">
            <a:extLst>
              <a:ext uri="{FF2B5EF4-FFF2-40B4-BE49-F238E27FC236}">
                <a16:creationId xmlns:a16="http://schemas.microsoft.com/office/drawing/2014/main" id="{495ED22D-0CA2-65CA-7B63-19E5342B1A9E}"/>
              </a:ext>
            </a:extLst>
          </p:cNvPr>
          <p:cNvPicPr>
            <a:picLocks noChangeAspect="1"/>
          </p:cNvPicPr>
          <p:nvPr/>
        </p:nvPicPr>
        <p:blipFill rotWithShape="1">
          <a:blip r:embed="rId8">
            <a:extLst>
              <a:ext uri="{28A0092B-C50C-407E-A947-70E740481C1C}">
                <a14:useLocalDpi xmlns:a14="http://schemas.microsoft.com/office/drawing/2010/main" val="0"/>
              </a:ext>
            </a:extLst>
          </a:blip>
          <a:srcRect l="468" t="-174" r="43282" b="174"/>
          <a:stretch/>
        </p:blipFill>
        <p:spPr>
          <a:xfrm>
            <a:off x="566627" y="7804530"/>
            <a:ext cx="900000" cy="900000"/>
          </a:xfrm>
          <a:prstGeom prst="ellipse">
            <a:avLst/>
          </a:prstGeom>
        </p:spPr>
      </p:pic>
      <p:pic>
        <p:nvPicPr>
          <p:cNvPr id="24" name="Picture 23" descr="A screenshot of a website&#10;&#10;Description automatically generated">
            <a:extLst>
              <a:ext uri="{FF2B5EF4-FFF2-40B4-BE49-F238E27FC236}">
                <a16:creationId xmlns:a16="http://schemas.microsoft.com/office/drawing/2014/main" id="{EC055654-B67C-6B68-9BD5-AA53068AE62F}"/>
              </a:ext>
            </a:extLst>
          </p:cNvPr>
          <p:cNvPicPr>
            <a:picLocks noChangeAspect="1"/>
          </p:cNvPicPr>
          <p:nvPr/>
        </p:nvPicPr>
        <p:blipFill rotWithShape="1">
          <a:blip r:embed="rId9">
            <a:extLst>
              <a:ext uri="{28A0092B-C50C-407E-A947-70E740481C1C}">
                <a14:useLocalDpi xmlns:a14="http://schemas.microsoft.com/office/drawing/2010/main" val="0"/>
              </a:ext>
            </a:extLst>
          </a:blip>
          <a:srcRect l="21875" r="21875"/>
          <a:stretch/>
        </p:blipFill>
        <p:spPr>
          <a:xfrm>
            <a:off x="566627" y="8816796"/>
            <a:ext cx="900000" cy="900000"/>
          </a:xfrm>
          <a:prstGeom prst="ellipse">
            <a:avLst/>
          </a:prstGeom>
        </p:spPr>
      </p:pic>
      <p:pic>
        <p:nvPicPr>
          <p:cNvPr id="25" name="Picture 24" descr="A screenshot of a computer&#10;&#10;Description automatically generated">
            <a:extLst>
              <a:ext uri="{FF2B5EF4-FFF2-40B4-BE49-F238E27FC236}">
                <a16:creationId xmlns:a16="http://schemas.microsoft.com/office/drawing/2014/main" id="{CA67079C-3ECA-0095-4F92-9C43CAAF6326}"/>
              </a:ext>
            </a:extLst>
          </p:cNvPr>
          <p:cNvPicPr>
            <a:picLocks noChangeAspect="1"/>
          </p:cNvPicPr>
          <p:nvPr/>
        </p:nvPicPr>
        <p:blipFill rotWithShape="1">
          <a:blip r:embed="rId10">
            <a:extLst>
              <a:ext uri="{28A0092B-C50C-407E-A947-70E740481C1C}">
                <a14:useLocalDpi xmlns:a14="http://schemas.microsoft.com/office/drawing/2010/main" val="0"/>
              </a:ext>
            </a:extLst>
          </a:blip>
          <a:srcRect l="25781" t="-1361" r="17969" b="1361"/>
          <a:stretch/>
        </p:blipFill>
        <p:spPr>
          <a:xfrm>
            <a:off x="566627" y="9829064"/>
            <a:ext cx="900000" cy="900000"/>
          </a:xfrm>
          <a:prstGeom prst="ellipse">
            <a:avLst/>
          </a:prstGeom>
        </p:spPr>
      </p:pic>
    </p:spTree>
    <p:extLst>
      <p:ext uri="{BB962C8B-B14F-4D97-AF65-F5344CB8AC3E}">
        <p14:creationId xmlns:p14="http://schemas.microsoft.com/office/powerpoint/2010/main" val="2796393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71D320-0C36-AC1F-5A57-3F75F6549725}"/>
              </a:ext>
            </a:extLst>
          </p:cNvPr>
          <p:cNvSpPr/>
          <p:nvPr/>
        </p:nvSpPr>
        <p:spPr>
          <a:xfrm>
            <a:off x="0" y="0"/>
            <a:ext cx="12192000" cy="6858000"/>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83516DDD-6CD3-5BAF-D6D2-447956105FC8}"/>
              </a:ext>
            </a:extLst>
          </p:cNvPr>
          <p:cNvPicPr>
            <a:picLocks noChangeAspect="1"/>
          </p:cNvPicPr>
          <p:nvPr/>
        </p:nvPicPr>
        <p:blipFill rotWithShape="1">
          <a:blip r:embed="rId3">
            <a:extLst>
              <a:ext uri="{28A0092B-C50C-407E-A947-70E740481C1C}">
                <a14:useLocalDpi xmlns:a14="http://schemas.microsoft.com/office/drawing/2010/main" val="0"/>
              </a:ext>
            </a:extLst>
          </a:blip>
          <a:srcRect l="-5078" t="-2049" r="48828" b="2049"/>
          <a:stretch/>
        </p:blipFill>
        <p:spPr>
          <a:xfrm>
            <a:off x="572291" y="740334"/>
            <a:ext cx="900000" cy="900000"/>
          </a:xfrm>
          <a:prstGeom prst="ellipse">
            <a:avLst/>
          </a:prstGeom>
        </p:spPr>
      </p:pic>
      <p:pic>
        <p:nvPicPr>
          <p:cNvPr id="3" name="Picture 2" descr="A screenshot of a login form&#10;&#10;Description automatically generated">
            <a:extLst>
              <a:ext uri="{FF2B5EF4-FFF2-40B4-BE49-F238E27FC236}">
                <a16:creationId xmlns:a16="http://schemas.microsoft.com/office/drawing/2014/main" id="{A2026551-F7B6-FDA5-1C4F-7C4779430172}"/>
              </a:ext>
            </a:extLst>
          </p:cNvPr>
          <p:cNvPicPr>
            <a:picLocks noChangeAspect="1"/>
          </p:cNvPicPr>
          <p:nvPr/>
        </p:nvPicPr>
        <p:blipFill rotWithShape="1">
          <a:blip r:embed="rId4">
            <a:extLst>
              <a:ext uri="{28A0092B-C50C-407E-A947-70E740481C1C}">
                <a14:useLocalDpi xmlns:a14="http://schemas.microsoft.com/office/drawing/2010/main" val="0"/>
              </a:ext>
            </a:extLst>
          </a:blip>
          <a:srcRect l="-2656" t="972" r="46406" b="-972"/>
          <a:stretch/>
        </p:blipFill>
        <p:spPr>
          <a:xfrm>
            <a:off x="123825" y="1752600"/>
            <a:ext cx="1800000" cy="1800000"/>
          </a:xfrm>
          <a:prstGeom prst="ellipse">
            <a:avLst/>
          </a:prstGeom>
        </p:spPr>
      </p:pic>
      <p:pic>
        <p:nvPicPr>
          <p:cNvPr id="4" name="Picture 3" descr="A screenshot of a web page&#10;&#10;Description automatically generated">
            <a:extLst>
              <a:ext uri="{FF2B5EF4-FFF2-40B4-BE49-F238E27FC236}">
                <a16:creationId xmlns:a16="http://schemas.microsoft.com/office/drawing/2014/main" id="{C8D66C1E-A805-B80E-1CF0-783DEA4B117A}"/>
              </a:ext>
            </a:extLst>
          </p:cNvPr>
          <p:cNvPicPr>
            <a:picLocks noChangeAspect="1"/>
          </p:cNvPicPr>
          <p:nvPr/>
        </p:nvPicPr>
        <p:blipFill rotWithShape="1">
          <a:blip r:embed="rId5">
            <a:extLst>
              <a:ext uri="{28A0092B-C50C-407E-A947-70E740481C1C}">
                <a14:useLocalDpi xmlns:a14="http://schemas.microsoft.com/office/drawing/2010/main" val="0"/>
              </a:ext>
            </a:extLst>
          </a:blip>
          <a:srcRect l="22500" t="868" r="21250" b="-868"/>
          <a:stretch/>
        </p:blipFill>
        <p:spPr>
          <a:xfrm>
            <a:off x="533400" y="3596091"/>
            <a:ext cx="900000" cy="900000"/>
          </a:xfrm>
          <a:prstGeom prst="ellipse">
            <a:avLst/>
          </a:prstGeom>
        </p:spPr>
      </p:pic>
      <p:pic>
        <p:nvPicPr>
          <p:cNvPr id="5" name="Picture 4">
            <a:extLst>
              <a:ext uri="{FF2B5EF4-FFF2-40B4-BE49-F238E27FC236}">
                <a16:creationId xmlns:a16="http://schemas.microsoft.com/office/drawing/2014/main" id="{ED05082F-0246-0ADC-D5EC-662BB94D38F3}"/>
              </a:ext>
            </a:extLst>
          </p:cNvPr>
          <p:cNvPicPr>
            <a:picLocks noChangeAspect="1"/>
          </p:cNvPicPr>
          <p:nvPr/>
        </p:nvPicPr>
        <p:blipFill rotWithShape="1">
          <a:blip r:embed="rId6">
            <a:extLst>
              <a:ext uri="{28A0092B-C50C-407E-A947-70E740481C1C}">
                <a14:useLocalDpi xmlns:a14="http://schemas.microsoft.com/office/drawing/2010/main" val="0"/>
              </a:ext>
            </a:extLst>
          </a:blip>
          <a:srcRect l="21875" r="21875"/>
          <a:stretch/>
        </p:blipFill>
        <p:spPr>
          <a:xfrm>
            <a:off x="533400" y="4608357"/>
            <a:ext cx="900000" cy="900000"/>
          </a:xfrm>
          <a:prstGeom prst="ellipse">
            <a:avLst/>
          </a:prstGeom>
        </p:spPr>
      </p:pic>
      <p:pic>
        <p:nvPicPr>
          <p:cNvPr id="6" name="Picture 5" descr="A screenshot of a computer&#10;&#10;Description automatically generated">
            <a:extLst>
              <a:ext uri="{FF2B5EF4-FFF2-40B4-BE49-F238E27FC236}">
                <a16:creationId xmlns:a16="http://schemas.microsoft.com/office/drawing/2014/main" id="{4E5982D7-9551-2348-C0E7-67802E0CE146}"/>
              </a:ext>
            </a:extLst>
          </p:cNvPr>
          <p:cNvPicPr>
            <a:picLocks noChangeAspect="1"/>
          </p:cNvPicPr>
          <p:nvPr/>
        </p:nvPicPr>
        <p:blipFill rotWithShape="1">
          <a:blip r:embed="rId7">
            <a:extLst>
              <a:ext uri="{28A0092B-C50C-407E-A947-70E740481C1C}">
                <a14:useLocalDpi xmlns:a14="http://schemas.microsoft.com/office/drawing/2010/main" val="0"/>
              </a:ext>
            </a:extLst>
          </a:blip>
          <a:srcRect l="167" t="42157" r="67421" b="221"/>
          <a:stretch/>
        </p:blipFill>
        <p:spPr>
          <a:xfrm>
            <a:off x="533400" y="5620623"/>
            <a:ext cx="900000" cy="900000"/>
          </a:xfrm>
          <a:prstGeom prst="ellipse">
            <a:avLst/>
          </a:prstGeom>
        </p:spPr>
      </p:pic>
      <p:pic>
        <p:nvPicPr>
          <p:cNvPr id="7" name="Picture 6" descr="A screenshot of a computer&#10;&#10;Description automatically generated">
            <a:extLst>
              <a:ext uri="{FF2B5EF4-FFF2-40B4-BE49-F238E27FC236}">
                <a16:creationId xmlns:a16="http://schemas.microsoft.com/office/drawing/2014/main" id="{0DB56AD2-09EE-61B1-6F77-3E226DC1AC55}"/>
              </a:ext>
            </a:extLst>
          </p:cNvPr>
          <p:cNvPicPr>
            <a:picLocks noChangeAspect="1"/>
          </p:cNvPicPr>
          <p:nvPr/>
        </p:nvPicPr>
        <p:blipFill rotWithShape="1">
          <a:blip r:embed="rId8">
            <a:extLst>
              <a:ext uri="{28A0092B-C50C-407E-A947-70E740481C1C}">
                <a14:useLocalDpi xmlns:a14="http://schemas.microsoft.com/office/drawing/2010/main" val="0"/>
              </a:ext>
            </a:extLst>
          </a:blip>
          <a:srcRect l="468" t="-174" r="43282" b="174"/>
          <a:stretch/>
        </p:blipFill>
        <p:spPr>
          <a:xfrm>
            <a:off x="366602" y="7045080"/>
            <a:ext cx="900000" cy="900000"/>
          </a:xfrm>
          <a:prstGeom prst="ellipse">
            <a:avLst/>
          </a:prstGeom>
        </p:spPr>
      </p:pic>
      <p:pic>
        <p:nvPicPr>
          <p:cNvPr id="8" name="Picture 7" descr="A screenshot of a website&#10;&#10;Description automatically generated">
            <a:extLst>
              <a:ext uri="{FF2B5EF4-FFF2-40B4-BE49-F238E27FC236}">
                <a16:creationId xmlns:a16="http://schemas.microsoft.com/office/drawing/2014/main" id="{EDE68A09-8BF1-09CF-5527-0508724CD700}"/>
              </a:ext>
            </a:extLst>
          </p:cNvPr>
          <p:cNvPicPr>
            <a:picLocks noChangeAspect="1"/>
          </p:cNvPicPr>
          <p:nvPr/>
        </p:nvPicPr>
        <p:blipFill rotWithShape="1">
          <a:blip r:embed="rId9">
            <a:extLst>
              <a:ext uri="{28A0092B-C50C-407E-A947-70E740481C1C}">
                <a14:useLocalDpi xmlns:a14="http://schemas.microsoft.com/office/drawing/2010/main" val="0"/>
              </a:ext>
            </a:extLst>
          </a:blip>
          <a:srcRect l="21875" r="21875"/>
          <a:stretch/>
        </p:blipFill>
        <p:spPr>
          <a:xfrm>
            <a:off x="366602" y="8057346"/>
            <a:ext cx="900000" cy="900000"/>
          </a:xfrm>
          <a:prstGeom prst="ellipse">
            <a:avLst/>
          </a:prstGeom>
        </p:spPr>
      </p:pic>
      <p:pic>
        <p:nvPicPr>
          <p:cNvPr id="9" name="Picture 8" descr="A screenshot of a computer&#10;&#10;Description automatically generated">
            <a:extLst>
              <a:ext uri="{FF2B5EF4-FFF2-40B4-BE49-F238E27FC236}">
                <a16:creationId xmlns:a16="http://schemas.microsoft.com/office/drawing/2014/main" id="{5D28251C-0DCC-E8E3-3E15-ECEB9CCE254B}"/>
              </a:ext>
            </a:extLst>
          </p:cNvPr>
          <p:cNvPicPr>
            <a:picLocks noChangeAspect="1"/>
          </p:cNvPicPr>
          <p:nvPr/>
        </p:nvPicPr>
        <p:blipFill rotWithShape="1">
          <a:blip r:embed="rId10">
            <a:extLst>
              <a:ext uri="{28A0092B-C50C-407E-A947-70E740481C1C}">
                <a14:useLocalDpi xmlns:a14="http://schemas.microsoft.com/office/drawing/2010/main" val="0"/>
              </a:ext>
            </a:extLst>
          </a:blip>
          <a:srcRect l="25781" t="-1361" r="17969" b="1361"/>
          <a:stretch/>
        </p:blipFill>
        <p:spPr>
          <a:xfrm>
            <a:off x="366602" y="9069614"/>
            <a:ext cx="900000" cy="900000"/>
          </a:xfrm>
          <a:prstGeom prst="ellipse">
            <a:avLst/>
          </a:prstGeom>
        </p:spPr>
      </p:pic>
    </p:spTree>
    <p:extLst>
      <p:ext uri="{BB962C8B-B14F-4D97-AF65-F5344CB8AC3E}">
        <p14:creationId xmlns:p14="http://schemas.microsoft.com/office/powerpoint/2010/main" val="792921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832A19E-BB77-54FE-58E6-CA9998C104F5}"/>
              </a:ext>
            </a:extLst>
          </p:cNvPr>
          <p:cNvSpPr/>
          <p:nvPr/>
        </p:nvSpPr>
        <p:spPr>
          <a:xfrm>
            <a:off x="0" y="0"/>
            <a:ext cx="12192000" cy="6858000"/>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0501385A-C9DB-BD74-0C75-38D7A8221114}"/>
              </a:ext>
            </a:extLst>
          </p:cNvPr>
          <p:cNvPicPr>
            <a:picLocks noChangeAspect="1"/>
          </p:cNvPicPr>
          <p:nvPr/>
        </p:nvPicPr>
        <p:blipFill rotWithShape="1">
          <a:blip r:embed="rId3">
            <a:extLst>
              <a:ext uri="{28A0092B-C50C-407E-A947-70E740481C1C}">
                <a14:useLocalDpi xmlns:a14="http://schemas.microsoft.com/office/drawing/2010/main" val="0"/>
              </a:ext>
            </a:extLst>
          </a:blip>
          <a:srcRect l="-5078" t="-2049" r="48828" b="2049"/>
          <a:stretch/>
        </p:blipFill>
        <p:spPr>
          <a:xfrm>
            <a:off x="648491" y="-112268"/>
            <a:ext cx="900000" cy="900000"/>
          </a:xfrm>
          <a:prstGeom prst="ellipse">
            <a:avLst/>
          </a:prstGeom>
        </p:spPr>
      </p:pic>
      <p:pic>
        <p:nvPicPr>
          <p:cNvPr id="3" name="Picture 2" descr="A screenshot of a login form&#10;&#10;Description automatically generated">
            <a:extLst>
              <a:ext uri="{FF2B5EF4-FFF2-40B4-BE49-F238E27FC236}">
                <a16:creationId xmlns:a16="http://schemas.microsoft.com/office/drawing/2014/main" id="{E337E8B6-4DAE-F9FA-2B88-B8ADD05E742A}"/>
              </a:ext>
            </a:extLst>
          </p:cNvPr>
          <p:cNvPicPr>
            <a:picLocks noChangeAspect="1"/>
          </p:cNvPicPr>
          <p:nvPr/>
        </p:nvPicPr>
        <p:blipFill rotWithShape="1">
          <a:blip r:embed="rId4">
            <a:extLst>
              <a:ext uri="{28A0092B-C50C-407E-A947-70E740481C1C}">
                <a14:useLocalDpi xmlns:a14="http://schemas.microsoft.com/office/drawing/2010/main" val="0"/>
              </a:ext>
            </a:extLst>
          </a:blip>
          <a:srcRect l="-2656" t="972" r="46406" b="-972"/>
          <a:stretch/>
        </p:blipFill>
        <p:spPr>
          <a:xfrm>
            <a:off x="648491" y="899998"/>
            <a:ext cx="900000" cy="900000"/>
          </a:xfrm>
          <a:prstGeom prst="ellipse">
            <a:avLst/>
          </a:prstGeom>
        </p:spPr>
      </p:pic>
      <p:pic>
        <p:nvPicPr>
          <p:cNvPr id="4" name="Picture 3" descr="A screenshot of a web page&#10;&#10;Description automatically generated">
            <a:extLst>
              <a:ext uri="{FF2B5EF4-FFF2-40B4-BE49-F238E27FC236}">
                <a16:creationId xmlns:a16="http://schemas.microsoft.com/office/drawing/2014/main" id="{FE6C7707-8355-8C33-D3D8-C0B282E6E641}"/>
              </a:ext>
            </a:extLst>
          </p:cNvPr>
          <p:cNvPicPr>
            <a:picLocks noChangeAspect="1"/>
          </p:cNvPicPr>
          <p:nvPr/>
        </p:nvPicPr>
        <p:blipFill rotWithShape="1">
          <a:blip r:embed="rId5">
            <a:extLst>
              <a:ext uri="{28A0092B-C50C-407E-A947-70E740481C1C}">
                <a14:useLocalDpi xmlns:a14="http://schemas.microsoft.com/office/drawing/2010/main" val="0"/>
              </a:ext>
            </a:extLst>
          </a:blip>
          <a:srcRect l="22500" t="868" r="21250" b="-868"/>
          <a:stretch/>
        </p:blipFill>
        <p:spPr>
          <a:xfrm>
            <a:off x="190500" y="1897152"/>
            <a:ext cx="1800000" cy="1800000"/>
          </a:xfrm>
          <a:prstGeom prst="ellipse">
            <a:avLst/>
          </a:prstGeom>
        </p:spPr>
      </p:pic>
      <p:pic>
        <p:nvPicPr>
          <p:cNvPr id="5" name="Picture 4">
            <a:extLst>
              <a:ext uri="{FF2B5EF4-FFF2-40B4-BE49-F238E27FC236}">
                <a16:creationId xmlns:a16="http://schemas.microsoft.com/office/drawing/2014/main" id="{6FD58AC5-D76A-6D19-9B86-27CA0BF21E49}"/>
              </a:ext>
            </a:extLst>
          </p:cNvPr>
          <p:cNvPicPr>
            <a:picLocks noChangeAspect="1"/>
          </p:cNvPicPr>
          <p:nvPr/>
        </p:nvPicPr>
        <p:blipFill rotWithShape="1">
          <a:blip r:embed="rId6">
            <a:extLst>
              <a:ext uri="{28A0092B-C50C-407E-A947-70E740481C1C}">
                <a14:useLocalDpi xmlns:a14="http://schemas.microsoft.com/office/drawing/2010/main" val="0"/>
              </a:ext>
            </a:extLst>
          </a:blip>
          <a:srcRect l="21875" r="21875"/>
          <a:stretch/>
        </p:blipFill>
        <p:spPr>
          <a:xfrm>
            <a:off x="609600" y="3824532"/>
            <a:ext cx="900000" cy="900000"/>
          </a:xfrm>
          <a:prstGeom prst="ellipse">
            <a:avLst/>
          </a:prstGeom>
        </p:spPr>
      </p:pic>
      <p:pic>
        <p:nvPicPr>
          <p:cNvPr id="6" name="Picture 5" descr="A screenshot of a computer&#10;&#10;Description automatically generated">
            <a:extLst>
              <a:ext uri="{FF2B5EF4-FFF2-40B4-BE49-F238E27FC236}">
                <a16:creationId xmlns:a16="http://schemas.microsoft.com/office/drawing/2014/main" id="{1DE36E1F-3F52-D3BA-6BD4-75B48BD2ACDE}"/>
              </a:ext>
            </a:extLst>
          </p:cNvPr>
          <p:cNvPicPr>
            <a:picLocks noChangeAspect="1"/>
          </p:cNvPicPr>
          <p:nvPr/>
        </p:nvPicPr>
        <p:blipFill rotWithShape="1">
          <a:blip r:embed="rId7">
            <a:extLst>
              <a:ext uri="{28A0092B-C50C-407E-A947-70E740481C1C}">
                <a14:useLocalDpi xmlns:a14="http://schemas.microsoft.com/office/drawing/2010/main" val="0"/>
              </a:ext>
            </a:extLst>
          </a:blip>
          <a:srcRect l="167" t="42157" r="67421" b="221"/>
          <a:stretch/>
        </p:blipFill>
        <p:spPr>
          <a:xfrm>
            <a:off x="609600" y="4836798"/>
            <a:ext cx="900000" cy="900000"/>
          </a:xfrm>
          <a:prstGeom prst="ellipse">
            <a:avLst/>
          </a:prstGeom>
        </p:spPr>
      </p:pic>
      <p:pic>
        <p:nvPicPr>
          <p:cNvPr id="7" name="Picture 6" descr="A screenshot of a computer&#10;&#10;Description automatically generated">
            <a:extLst>
              <a:ext uri="{FF2B5EF4-FFF2-40B4-BE49-F238E27FC236}">
                <a16:creationId xmlns:a16="http://schemas.microsoft.com/office/drawing/2014/main" id="{A0E22241-4AF9-8AC1-CFD0-AD529905388C}"/>
              </a:ext>
            </a:extLst>
          </p:cNvPr>
          <p:cNvPicPr>
            <a:picLocks noChangeAspect="1"/>
          </p:cNvPicPr>
          <p:nvPr/>
        </p:nvPicPr>
        <p:blipFill rotWithShape="1">
          <a:blip r:embed="rId8">
            <a:extLst>
              <a:ext uri="{28A0092B-C50C-407E-A947-70E740481C1C}">
                <a14:useLocalDpi xmlns:a14="http://schemas.microsoft.com/office/drawing/2010/main" val="0"/>
              </a:ext>
            </a:extLst>
          </a:blip>
          <a:srcRect l="468" t="-174" r="43282" b="174"/>
          <a:stretch/>
        </p:blipFill>
        <p:spPr>
          <a:xfrm>
            <a:off x="609600" y="5849064"/>
            <a:ext cx="900000" cy="900000"/>
          </a:xfrm>
          <a:prstGeom prst="ellipse">
            <a:avLst/>
          </a:prstGeom>
        </p:spPr>
      </p:pic>
      <p:pic>
        <p:nvPicPr>
          <p:cNvPr id="8" name="Picture 7" descr="A screenshot of a website&#10;&#10;Description automatically generated">
            <a:extLst>
              <a:ext uri="{FF2B5EF4-FFF2-40B4-BE49-F238E27FC236}">
                <a16:creationId xmlns:a16="http://schemas.microsoft.com/office/drawing/2014/main" id="{29CF5202-D497-CC00-5669-03461F4FD6C5}"/>
              </a:ext>
            </a:extLst>
          </p:cNvPr>
          <p:cNvPicPr>
            <a:picLocks noChangeAspect="1"/>
          </p:cNvPicPr>
          <p:nvPr/>
        </p:nvPicPr>
        <p:blipFill rotWithShape="1">
          <a:blip r:embed="rId9">
            <a:extLst>
              <a:ext uri="{28A0092B-C50C-407E-A947-70E740481C1C}">
                <a14:useLocalDpi xmlns:a14="http://schemas.microsoft.com/office/drawing/2010/main" val="0"/>
              </a:ext>
            </a:extLst>
          </a:blip>
          <a:srcRect l="21875" r="21875"/>
          <a:stretch/>
        </p:blipFill>
        <p:spPr>
          <a:xfrm>
            <a:off x="510268" y="7997646"/>
            <a:ext cx="900000" cy="900000"/>
          </a:xfrm>
          <a:prstGeom prst="ellipse">
            <a:avLst/>
          </a:prstGeom>
        </p:spPr>
      </p:pic>
      <p:pic>
        <p:nvPicPr>
          <p:cNvPr id="9" name="Picture 8" descr="A screenshot of a computer&#10;&#10;Description automatically generated">
            <a:extLst>
              <a:ext uri="{FF2B5EF4-FFF2-40B4-BE49-F238E27FC236}">
                <a16:creationId xmlns:a16="http://schemas.microsoft.com/office/drawing/2014/main" id="{5CFB4712-DF13-6AE7-6758-217D679A1724}"/>
              </a:ext>
            </a:extLst>
          </p:cNvPr>
          <p:cNvPicPr>
            <a:picLocks noChangeAspect="1"/>
          </p:cNvPicPr>
          <p:nvPr/>
        </p:nvPicPr>
        <p:blipFill rotWithShape="1">
          <a:blip r:embed="rId10">
            <a:extLst>
              <a:ext uri="{28A0092B-C50C-407E-A947-70E740481C1C}">
                <a14:useLocalDpi xmlns:a14="http://schemas.microsoft.com/office/drawing/2010/main" val="0"/>
              </a:ext>
            </a:extLst>
          </a:blip>
          <a:srcRect l="25781" t="-1361" r="17969" b="1361"/>
          <a:stretch/>
        </p:blipFill>
        <p:spPr>
          <a:xfrm>
            <a:off x="510268" y="9009914"/>
            <a:ext cx="900000" cy="900000"/>
          </a:xfrm>
          <a:prstGeom prst="ellipse">
            <a:avLst/>
          </a:prstGeom>
        </p:spPr>
      </p:pic>
    </p:spTree>
    <p:extLst>
      <p:ext uri="{BB962C8B-B14F-4D97-AF65-F5344CB8AC3E}">
        <p14:creationId xmlns:p14="http://schemas.microsoft.com/office/powerpoint/2010/main" val="1801043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8C26CB-425C-EC9F-1E51-26AEEF0338DB}"/>
              </a:ext>
            </a:extLst>
          </p:cNvPr>
          <p:cNvSpPr/>
          <p:nvPr/>
        </p:nvSpPr>
        <p:spPr>
          <a:xfrm>
            <a:off x="0" y="0"/>
            <a:ext cx="12192000" cy="6858000"/>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69464A33-BEAB-5A2F-1950-AE4CDAD762F4}"/>
              </a:ext>
            </a:extLst>
          </p:cNvPr>
          <p:cNvPicPr>
            <a:picLocks noChangeAspect="1"/>
          </p:cNvPicPr>
          <p:nvPr/>
        </p:nvPicPr>
        <p:blipFill rotWithShape="1">
          <a:blip r:embed="rId3">
            <a:extLst>
              <a:ext uri="{28A0092B-C50C-407E-A947-70E740481C1C}">
                <a14:useLocalDpi xmlns:a14="http://schemas.microsoft.com/office/drawing/2010/main" val="0"/>
              </a:ext>
            </a:extLst>
          </a:blip>
          <a:srcRect l="-5078" t="-2049" r="48828" b="2049"/>
          <a:stretch/>
        </p:blipFill>
        <p:spPr>
          <a:xfrm>
            <a:off x="600075" y="-1322298"/>
            <a:ext cx="900000" cy="900000"/>
          </a:xfrm>
          <a:prstGeom prst="ellipse">
            <a:avLst/>
          </a:prstGeom>
        </p:spPr>
      </p:pic>
      <p:pic>
        <p:nvPicPr>
          <p:cNvPr id="3" name="Picture 2" descr="A screenshot of a login form&#10;&#10;Description automatically generated">
            <a:extLst>
              <a:ext uri="{FF2B5EF4-FFF2-40B4-BE49-F238E27FC236}">
                <a16:creationId xmlns:a16="http://schemas.microsoft.com/office/drawing/2014/main" id="{AEBCCDDB-4274-0651-2261-C5E19A6AF682}"/>
              </a:ext>
            </a:extLst>
          </p:cNvPr>
          <p:cNvPicPr>
            <a:picLocks noChangeAspect="1"/>
          </p:cNvPicPr>
          <p:nvPr/>
        </p:nvPicPr>
        <p:blipFill rotWithShape="1">
          <a:blip r:embed="rId4">
            <a:extLst>
              <a:ext uri="{28A0092B-C50C-407E-A947-70E740481C1C}">
                <a14:useLocalDpi xmlns:a14="http://schemas.microsoft.com/office/drawing/2010/main" val="0"/>
              </a:ext>
            </a:extLst>
          </a:blip>
          <a:srcRect l="-2656" t="972" r="46406" b="-972"/>
          <a:stretch/>
        </p:blipFill>
        <p:spPr>
          <a:xfrm>
            <a:off x="638966" y="-338607"/>
            <a:ext cx="900000" cy="900000"/>
          </a:xfrm>
          <a:prstGeom prst="ellipse">
            <a:avLst/>
          </a:prstGeom>
        </p:spPr>
      </p:pic>
      <p:pic>
        <p:nvPicPr>
          <p:cNvPr id="4" name="Picture 3" descr="A screenshot of a web page&#10;&#10;Description automatically generated">
            <a:extLst>
              <a:ext uri="{FF2B5EF4-FFF2-40B4-BE49-F238E27FC236}">
                <a16:creationId xmlns:a16="http://schemas.microsoft.com/office/drawing/2014/main" id="{3A5DA5D3-046E-F781-604F-02F84E10F77D}"/>
              </a:ext>
            </a:extLst>
          </p:cNvPr>
          <p:cNvPicPr>
            <a:picLocks noChangeAspect="1"/>
          </p:cNvPicPr>
          <p:nvPr/>
        </p:nvPicPr>
        <p:blipFill rotWithShape="1">
          <a:blip r:embed="rId5">
            <a:extLst>
              <a:ext uri="{28A0092B-C50C-407E-A947-70E740481C1C}">
                <a14:useLocalDpi xmlns:a14="http://schemas.microsoft.com/office/drawing/2010/main" val="0"/>
              </a:ext>
            </a:extLst>
          </a:blip>
          <a:srcRect l="22500" t="868" r="21250" b="-868"/>
          <a:stretch/>
        </p:blipFill>
        <p:spPr>
          <a:xfrm>
            <a:off x="600075" y="673659"/>
            <a:ext cx="900000" cy="900000"/>
          </a:xfrm>
          <a:prstGeom prst="ellipse">
            <a:avLst/>
          </a:prstGeom>
        </p:spPr>
      </p:pic>
      <p:pic>
        <p:nvPicPr>
          <p:cNvPr id="5" name="Picture 4">
            <a:extLst>
              <a:ext uri="{FF2B5EF4-FFF2-40B4-BE49-F238E27FC236}">
                <a16:creationId xmlns:a16="http://schemas.microsoft.com/office/drawing/2014/main" id="{EA0F3B35-7827-7FFC-22B1-B1CE77CA7529}"/>
              </a:ext>
            </a:extLst>
          </p:cNvPr>
          <p:cNvPicPr>
            <a:picLocks noChangeAspect="1"/>
          </p:cNvPicPr>
          <p:nvPr/>
        </p:nvPicPr>
        <p:blipFill rotWithShape="1">
          <a:blip r:embed="rId6">
            <a:extLst>
              <a:ext uri="{28A0092B-C50C-407E-A947-70E740481C1C}">
                <a14:useLocalDpi xmlns:a14="http://schemas.microsoft.com/office/drawing/2010/main" val="0"/>
              </a:ext>
            </a:extLst>
          </a:blip>
          <a:srcRect l="21875" r="21875"/>
          <a:stretch/>
        </p:blipFill>
        <p:spPr>
          <a:xfrm>
            <a:off x="223727" y="1766341"/>
            <a:ext cx="1800000" cy="1800000"/>
          </a:xfrm>
          <a:prstGeom prst="ellipse">
            <a:avLst/>
          </a:prstGeom>
        </p:spPr>
      </p:pic>
      <p:pic>
        <p:nvPicPr>
          <p:cNvPr id="6" name="Picture 5" descr="A screenshot of a computer&#10;&#10;Description automatically generated">
            <a:extLst>
              <a:ext uri="{FF2B5EF4-FFF2-40B4-BE49-F238E27FC236}">
                <a16:creationId xmlns:a16="http://schemas.microsoft.com/office/drawing/2014/main" id="{4614E988-27DF-CB6F-3334-E2C6DBC364F3}"/>
              </a:ext>
            </a:extLst>
          </p:cNvPr>
          <p:cNvPicPr>
            <a:picLocks noChangeAspect="1"/>
          </p:cNvPicPr>
          <p:nvPr/>
        </p:nvPicPr>
        <p:blipFill rotWithShape="1">
          <a:blip r:embed="rId7">
            <a:extLst>
              <a:ext uri="{28A0092B-C50C-407E-A947-70E740481C1C}">
                <a14:useLocalDpi xmlns:a14="http://schemas.microsoft.com/office/drawing/2010/main" val="0"/>
              </a:ext>
            </a:extLst>
          </a:blip>
          <a:srcRect l="167" t="42157" r="67421" b="221"/>
          <a:stretch/>
        </p:blipFill>
        <p:spPr>
          <a:xfrm>
            <a:off x="600075" y="3669741"/>
            <a:ext cx="900000" cy="900000"/>
          </a:xfrm>
          <a:prstGeom prst="ellipse">
            <a:avLst/>
          </a:prstGeom>
        </p:spPr>
      </p:pic>
      <p:pic>
        <p:nvPicPr>
          <p:cNvPr id="7" name="Picture 6" descr="A screenshot of a computer&#10;&#10;Description automatically generated">
            <a:extLst>
              <a:ext uri="{FF2B5EF4-FFF2-40B4-BE49-F238E27FC236}">
                <a16:creationId xmlns:a16="http://schemas.microsoft.com/office/drawing/2014/main" id="{6825D9B3-A642-23AC-0CD5-28BF1F724C8F}"/>
              </a:ext>
            </a:extLst>
          </p:cNvPr>
          <p:cNvPicPr>
            <a:picLocks noChangeAspect="1"/>
          </p:cNvPicPr>
          <p:nvPr/>
        </p:nvPicPr>
        <p:blipFill rotWithShape="1">
          <a:blip r:embed="rId8">
            <a:extLst>
              <a:ext uri="{28A0092B-C50C-407E-A947-70E740481C1C}">
                <a14:useLocalDpi xmlns:a14="http://schemas.microsoft.com/office/drawing/2010/main" val="0"/>
              </a:ext>
            </a:extLst>
          </a:blip>
          <a:srcRect l="468" t="-174" r="43282" b="174"/>
          <a:stretch/>
        </p:blipFill>
        <p:spPr>
          <a:xfrm>
            <a:off x="600075" y="4682007"/>
            <a:ext cx="900000" cy="900000"/>
          </a:xfrm>
          <a:prstGeom prst="ellipse">
            <a:avLst/>
          </a:prstGeom>
        </p:spPr>
      </p:pic>
      <p:pic>
        <p:nvPicPr>
          <p:cNvPr id="8" name="Picture 7" descr="A screenshot of a website&#10;&#10;Description automatically generated">
            <a:extLst>
              <a:ext uri="{FF2B5EF4-FFF2-40B4-BE49-F238E27FC236}">
                <a16:creationId xmlns:a16="http://schemas.microsoft.com/office/drawing/2014/main" id="{AEEE5076-4EBD-272F-90A7-1130DD043D56}"/>
              </a:ext>
            </a:extLst>
          </p:cNvPr>
          <p:cNvPicPr>
            <a:picLocks noChangeAspect="1"/>
          </p:cNvPicPr>
          <p:nvPr/>
        </p:nvPicPr>
        <p:blipFill rotWithShape="1">
          <a:blip r:embed="rId9">
            <a:extLst>
              <a:ext uri="{28A0092B-C50C-407E-A947-70E740481C1C}">
                <a14:useLocalDpi xmlns:a14="http://schemas.microsoft.com/office/drawing/2010/main" val="0"/>
              </a:ext>
            </a:extLst>
          </a:blip>
          <a:srcRect l="21875" r="21875"/>
          <a:stretch/>
        </p:blipFill>
        <p:spPr>
          <a:xfrm>
            <a:off x="638966" y="5774689"/>
            <a:ext cx="900000" cy="900000"/>
          </a:xfrm>
          <a:prstGeom prst="ellipse">
            <a:avLst/>
          </a:prstGeom>
        </p:spPr>
      </p:pic>
      <p:pic>
        <p:nvPicPr>
          <p:cNvPr id="9" name="Picture 8" descr="A screenshot of a computer&#10;&#10;Description automatically generated">
            <a:extLst>
              <a:ext uri="{FF2B5EF4-FFF2-40B4-BE49-F238E27FC236}">
                <a16:creationId xmlns:a16="http://schemas.microsoft.com/office/drawing/2014/main" id="{7A7F314F-1051-270C-4E8D-66914C37AAAB}"/>
              </a:ext>
            </a:extLst>
          </p:cNvPr>
          <p:cNvPicPr>
            <a:picLocks noChangeAspect="1"/>
          </p:cNvPicPr>
          <p:nvPr/>
        </p:nvPicPr>
        <p:blipFill rotWithShape="1">
          <a:blip r:embed="rId10">
            <a:extLst>
              <a:ext uri="{28A0092B-C50C-407E-A947-70E740481C1C}">
                <a14:useLocalDpi xmlns:a14="http://schemas.microsoft.com/office/drawing/2010/main" val="0"/>
              </a:ext>
            </a:extLst>
          </a:blip>
          <a:srcRect l="25781" t="-1361" r="17969" b="1361"/>
          <a:stretch/>
        </p:blipFill>
        <p:spPr>
          <a:xfrm>
            <a:off x="223727" y="9943364"/>
            <a:ext cx="900000" cy="900000"/>
          </a:xfrm>
          <a:prstGeom prst="ellipse">
            <a:avLst/>
          </a:prstGeom>
        </p:spPr>
      </p:pic>
    </p:spTree>
    <p:extLst>
      <p:ext uri="{BB962C8B-B14F-4D97-AF65-F5344CB8AC3E}">
        <p14:creationId xmlns:p14="http://schemas.microsoft.com/office/powerpoint/2010/main" val="2923694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739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A43CA83B-F2BC-0D1B-0150-D450B6CE32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075" y="0"/>
            <a:ext cx="12192000" cy="6858000"/>
          </a:xfrm>
          <a:prstGeom prst="rect">
            <a:avLst/>
          </a:prstGeom>
          <a:solidFill>
            <a:schemeClr val="bg1"/>
          </a:solidFill>
        </p:spPr>
      </p:pic>
      <p:sp>
        <p:nvSpPr>
          <p:cNvPr id="10" name="Rectangle 9">
            <a:extLst>
              <a:ext uri="{FF2B5EF4-FFF2-40B4-BE49-F238E27FC236}">
                <a16:creationId xmlns:a16="http://schemas.microsoft.com/office/drawing/2014/main" id="{AB19E317-EBAC-A527-FE38-085A24063E90}"/>
              </a:ext>
            </a:extLst>
          </p:cNvPr>
          <p:cNvSpPr/>
          <p:nvPr/>
        </p:nvSpPr>
        <p:spPr>
          <a:xfrm>
            <a:off x="0" y="-6047"/>
            <a:ext cx="12192000" cy="6858000"/>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339DA324-AA05-201C-825B-BDFB75F3C52A}"/>
              </a:ext>
            </a:extLst>
          </p:cNvPr>
          <p:cNvPicPr>
            <a:picLocks noChangeAspect="1"/>
          </p:cNvPicPr>
          <p:nvPr/>
        </p:nvPicPr>
        <p:blipFill rotWithShape="1">
          <a:blip r:embed="rId3">
            <a:extLst>
              <a:ext uri="{28A0092B-C50C-407E-A947-70E740481C1C}">
                <a14:useLocalDpi xmlns:a14="http://schemas.microsoft.com/office/drawing/2010/main" val="0"/>
              </a:ext>
            </a:extLst>
          </a:blip>
          <a:srcRect l="-5078" t="-2049" r="48828" b="2049"/>
          <a:stretch/>
        </p:blipFill>
        <p:spPr>
          <a:xfrm>
            <a:off x="638966" y="-2279448"/>
            <a:ext cx="900000" cy="900000"/>
          </a:xfrm>
          <a:prstGeom prst="ellipse">
            <a:avLst/>
          </a:prstGeom>
        </p:spPr>
      </p:pic>
      <p:pic>
        <p:nvPicPr>
          <p:cNvPr id="3" name="Picture 2" descr="A screenshot of a login form&#10;&#10;Description automatically generated">
            <a:extLst>
              <a:ext uri="{FF2B5EF4-FFF2-40B4-BE49-F238E27FC236}">
                <a16:creationId xmlns:a16="http://schemas.microsoft.com/office/drawing/2014/main" id="{D3CC9F19-63A8-9C9E-A32D-5C097A173652}"/>
              </a:ext>
            </a:extLst>
          </p:cNvPr>
          <p:cNvPicPr>
            <a:picLocks noChangeAspect="1"/>
          </p:cNvPicPr>
          <p:nvPr/>
        </p:nvPicPr>
        <p:blipFill rotWithShape="1">
          <a:blip r:embed="rId4">
            <a:extLst>
              <a:ext uri="{28A0092B-C50C-407E-A947-70E740481C1C}">
                <a14:useLocalDpi xmlns:a14="http://schemas.microsoft.com/office/drawing/2010/main" val="0"/>
              </a:ext>
            </a:extLst>
          </a:blip>
          <a:srcRect l="-2656" t="972" r="46406" b="-972"/>
          <a:stretch/>
        </p:blipFill>
        <p:spPr>
          <a:xfrm>
            <a:off x="638966" y="-1267182"/>
            <a:ext cx="900000" cy="900000"/>
          </a:xfrm>
          <a:prstGeom prst="ellipse">
            <a:avLst/>
          </a:prstGeom>
        </p:spPr>
      </p:pic>
      <p:pic>
        <p:nvPicPr>
          <p:cNvPr id="4" name="Picture 3" descr="A screenshot of a web page&#10;&#10;Description automatically generated">
            <a:extLst>
              <a:ext uri="{FF2B5EF4-FFF2-40B4-BE49-F238E27FC236}">
                <a16:creationId xmlns:a16="http://schemas.microsoft.com/office/drawing/2014/main" id="{701049D1-DD5D-7610-8444-F4A20FAEDCDC}"/>
              </a:ext>
            </a:extLst>
          </p:cNvPr>
          <p:cNvPicPr>
            <a:picLocks noChangeAspect="1"/>
          </p:cNvPicPr>
          <p:nvPr/>
        </p:nvPicPr>
        <p:blipFill rotWithShape="1">
          <a:blip r:embed="rId5">
            <a:extLst>
              <a:ext uri="{28A0092B-C50C-407E-A947-70E740481C1C}">
                <a14:useLocalDpi xmlns:a14="http://schemas.microsoft.com/office/drawing/2010/main" val="0"/>
              </a:ext>
            </a:extLst>
          </a:blip>
          <a:srcRect l="22500" t="868" r="21250" b="-868"/>
          <a:stretch/>
        </p:blipFill>
        <p:spPr>
          <a:xfrm>
            <a:off x="600075" y="-254916"/>
            <a:ext cx="900000" cy="900000"/>
          </a:xfrm>
          <a:prstGeom prst="ellipse">
            <a:avLst/>
          </a:prstGeom>
        </p:spPr>
      </p:pic>
      <p:pic>
        <p:nvPicPr>
          <p:cNvPr id="5" name="Picture 4">
            <a:extLst>
              <a:ext uri="{FF2B5EF4-FFF2-40B4-BE49-F238E27FC236}">
                <a16:creationId xmlns:a16="http://schemas.microsoft.com/office/drawing/2014/main" id="{52C11E71-8AAF-6CF3-F1EC-FB0A3AEFCD89}"/>
              </a:ext>
            </a:extLst>
          </p:cNvPr>
          <p:cNvPicPr>
            <a:picLocks noChangeAspect="1"/>
          </p:cNvPicPr>
          <p:nvPr/>
        </p:nvPicPr>
        <p:blipFill rotWithShape="1">
          <a:blip r:embed="rId6">
            <a:extLst>
              <a:ext uri="{28A0092B-C50C-407E-A947-70E740481C1C}">
                <a14:useLocalDpi xmlns:a14="http://schemas.microsoft.com/office/drawing/2010/main" val="0"/>
              </a:ext>
            </a:extLst>
          </a:blip>
          <a:srcRect l="21875" r="21875"/>
          <a:stretch/>
        </p:blipFill>
        <p:spPr>
          <a:xfrm>
            <a:off x="600075" y="757350"/>
            <a:ext cx="900000" cy="900000"/>
          </a:xfrm>
          <a:prstGeom prst="ellipse">
            <a:avLst/>
          </a:prstGeom>
        </p:spPr>
      </p:pic>
      <p:pic>
        <p:nvPicPr>
          <p:cNvPr id="6" name="Picture 5" descr="A screenshot of a computer&#10;&#10;Description automatically generated">
            <a:extLst>
              <a:ext uri="{FF2B5EF4-FFF2-40B4-BE49-F238E27FC236}">
                <a16:creationId xmlns:a16="http://schemas.microsoft.com/office/drawing/2014/main" id="{4C5AF615-C0E0-2F13-EF76-3A63F7317462}"/>
              </a:ext>
            </a:extLst>
          </p:cNvPr>
          <p:cNvPicPr>
            <a:picLocks noChangeAspect="1"/>
          </p:cNvPicPr>
          <p:nvPr/>
        </p:nvPicPr>
        <p:blipFill rotWithShape="1">
          <a:blip r:embed="rId7">
            <a:extLst>
              <a:ext uri="{28A0092B-C50C-407E-A947-70E740481C1C}">
                <a14:useLocalDpi xmlns:a14="http://schemas.microsoft.com/office/drawing/2010/main" val="0"/>
              </a:ext>
            </a:extLst>
          </a:blip>
          <a:srcRect l="167" t="42157" r="67421" b="221"/>
          <a:stretch/>
        </p:blipFill>
        <p:spPr>
          <a:xfrm>
            <a:off x="190500" y="1769616"/>
            <a:ext cx="1800000" cy="1800000"/>
          </a:xfrm>
          <a:prstGeom prst="ellipse">
            <a:avLst/>
          </a:prstGeom>
        </p:spPr>
      </p:pic>
      <p:pic>
        <p:nvPicPr>
          <p:cNvPr id="7" name="Picture 6" descr="A screenshot of a computer&#10;&#10;Description automatically generated">
            <a:extLst>
              <a:ext uri="{FF2B5EF4-FFF2-40B4-BE49-F238E27FC236}">
                <a16:creationId xmlns:a16="http://schemas.microsoft.com/office/drawing/2014/main" id="{EBAF9FC6-237E-28B6-EF2F-F4E5F97A156D}"/>
              </a:ext>
            </a:extLst>
          </p:cNvPr>
          <p:cNvPicPr>
            <a:picLocks noChangeAspect="1"/>
          </p:cNvPicPr>
          <p:nvPr/>
        </p:nvPicPr>
        <p:blipFill rotWithShape="1">
          <a:blip r:embed="rId8">
            <a:extLst>
              <a:ext uri="{28A0092B-C50C-407E-A947-70E740481C1C}">
                <a14:useLocalDpi xmlns:a14="http://schemas.microsoft.com/office/drawing/2010/main" val="0"/>
              </a:ext>
            </a:extLst>
          </a:blip>
          <a:srcRect l="468" t="-174" r="43282" b="174"/>
          <a:stretch/>
        </p:blipFill>
        <p:spPr>
          <a:xfrm>
            <a:off x="600075" y="3730446"/>
            <a:ext cx="900000" cy="900000"/>
          </a:xfrm>
          <a:prstGeom prst="ellipse">
            <a:avLst/>
          </a:prstGeom>
        </p:spPr>
      </p:pic>
      <p:pic>
        <p:nvPicPr>
          <p:cNvPr id="8" name="Picture 7" descr="A screenshot of a website&#10;&#10;Description automatically generated">
            <a:extLst>
              <a:ext uri="{FF2B5EF4-FFF2-40B4-BE49-F238E27FC236}">
                <a16:creationId xmlns:a16="http://schemas.microsoft.com/office/drawing/2014/main" id="{36693673-9B9C-25E0-4511-5FA7CC70D896}"/>
              </a:ext>
            </a:extLst>
          </p:cNvPr>
          <p:cNvPicPr>
            <a:picLocks noChangeAspect="1"/>
          </p:cNvPicPr>
          <p:nvPr/>
        </p:nvPicPr>
        <p:blipFill rotWithShape="1">
          <a:blip r:embed="rId9">
            <a:extLst>
              <a:ext uri="{28A0092B-C50C-407E-A947-70E740481C1C}">
                <a14:useLocalDpi xmlns:a14="http://schemas.microsoft.com/office/drawing/2010/main" val="0"/>
              </a:ext>
            </a:extLst>
          </a:blip>
          <a:srcRect l="21875" r="21875"/>
          <a:stretch/>
        </p:blipFill>
        <p:spPr>
          <a:xfrm>
            <a:off x="600075" y="4874387"/>
            <a:ext cx="900000" cy="900000"/>
          </a:xfrm>
          <a:prstGeom prst="ellipse">
            <a:avLst/>
          </a:prstGeom>
        </p:spPr>
      </p:pic>
      <p:pic>
        <p:nvPicPr>
          <p:cNvPr id="9" name="Picture 8" descr="A screenshot of a computer&#10;&#10;Description automatically generated">
            <a:extLst>
              <a:ext uri="{FF2B5EF4-FFF2-40B4-BE49-F238E27FC236}">
                <a16:creationId xmlns:a16="http://schemas.microsoft.com/office/drawing/2014/main" id="{123072B6-DD01-7C75-27B7-8FD0CF0AB8AB}"/>
              </a:ext>
            </a:extLst>
          </p:cNvPr>
          <p:cNvPicPr>
            <a:picLocks noChangeAspect="1"/>
          </p:cNvPicPr>
          <p:nvPr/>
        </p:nvPicPr>
        <p:blipFill rotWithShape="1">
          <a:blip r:embed="rId10">
            <a:extLst>
              <a:ext uri="{28A0092B-C50C-407E-A947-70E740481C1C}">
                <a14:useLocalDpi xmlns:a14="http://schemas.microsoft.com/office/drawing/2010/main" val="0"/>
              </a:ext>
            </a:extLst>
          </a:blip>
          <a:srcRect l="25781" t="-1361" r="17969" b="1361"/>
          <a:stretch/>
        </p:blipFill>
        <p:spPr>
          <a:xfrm>
            <a:off x="600075" y="5818568"/>
            <a:ext cx="900000" cy="900000"/>
          </a:xfrm>
          <a:prstGeom prst="ellipse">
            <a:avLst/>
          </a:prstGeom>
        </p:spPr>
      </p:pic>
    </p:spTree>
    <p:extLst>
      <p:ext uri="{BB962C8B-B14F-4D97-AF65-F5344CB8AC3E}">
        <p14:creationId xmlns:p14="http://schemas.microsoft.com/office/powerpoint/2010/main" val="827613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flip="none" rotWithShape="1">
          <a:gsLst>
            <a:gs pos="45000">
              <a:schemeClr val="tx1"/>
            </a:gs>
            <a:gs pos="100000">
              <a:schemeClr val="tx1">
                <a:alpha val="0"/>
              </a:schemeClr>
            </a:gs>
          </a:gsLst>
          <a:lin ang="2700000" scaled="1"/>
          <a:tileRect/>
        </a:gradFill>
        <a:effectLst/>
      </p:bgPr>
    </p:bg>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F2B6C43F-F49D-5908-F551-38D940D884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000" y="0"/>
            <a:ext cx="15646400" cy="8801100"/>
          </a:xfrm>
          <a:prstGeom prst="rect">
            <a:avLst/>
          </a:prstGeom>
        </p:spPr>
      </p:pic>
      <p:sp>
        <p:nvSpPr>
          <p:cNvPr id="10" name="Rectangle 9">
            <a:extLst>
              <a:ext uri="{FF2B5EF4-FFF2-40B4-BE49-F238E27FC236}">
                <a16:creationId xmlns:a16="http://schemas.microsoft.com/office/drawing/2014/main" id="{62826804-E6F2-941C-8AFF-126FC5F699C1}"/>
              </a:ext>
            </a:extLst>
          </p:cNvPr>
          <p:cNvSpPr/>
          <p:nvPr/>
        </p:nvSpPr>
        <p:spPr>
          <a:xfrm>
            <a:off x="0" y="0"/>
            <a:ext cx="12192000" cy="6858000"/>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D4CD9567-6355-6696-1C8E-8A183B3178E8}"/>
              </a:ext>
            </a:extLst>
          </p:cNvPr>
          <p:cNvPicPr>
            <a:picLocks noChangeAspect="1"/>
          </p:cNvPicPr>
          <p:nvPr/>
        </p:nvPicPr>
        <p:blipFill rotWithShape="1">
          <a:blip r:embed="rId3">
            <a:extLst>
              <a:ext uri="{28A0092B-C50C-407E-A947-70E740481C1C}">
                <a14:useLocalDpi xmlns:a14="http://schemas.microsoft.com/office/drawing/2010/main" val="0"/>
              </a:ext>
            </a:extLst>
          </a:blip>
          <a:srcRect l="-5078" t="-2049" r="48828" b="2049"/>
          <a:stretch/>
        </p:blipFill>
        <p:spPr>
          <a:xfrm>
            <a:off x="681718" y="-3325232"/>
            <a:ext cx="900000" cy="900000"/>
          </a:xfrm>
          <a:prstGeom prst="ellipse">
            <a:avLst/>
          </a:prstGeom>
        </p:spPr>
      </p:pic>
      <p:pic>
        <p:nvPicPr>
          <p:cNvPr id="3" name="Picture 2" descr="A screenshot of a login form&#10;&#10;Description automatically generated">
            <a:extLst>
              <a:ext uri="{FF2B5EF4-FFF2-40B4-BE49-F238E27FC236}">
                <a16:creationId xmlns:a16="http://schemas.microsoft.com/office/drawing/2014/main" id="{39E29DFE-74E9-850C-474D-7BA147F9D8CC}"/>
              </a:ext>
            </a:extLst>
          </p:cNvPr>
          <p:cNvPicPr>
            <a:picLocks noChangeAspect="1"/>
          </p:cNvPicPr>
          <p:nvPr/>
        </p:nvPicPr>
        <p:blipFill rotWithShape="1">
          <a:blip r:embed="rId4">
            <a:extLst>
              <a:ext uri="{28A0092B-C50C-407E-A947-70E740481C1C}">
                <a14:useLocalDpi xmlns:a14="http://schemas.microsoft.com/office/drawing/2010/main" val="0"/>
              </a:ext>
            </a:extLst>
          </a:blip>
          <a:srcRect l="-2656" t="972" r="46406" b="-972"/>
          <a:stretch/>
        </p:blipFill>
        <p:spPr>
          <a:xfrm>
            <a:off x="681718" y="-2312966"/>
            <a:ext cx="900000" cy="900000"/>
          </a:xfrm>
          <a:prstGeom prst="ellipse">
            <a:avLst/>
          </a:prstGeom>
        </p:spPr>
      </p:pic>
      <p:pic>
        <p:nvPicPr>
          <p:cNvPr id="4" name="Picture 3" descr="A screenshot of a web page&#10;&#10;Description automatically generated">
            <a:extLst>
              <a:ext uri="{FF2B5EF4-FFF2-40B4-BE49-F238E27FC236}">
                <a16:creationId xmlns:a16="http://schemas.microsoft.com/office/drawing/2014/main" id="{AC199857-7960-3BBE-CF64-6323C44FA608}"/>
              </a:ext>
            </a:extLst>
          </p:cNvPr>
          <p:cNvPicPr>
            <a:picLocks noChangeAspect="1"/>
          </p:cNvPicPr>
          <p:nvPr/>
        </p:nvPicPr>
        <p:blipFill rotWithShape="1">
          <a:blip r:embed="rId5">
            <a:extLst>
              <a:ext uri="{28A0092B-C50C-407E-A947-70E740481C1C}">
                <a14:useLocalDpi xmlns:a14="http://schemas.microsoft.com/office/drawing/2010/main" val="0"/>
              </a:ext>
            </a:extLst>
          </a:blip>
          <a:srcRect l="22500" t="868" r="21250" b="-868"/>
          <a:stretch/>
        </p:blipFill>
        <p:spPr>
          <a:xfrm>
            <a:off x="642827" y="-1300700"/>
            <a:ext cx="900000" cy="900000"/>
          </a:xfrm>
          <a:prstGeom prst="ellipse">
            <a:avLst/>
          </a:prstGeom>
        </p:spPr>
      </p:pic>
      <p:pic>
        <p:nvPicPr>
          <p:cNvPr id="5" name="Picture 4">
            <a:extLst>
              <a:ext uri="{FF2B5EF4-FFF2-40B4-BE49-F238E27FC236}">
                <a16:creationId xmlns:a16="http://schemas.microsoft.com/office/drawing/2014/main" id="{F5A616A2-F8B5-1047-8D7A-995F8FCFB713}"/>
              </a:ext>
            </a:extLst>
          </p:cNvPr>
          <p:cNvPicPr>
            <a:picLocks noChangeAspect="1"/>
          </p:cNvPicPr>
          <p:nvPr/>
        </p:nvPicPr>
        <p:blipFill rotWithShape="1">
          <a:blip r:embed="rId6">
            <a:extLst>
              <a:ext uri="{28A0092B-C50C-407E-A947-70E740481C1C}">
                <a14:useLocalDpi xmlns:a14="http://schemas.microsoft.com/office/drawing/2010/main" val="0"/>
              </a:ext>
            </a:extLst>
          </a:blip>
          <a:srcRect l="21875" r="21875"/>
          <a:stretch/>
        </p:blipFill>
        <p:spPr>
          <a:xfrm>
            <a:off x="642827" y="-288434"/>
            <a:ext cx="900000" cy="900000"/>
          </a:xfrm>
          <a:prstGeom prst="ellipse">
            <a:avLst/>
          </a:prstGeom>
        </p:spPr>
      </p:pic>
      <p:pic>
        <p:nvPicPr>
          <p:cNvPr id="6" name="Picture 5" descr="A screenshot of a computer&#10;&#10;Description automatically generated">
            <a:extLst>
              <a:ext uri="{FF2B5EF4-FFF2-40B4-BE49-F238E27FC236}">
                <a16:creationId xmlns:a16="http://schemas.microsoft.com/office/drawing/2014/main" id="{0A1B8D86-9AD7-79B0-4FB1-9161448236C4}"/>
              </a:ext>
            </a:extLst>
          </p:cNvPr>
          <p:cNvPicPr>
            <a:picLocks noChangeAspect="1"/>
          </p:cNvPicPr>
          <p:nvPr/>
        </p:nvPicPr>
        <p:blipFill rotWithShape="1">
          <a:blip r:embed="rId7">
            <a:extLst>
              <a:ext uri="{28A0092B-C50C-407E-A947-70E740481C1C}">
                <a14:useLocalDpi xmlns:a14="http://schemas.microsoft.com/office/drawing/2010/main" val="0"/>
              </a:ext>
            </a:extLst>
          </a:blip>
          <a:srcRect l="167" t="42157" r="67421" b="221"/>
          <a:stretch/>
        </p:blipFill>
        <p:spPr>
          <a:xfrm>
            <a:off x="642827" y="723832"/>
            <a:ext cx="900000" cy="900000"/>
          </a:xfrm>
          <a:prstGeom prst="ellipse">
            <a:avLst/>
          </a:prstGeom>
        </p:spPr>
      </p:pic>
      <p:pic>
        <p:nvPicPr>
          <p:cNvPr id="7" name="Picture 6" descr="A screenshot of a computer&#10;&#10;Description automatically generated">
            <a:extLst>
              <a:ext uri="{FF2B5EF4-FFF2-40B4-BE49-F238E27FC236}">
                <a16:creationId xmlns:a16="http://schemas.microsoft.com/office/drawing/2014/main" id="{BAE23220-AF80-339A-BDA5-830E2A640C7E}"/>
              </a:ext>
            </a:extLst>
          </p:cNvPr>
          <p:cNvPicPr>
            <a:picLocks noChangeAspect="1"/>
          </p:cNvPicPr>
          <p:nvPr/>
        </p:nvPicPr>
        <p:blipFill rotWithShape="1">
          <a:blip r:embed="rId2">
            <a:extLst>
              <a:ext uri="{28A0092B-C50C-407E-A947-70E740481C1C}">
                <a14:useLocalDpi xmlns:a14="http://schemas.microsoft.com/office/drawing/2010/main" val="0"/>
              </a:ext>
            </a:extLst>
          </a:blip>
          <a:srcRect l="468" t="-174" r="43282" b="174"/>
          <a:stretch/>
        </p:blipFill>
        <p:spPr>
          <a:xfrm>
            <a:off x="190500" y="1763804"/>
            <a:ext cx="1800000" cy="1800000"/>
          </a:xfrm>
          <a:prstGeom prst="ellipse">
            <a:avLst/>
          </a:prstGeom>
        </p:spPr>
      </p:pic>
      <p:pic>
        <p:nvPicPr>
          <p:cNvPr id="8" name="Picture 7" descr="A screenshot of a website&#10;&#10;Description automatically generated">
            <a:extLst>
              <a:ext uri="{FF2B5EF4-FFF2-40B4-BE49-F238E27FC236}">
                <a16:creationId xmlns:a16="http://schemas.microsoft.com/office/drawing/2014/main" id="{842B4842-C28C-5055-425D-A9E4B1548FC9}"/>
              </a:ext>
            </a:extLst>
          </p:cNvPr>
          <p:cNvPicPr>
            <a:picLocks noChangeAspect="1"/>
          </p:cNvPicPr>
          <p:nvPr/>
        </p:nvPicPr>
        <p:blipFill rotWithShape="1">
          <a:blip r:embed="rId8">
            <a:extLst>
              <a:ext uri="{28A0092B-C50C-407E-A947-70E740481C1C}">
                <a14:useLocalDpi xmlns:a14="http://schemas.microsoft.com/office/drawing/2010/main" val="0"/>
              </a:ext>
            </a:extLst>
          </a:blip>
          <a:srcRect l="21875" r="21875"/>
          <a:stretch/>
        </p:blipFill>
        <p:spPr>
          <a:xfrm>
            <a:off x="640500" y="3623244"/>
            <a:ext cx="900000" cy="900000"/>
          </a:xfrm>
          <a:prstGeom prst="ellipse">
            <a:avLst/>
          </a:prstGeom>
        </p:spPr>
      </p:pic>
      <p:pic>
        <p:nvPicPr>
          <p:cNvPr id="9" name="Picture 8" descr="A screenshot of a computer&#10;&#10;Description automatically generated">
            <a:extLst>
              <a:ext uri="{FF2B5EF4-FFF2-40B4-BE49-F238E27FC236}">
                <a16:creationId xmlns:a16="http://schemas.microsoft.com/office/drawing/2014/main" id="{0BA5B699-D79F-34DD-41CE-643630A20F01}"/>
              </a:ext>
            </a:extLst>
          </p:cNvPr>
          <p:cNvPicPr>
            <a:picLocks noChangeAspect="1"/>
          </p:cNvPicPr>
          <p:nvPr/>
        </p:nvPicPr>
        <p:blipFill rotWithShape="1">
          <a:blip r:embed="rId9">
            <a:extLst>
              <a:ext uri="{28A0092B-C50C-407E-A947-70E740481C1C}">
                <a14:useLocalDpi xmlns:a14="http://schemas.microsoft.com/office/drawing/2010/main" val="0"/>
              </a:ext>
            </a:extLst>
          </a:blip>
          <a:srcRect l="25781" t="-1361" r="17969" b="1361"/>
          <a:stretch/>
        </p:blipFill>
        <p:spPr>
          <a:xfrm>
            <a:off x="640500" y="4582684"/>
            <a:ext cx="900000" cy="900000"/>
          </a:xfrm>
          <a:prstGeom prst="ellipse">
            <a:avLst/>
          </a:prstGeom>
        </p:spPr>
      </p:pic>
    </p:spTree>
    <p:extLst>
      <p:ext uri="{BB962C8B-B14F-4D97-AF65-F5344CB8AC3E}">
        <p14:creationId xmlns:p14="http://schemas.microsoft.com/office/powerpoint/2010/main" val="1561111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281C0D3-182B-E974-C698-F6F90070AED4}"/>
              </a:ext>
            </a:extLst>
          </p:cNvPr>
          <p:cNvSpPr/>
          <p:nvPr/>
        </p:nvSpPr>
        <p:spPr>
          <a:xfrm>
            <a:off x="0" y="0"/>
            <a:ext cx="12192000" cy="6858000"/>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805AC467-1D2E-7BAE-627B-1F78FB97F59C}"/>
              </a:ext>
            </a:extLst>
          </p:cNvPr>
          <p:cNvPicPr>
            <a:picLocks noChangeAspect="1"/>
          </p:cNvPicPr>
          <p:nvPr/>
        </p:nvPicPr>
        <p:blipFill rotWithShape="1">
          <a:blip r:embed="rId3">
            <a:extLst>
              <a:ext uri="{28A0092B-C50C-407E-A947-70E740481C1C}">
                <a14:useLocalDpi xmlns:a14="http://schemas.microsoft.com/office/drawing/2010/main" val="0"/>
              </a:ext>
            </a:extLst>
          </a:blip>
          <a:srcRect l="-5078" t="-2049" r="48828" b="2049"/>
          <a:stretch/>
        </p:blipFill>
        <p:spPr>
          <a:xfrm>
            <a:off x="638966" y="-4368621"/>
            <a:ext cx="900000" cy="900000"/>
          </a:xfrm>
          <a:prstGeom prst="ellipse">
            <a:avLst/>
          </a:prstGeom>
        </p:spPr>
      </p:pic>
      <p:pic>
        <p:nvPicPr>
          <p:cNvPr id="3" name="Picture 2" descr="A screenshot of a login form&#10;&#10;Description automatically generated">
            <a:extLst>
              <a:ext uri="{FF2B5EF4-FFF2-40B4-BE49-F238E27FC236}">
                <a16:creationId xmlns:a16="http://schemas.microsoft.com/office/drawing/2014/main" id="{48958B77-0F3B-026D-9ED7-FEB2830FF23B}"/>
              </a:ext>
            </a:extLst>
          </p:cNvPr>
          <p:cNvPicPr>
            <a:picLocks noChangeAspect="1"/>
          </p:cNvPicPr>
          <p:nvPr/>
        </p:nvPicPr>
        <p:blipFill rotWithShape="1">
          <a:blip r:embed="rId4">
            <a:extLst>
              <a:ext uri="{28A0092B-C50C-407E-A947-70E740481C1C}">
                <a14:useLocalDpi xmlns:a14="http://schemas.microsoft.com/office/drawing/2010/main" val="0"/>
              </a:ext>
            </a:extLst>
          </a:blip>
          <a:srcRect l="-2656" t="972" r="46406" b="-972"/>
          <a:stretch/>
        </p:blipFill>
        <p:spPr>
          <a:xfrm>
            <a:off x="638966" y="-3356355"/>
            <a:ext cx="900000" cy="900000"/>
          </a:xfrm>
          <a:prstGeom prst="ellipse">
            <a:avLst/>
          </a:prstGeom>
        </p:spPr>
      </p:pic>
      <p:pic>
        <p:nvPicPr>
          <p:cNvPr id="4" name="Picture 3" descr="A screenshot of a web page&#10;&#10;Description automatically generated">
            <a:extLst>
              <a:ext uri="{FF2B5EF4-FFF2-40B4-BE49-F238E27FC236}">
                <a16:creationId xmlns:a16="http://schemas.microsoft.com/office/drawing/2014/main" id="{CD3845C5-02D7-38EC-445B-18C818BF8888}"/>
              </a:ext>
            </a:extLst>
          </p:cNvPr>
          <p:cNvPicPr>
            <a:picLocks noChangeAspect="1"/>
          </p:cNvPicPr>
          <p:nvPr/>
        </p:nvPicPr>
        <p:blipFill rotWithShape="1">
          <a:blip r:embed="rId5">
            <a:extLst>
              <a:ext uri="{28A0092B-C50C-407E-A947-70E740481C1C}">
                <a14:useLocalDpi xmlns:a14="http://schemas.microsoft.com/office/drawing/2010/main" val="0"/>
              </a:ext>
            </a:extLst>
          </a:blip>
          <a:srcRect l="22500" t="868" r="21250" b="-868"/>
          <a:stretch/>
        </p:blipFill>
        <p:spPr>
          <a:xfrm>
            <a:off x="600075" y="-2344089"/>
            <a:ext cx="900000" cy="900000"/>
          </a:xfrm>
          <a:prstGeom prst="ellipse">
            <a:avLst/>
          </a:prstGeom>
        </p:spPr>
      </p:pic>
      <p:pic>
        <p:nvPicPr>
          <p:cNvPr id="5" name="Picture 4">
            <a:extLst>
              <a:ext uri="{FF2B5EF4-FFF2-40B4-BE49-F238E27FC236}">
                <a16:creationId xmlns:a16="http://schemas.microsoft.com/office/drawing/2014/main" id="{EF35D789-369F-FE97-7BF4-F884514F806C}"/>
              </a:ext>
            </a:extLst>
          </p:cNvPr>
          <p:cNvPicPr>
            <a:picLocks noChangeAspect="1"/>
          </p:cNvPicPr>
          <p:nvPr/>
        </p:nvPicPr>
        <p:blipFill rotWithShape="1">
          <a:blip r:embed="rId6">
            <a:extLst>
              <a:ext uri="{28A0092B-C50C-407E-A947-70E740481C1C}">
                <a14:useLocalDpi xmlns:a14="http://schemas.microsoft.com/office/drawing/2010/main" val="0"/>
              </a:ext>
            </a:extLst>
          </a:blip>
          <a:srcRect l="21875" r="21875"/>
          <a:stretch/>
        </p:blipFill>
        <p:spPr>
          <a:xfrm>
            <a:off x="600075" y="-1331823"/>
            <a:ext cx="900000" cy="900000"/>
          </a:xfrm>
          <a:prstGeom prst="ellipse">
            <a:avLst/>
          </a:prstGeom>
        </p:spPr>
      </p:pic>
      <p:pic>
        <p:nvPicPr>
          <p:cNvPr id="6" name="Picture 5" descr="A screenshot of a computer&#10;&#10;Description automatically generated">
            <a:extLst>
              <a:ext uri="{FF2B5EF4-FFF2-40B4-BE49-F238E27FC236}">
                <a16:creationId xmlns:a16="http://schemas.microsoft.com/office/drawing/2014/main" id="{01F1FFC3-3494-8BED-DB8C-193DDE937457}"/>
              </a:ext>
            </a:extLst>
          </p:cNvPr>
          <p:cNvPicPr>
            <a:picLocks noChangeAspect="1"/>
          </p:cNvPicPr>
          <p:nvPr/>
        </p:nvPicPr>
        <p:blipFill rotWithShape="1">
          <a:blip r:embed="rId7">
            <a:extLst>
              <a:ext uri="{28A0092B-C50C-407E-A947-70E740481C1C}">
                <a14:useLocalDpi xmlns:a14="http://schemas.microsoft.com/office/drawing/2010/main" val="0"/>
              </a:ext>
            </a:extLst>
          </a:blip>
          <a:srcRect l="167" t="42157" r="67421" b="221"/>
          <a:stretch/>
        </p:blipFill>
        <p:spPr>
          <a:xfrm>
            <a:off x="600075" y="-319557"/>
            <a:ext cx="900000" cy="900000"/>
          </a:xfrm>
          <a:prstGeom prst="ellipse">
            <a:avLst/>
          </a:prstGeom>
        </p:spPr>
      </p:pic>
      <p:pic>
        <p:nvPicPr>
          <p:cNvPr id="7" name="Picture 6" descr="A screenshot of a computer&#10;&#10;Description automatically generated">
            <a:extLst>
              <a:ext uri="{FF2B5EF4-FFF2-40B4-BE49-F238E27FC236}">
                <a16:creationId xmlns:a16="http://schemas.microsoft.com/office/drawing/2014/main" id="{08449A0A-6A7E-5947-D856-E31B89237166}"/>
              </a:ext>
            </a:extLst>
          </p:cNvPr>
          <p:cNvPicPr>
            <a:picLocks noChangeAspect="1"/>
          </p:cNvPicPr>
          <p:nvPr/>
        </p:nvPicPr>
        <p:blipFill rotWithShape="1">
          <a:blip r:embed="rId8">
            <a:extLst>
              <a:ext uri="{28A0092B-C50C-407E-A947-70E740481C1C}">
                <a14:useLocalDpi xmlns:a14="http://schemas.microsoft.com/office/drawing/2010/main" val="0"/>
              </a:ext>
            </a:extLst>
          </a:blip>
          <a:srcRect l="468" t="-174" r="43282" b="174"/>
          <a:stretch/>
        </p:blipFill>
        <p:spPr>
          <a:xfrm>
            <a:off x="600075" y="692709"/>
            <a:ext cx="900000" cy="900000"/>
          </a:xfrm>
          <a:prstGeom prst="ellipse">
            <a:avLst/>
          </a:prstGeom>
        </p:spPr>
      </p:pic>
      <p:pic>
        <p:nvPicPr>
          <p:cNvPr id="8" name="Picture 7" descr="A screenshot of a website&#10;&#10;Description automatically generated">
            <a:extLst>
              <a:ext uri="{FF2B5EF4-FFF2-40B4-BE49-F238E27FC236}">
                <a16:creationId xmlns:a16="http://schemas.microsoft.com/office/drawing/2014/main" id="{CB17A30B-0966-58BE-D4B1-9BC1DC4218AD}"/>
              </a:ext>
            </a:extLst>
          </p:cNvPr>
          <p:cNvPicPr>
            <a:picLocks noChangeAspect="1"/>
          </p:cNvPicPr>
          <p:nvPr/>
        </p:nvPicPr>
        <p:blipFill rotWithShape="1">
          <a:blip r:embed="rId9">
            <a:extLst>
              <a:ext uri="{28A0092B-C50C-407E-A947-70E740481C1C}">
                <a14:useLocalDpi xmlns:a14="http://schemas.microsoft.com/office/drawing/2010/main" val="0"/>
              </a:ext>
            </a:extLst>
          </a:blip>
          <a:srcRect l="21875" r="21875"/>
          <a:stretch/>
        </p:blipFill>
        <p:spPr>
          <a:xfrm>
            <a:off x="190500" y="1752600"/>
            <a:ext cx="1800000" cy="1800000"/>
          </a:xfrm>
          <a:prstGeom prst="ellipse">
            <a:avLst/>
          </a:prstGeom>
        </p:spPr>
      </p:pic>
      <p:pic>
        <p:nvPicPr>
          <p:cNvPr id="9" name="Picture 8" descr="A screenshot of a computer&#10;&#10;Description automatically generated">
            <a:extLst>
              <a:ext uri="{FF2B5EF4-FFF2-40B4-BE49-F238E27FC236}">
                <a16:creationId xmlns:a16="http://schemas.microsoft.com/office/drawing/2014/main" id="{79663A89-0A2F-B2E1-90AC-BF603EFA05E8}"/>
              </a:ext>
            </a:extLst>
          </p:cNvPr>
          <p:cNvPicPr>
            <a:picLocks noChangeAspect="1"/>
          </p:cNvPicPr>
          <p:nvPr/>
        </p:nvPicPr>
        <p:blipFill rotWithShape="1">
          <a:blip r:embed="rId10">
            <a:extLst>
              <a:ext uri="{28A0092B-C50C-407E-A947-70E740481C1C}">
                <a14:useLocalDpi xmlns:a14="http://schemas.microsoft.com/office/drawing/2010/main" val="0"/>
              </a:ext>
            </a:extLst>
          </a:blip>
          <a:srcRect l="25781" t="-1361" r="17969" b="1361"/>
          <a:stretch/>
        </p:blipFill>
        <p:spPr>
          <a:xfrm>
            <a:off x="600075" y="3841773"/>
            <a:ext cx="900000" cy="900000"/>
          </a:xfrm>
          <a:prstGeom prst="ellipse">
            <a:avLst/>
          </a:prstGeom>
        </p:spPr>
      </p:pic>
    </p:spTree>
    <p:extLst>
      <p:ext uri="{BB962C8B-B14F-4D97-AF65-F5344CB8AC3E}">
        <p14:creationId xmlns:p14="http://schemas.microsoft.com/office/powerpoint/2010/main" val="1347838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74B7D6-9A08-BC2A-A728-7D934BC0D462}"/>
              </a:ext>
            </a:extLst>
          </p:cNvPr>
          <p:cNvSpPr/>
          <p:nvPr/>
        </p:nvSpPr>
        <p:spPr>
          <a:xfrm>
            <a:off x="0" y="0"/>
            <a:ext cx="12192000" cy="6858000"/>
          </a:xfrm>
          <a:prstGeom prst="rect">
            <a:avLst/>
          </a:prstGeom>
          <a:gradFill flip="none" rotWithShape="1">
            <a:gsLst>
              <a:gs pos="0">
                <a:schemeClr val="tx1"/>
              </a:gs>
              <a:gs pos="100000">
                <a:schemeClr val="tx1">
                  <a:alpha val="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10;&#10;Description automatically generated">
            <a:extLst>
              <a:ext uri="{FF2B5EF4-FFF2-40B4-BE49-F238E27FC236}">
                <a16:creationId xmlns:a16="http://schemas.microsoft.com/office/drawing/2014/main" id="{4C8B75AE-60CF-4D1B-F1CB-50EE8AE9395C}"/>
              </a:ext>
            </a:extLst>
          </p:cNvPr>
          <p:cNvPicPr>
            <a:picLocks noChangeAspect="1"/>
          </p:cNvPicPr>
          <p:nvPr/>
        </p:nvPicPr>
        <p:blipFill rotWithShape="1">
          <a:blip r:embed="rId3">
            <a:extLst>
              <a:ext uri="{28A0092B-C50C-407E-A947-70E740481C1C}">
                <a14:useLocalDpi xmlns:a14="http://schemas.microsoft.com/office/drawing/2010/main" val="0"/>
              </a:ext>
            </a:extLst>
          </a:blip>
          <a:srcRect l="-5078" t="-2049" r="48828" b="2049"/>
          <a:stretch/>
        </p:blipFill>
        <p:spPr>
          <a:xfrm>
            <a:off x="648491" y="-5333264"/>
            <a:ext cx="900000" cy="900000"/>
          </a:xfrm>
          <a:prstGeom prst="ellipse">
            <a:avLst/>
          </a:prstGeom>
        </p:spPr>
      </p:pic>
      <p:pic>
        <p:nvPicPr>
          <p:cNvPr id="3" name="Picture 2" descr="A screenshot of a login form&#10;&#10;Description automatically generated">
            <a:extLst>
              <a:ext uri="{FF2B5EF4-FFF2-40B4-BE49-F238E27FC236}">
                <a16:creationId xmlns:a16="http://schemas.microsoft.com/office/drawing/2014/main" id="{14F5BCD3-4187-3A76-EA54-2A1A817AA1BA}"/>
              </a:ext>
            </a:extLst>
          </p:cNvPr>
          <p:cNvPicPr>
            <a:picLocks noChangeAspect="1"/>
          </p:cNvPicPr>
          <p:nvPr/>
        </p:nvPicPr>
        <p:blipFill rotWithShape="1">
          <a:blip r:embed="rId4">
            <a:extLst>
              <a:ext uri="{28A0092B-C50C-407E-A947-70E740481C1C}">
                <a14:useLocalDpi xmlns:a14="http://schemas.microsoft.com/office/drawing/2010/main" val="0"/>
              </a:ext>
            </a:extLst>
          </a:blip>
          <a:srcRect l="-2656" t="972" r="46406" b="-972"/>
          <a:stretch/>
        </p:blipFill>
        <p:spPr>
          <a:xfrm>
            <a:off x="648491" y="-4320998"/>
            <a:ext cx="900000" cy="900000"/>
          </a:xfrm>
          <a:prstGeom prst="ellipse">
            <a:avLst/>
          </a:prstGeom>
        </p:spPr>
      </p:pic>
      <p:pic>
        <p:nvPicPr>
          <p:cNvPr id="4" name="Picture 3" descr="A screenshot of a web page&#10;&#10;Description automatically generated">
            <a:extLst>
              <a:ext uri="{FF2B5EF4-FFF2-40B4-BE49-F238E27FC236}">
                <a16:creationId xmlns:a16="http://schemas.microsoft.com/office/drawing/2014/main" id="{9D8D34EA-FB15-3C57-EEE9-F7F0E1BE74B0}"/>
              </a:ext>
            </a:extLst>
          </p:cNvPr>
          <p:cNvPicPr>
            <a:picLocks noChangeAspect="1"/>
          </p:cNvPicPr>
          <p:nvPr/>
        </p:nvPicPr>
        <p:blipFill rotWithShape="1">
          <a:blip r:embed="rId5">
            <a:extLst>
              <a:ext uri="{28A0092B-C50C-407E-A947-70E740481C1C}">
                <a14:useLocalDpi xmlns:a14="http://schemas.microsoft.com/office/drawing/2010/main" val="0"/>
              </a:ext>
            </a:extLst>
          </a:blip>
          <a:srcRect l="22500" t="868" r="21250" b="-868"/>
          <a:stretch/>
        </p:blipFill>
        <p:spPr>
          <a:xfrm>
            <a:off x="609600" y="-3308732"/>
            <a:ext cx="900000" cy="900000"/>
          </a:xfrm>
          <a:prstGeom prst="ellipse">
            <a:avLst/>
          </a:prstGeom>
        </p:spPr>
      </p:pic>
      <p:pic>
        <p:nvPicPr>
          <p:cNvPr id="5" name="Picture 4">
            <a:extLst>
              <a:ext uri="{FF2B5EF4-FFF2-40B4-BE49-F238E27FC236}">
                <a16:creationId xmlns:a16="http://schemas.microsoft.com/office/drawing/2014/main" id="{245C167C-D83A-E947-E0ED-E1B5378262A0}"/>
              </a:ext>
            </a:extLst>
          </p:cNvPr>
          <p:cNvPicPr>
            <a:picLocks noChangeAspect="1"/>
          </p:cNvPicPr>
          <p:nvPr/>
        </p:nvPicPr>
        <p:blipFill rotWithShape="1">
          <a:blip r:embed="rId6">
            <a:extLst>
              <a:ext uri="{28A0092B-C50C-407E-A947-70E740481C1C}">
                <a14:useLocalDpi xmlns:a14="http://schemas.microsoft.com/office/drawing/2010/main" val="0"/>
              </a:ext>
            </a:extLst>
          </a:blip>
          <a:srcRect l="21875" r="21875"/>
          <a:stretch/>
        </p:blipFill>
        <p:spPr>
          <a:xfrm>
            <a:off x="609600" y="-2296466"/>
            <a:ext cx="900000" cy="900000"/>
          </a:xfrm>
          <a:prstGeom prst="ellipse">
            <a:avLst/>
          </a:prstGeom>
        </p:spPr>
      </p:pic>
      <p:pic>
        <p:nvPicPr>
          <p:cNvPr id="6" name="Picture 5" descr="A screenshot of a computer&#10;&#10;Description automatically generated">
            <a:extLst>
              <a:ext uri="{FF2B5EF4-FFF2-40B4-BE49-F238E27FC236}">
                <a16:creationId xmlns:a16="http://schemas.microsoft.com/office/drawing/2014/main" id="{220363C1-D281-89EF-F6B9-32A2EC59B6FA}"/>
              </a:ext>
            </a:extLst>
          </p:cNvPr>
          <p:cNvPicPr>
            <a:picLocks noChangeAspect="1"/>
          </p:cNvPicPr>
          <p:nvPr/>
        </p:nvPicPr>
        <p:blipFill rotWithShape="1">
          <a:blip r:embed="rId7">
            <a:extLst>
              <a:ext uri="{28A0092B-C50C-407E-A947-70E740481C1C}">
                <a14:useLocalDpi xmlns:a14="http://schemas.microsoft.com/office/drawing/2010/main" val="0"/>
              </a:ext>
            </a:extLst>
          </a:blip>
          <a:srcRect l="167" t="42157" r="67421" b="221"/>
          <a:stretch/>
        </p:blipFill>
        <p:spPr>
          <a:xfrm>
            <a:off x="609600" y="-1284200"/>
            <a:ext cx="900000" cy="900000"/>
          </a:xfrm>
          <a:prstGeom prst="ellipse">
            <a:avLst/>
          </a:prstGeom>
        </p:spPr>
      </p:pic>
      <p:pic>
        <p:nvPicPr>
          <p:cNvPr id="7" name="Picture 6" descr="A screenshot of a computer&#10;&#10;Description automatically generated">
            <a:extLst>
              <a:ext uri="{FF2B5EF4-FFF2-40B4-BE49-F238E27FC236}">
                <a16:creationId xmlns:a16="http://schemas.microsoft.com/office/drawing/2014/main" id="{3E8658AA-7EB2-3925-FC57-362E52E430CC}"/>
              </a:ext>
            </a:extLst>
          </p:cNvPr>
          <p:cNvPicPr>
            <a:picLocks noChangeAspect="1"/>
          </p:cNvPicPr>
          <p:nvPr/>
        </p:nvPicPr>
        <p:blipFill rotWithShape="1">
          <a:blip r:embed="rId8">
            <a:extLst>
              <a:ext uri="{28A0092B-C50C-407E-A947-70E740481C1C}">
                <a14:useLocalDpi xmlns:a14="http://schemas.microsoft.com/office/drawing/2010/main" val="0"/>
              </a:ext>
            </a:extLst>
          </a:blip>
          <a:srcRect l="468" t="-174" r="43282" b="174"/>
          <a:stretch/>
        </p:blipFill>
        <p:spPr>
          <a:xfrm>
            <a:off x="609600" y="-271934"/>
            <a:ext cx="900000" cy="900000"/>
          </a:xfrm>
          <a:prstGeom prst="ellipse">
            <a:avLst/>
          </a:prstGeom>
        </p:spPr>
      </p:pic>
      <p:pic>
        <p:nvPicPr>
          <p:cNvPr id="8" name="Picture 7" descr="A screenshot of a website&#10;&#10;Description automatically generated">
            <a:extLst>
              <a:ext uri="{FF2B5EF4-FFF2-40B4-BE49-F238E27FC236}">
                <a16:creationId xmlns:a16="http://schemas.microsoft.com/office/drawing/2014/main" id="{FD0232E9-DDF7-8E35-C402-41538C863F31}"/>
              </a:ext>
            </a:extLst>
          </p:cNvPr>
          <p:cNvPicPr>
            <a:picLocks noChangeAspect="1"/>
          </p:cNvPicPr>
          <p:nvPr/>
        </p:nvPicPr>
        <p:blipFill rotWithShape="1">
          <a:blip r:embed="rId9">
            <a:extLst>
              <a:ext uri="{28A0092B-C50C-407E-A947-70E740481C1C}">
                <a14:useLocalDpi xmlns:a14="http://schemas.microsoft.com/office/drawing/2010/main" val="0"/>
              </a:ext>
            </a:extLst>
          </a:blip>
          <a:srcRect l="21875" r="21875"/>
          <a:stretch/>
        </p:blipFill>
        <p:spPr>
          <a:xfrm>
            <a:off x="609600" y="740332"/>
            <a:ext cx="900000" cy="900000"/>
          </a:xfrm>
          <a:prstGeom prst="ellipse">
            <a:avLst/>
          </a:prstGeom>
        </p:spPr>
      </p:pic>
      <p:pic>
        <p:nvPicPr>
          <p:cNvPr id="9" name="Picture 8" descr="A screenshot of a computer&#10;&#10;Description automatically generated">
            <a:extLst>
              <a:ext uri="{FF2B5EF4-FFF2-40B4-BE49-F238E27FC236}">
                <a16:creationId xmlns:a16="http://schemas.microsoft.com/office/drawing/2014/main" id="{7942B828-4591-B151-A9A4-93EF534D86E0}"/>
              </a:ext>
            </a:extLst>
          </p:cNvPr>
          <p:cNvPicPr>
            <a:picLocks noChangeAspect="1"/>
          </p:cNvPicPr>
          <p:nvPr/>
        </p:nvPicPr>
        <p:blipFill rotWithShape="1">
          <a:blip r:embed="rId10">
            <a:extLst>
              <a:ext uri="{28A0092B-C50C-407E-A947-70E740481C1C}">
                <a14:useLocalDpi xmlns:a14="http://schemas.microsoft.com/office/drawing/2010/main" val="0"/>
              </a:ext>
            </a:extLst>
          </a:blip>
          <a:srcRect l="25781" t="-1361" r="17969" b="1361"/>
          <a:stretch/>
        </p:blipFill>
        <p:spPr>
          <a:xfrm>
            <a:off x="190500" y="1752600"/>
            <a:ext cx="1800000" cy="1800000"/>
          </a:xfrm>
          <a:prstGeom prst="ellipse">
            <a:avLst/>
          </a:prstGeom>
        </p:spPr>
      </p:pic>
      <p:sp>
        <p:nvSpPr>
          <p:cNvPr id="11" name="Freeform: Shape 10">
            <a:extLst>
              <a:ext uri="{FF2B5EF4-FFF2-40B4-BE49-F238E27FC236}">
                <a16:creationId xmlns:a16="http://schemas.microsoft.com/office/drawing/2014/main" id="{BEF59F1E-3726-3738-2798-D23CA005D5E7}"/>
              </a:ext>
            </a:extLst>
          </p:cNvPr>
          <p:cNvSpPr/>
          <p:nvPr/>
        </p:nvSpPr>
        <p:spPr>
          <a:xfrm>
            <a:off x="1625601" y="-4572000"/>
            <a:ext cx="19667961" cy="9486900"/>
          </a:xfrm>
          <a:custGeom>
            <a:avLst/>
            <a:gdLst>
              <a:gd name="connsiteX0" fmla="*/ 7442199 w 9715499"/>
              <a:gd name="connsiteY0" fmla="*/ 2413000 h 4686300"/>
              <a:gd name="connsiteX1" fmla="*/ 9715499 w 9715499"/>
              <a:gd name="connsiteY1" fmla="*/ 2413000 h 4686300"/>
              <a:gd name="connsiteX2" fmla="*/ 9715499 w 9715499"/>
              <a:gd name="connsiteY2" fmla="*/ 4686300 h 4686300"/>
              <a:gd name="connsiteX3" fmla="*/ 7442199 w 9715499"/>
              <a:gd name="connsiteY3" fmla="*/ 4686300 h 4686300"/>
              <a:gd name="connsiteX4" fmla="*/ 4965699 w 9715499"/>
              <a:gd name="connsiteY4" fmla="*/ 2413000 h 4686300"/>
              <a:gd name="connsiteX5" fmla="*/ 7238999 w 9715499"/>
              <a:gd name="connsiteY5" fmla="*/ 2413000 h 4686300"/>
              <a:gd name="connsiteX6" fmla="*/ 7238999 w 9715499"/>
              <a:gd name="connsiteY6" fmla="*/ 4686300 h 4686300"/>
              <a:gd name="connsiteX7" fmla="*/ 4965699 w 9715499"/>
              <a:gd name="connsiteY7" fmla="*/ 4686300 h 4686300"/>
              <a:gd name="connsiteX8" fmla="*/ 2489200 w 9715499"/>
              <a:gd name="connsiteY8" fmla="*/ 2413000 h 4686300"/>
              <a:gd name="connsiteX9" fmla="*/ 4762499 w 9715499"/>
              <a:gd name="connsiteY9" fmla="*/ 2413000 h 4686300"/>
              <a:gd name="connsiteX10" fmla="*/ 4762499 w 9715499"/>
              <a:gd name="connsiteY10" fmla="*/ 4686300 h 4686300"/>
              <a:gd name="connsiteX11" fmla="*/ 2489200 w 9715499"/>
              <a:gd name="connsiteY11" fmla="*/ 4686300 h 4686300"/>
              <a:gd name="connsiteX12" fmla="*/ 0 w 9715499"/>
              <a:gd name="connsiteY12" fmla="*/ 0 h 4686300"/>
              <a:gd name="connsiteX13" fmla="*/ 2273299 w 9715499"/>
              <a:gd name="connsiteY13" fmla="*/ 0 h 4686300"/>
              <a:gd name="connsiteX14" fmla="*/ 2273299 w 9715499"/>
              <a:gd name="connsiteY14" fmla="*/ 2273300 h 4686300"/>
              <a:gd name="connsiteX15" fmla="*/ 0 w 9715499"/>
              <a:gd name="connsiteY15" fmla="*/ 2273300 h 4686300"/>
              <a:gd name="connsiteX16" fmla="*/ 2489199 w 9715499"/>
              <a:gd name="connsiteY16" fmla="*/ 0 h 4686300"/>
              <a:gd name="connsiteX17" fmla="*/ 4762499 w 9715499"/>
              <a:gd name="connsiteY17" fmla="*/ 0 h 4686300"/>
              <a:gd name="connsiteX18" fmla="*/ 4762499 w 9715499"/>
              <a:gd name="connsiteY18" fmla="*/ 2273300 h 4686300"/>
              <a:gd name="connsiteX19" fmla="*/ 2489199 w 9715499"/>
              <a:gd name="connsiteY19" fmla="*/ 2273300 h 4686300"/>
              <a:gd name="connsiteX20" fmla="*/ 4978399 w 9715499"/>
              <a:gd name="connsiteY20" fmla="*/ 0 h 4686300"/>
              <a:gd name="connsiteX21" fmla="*/ 7251699 w 9715499"/>
              <a:gd name="connsiteY21" fmla="*/ 0 h 4686300"/>
              <a:gd name="connsiteX22" fmla="*/ 7251699 w 9715499"/>
              <a:gd name="connsiteY22" fmla="*/ 2273300 h 4686300"/>
              <a:gd name="connsiteX23" fmla="*/ 4978399 w 9715499"/>
              <a:gd name="connsiteY23" fmla="*/ 2273300 h 468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715499" h="4686300">
                <a:moveTo>
                  <a:pt x="7442199" y="2413000"/>
                </a:moveTo>
                <a:lnTo>
                  <a:pt x="9715499" y="2413000"/>
                </a:lnTo>
                <a:lnTo>
                  <a:pt x="9715499" y="4686300"/>
                </a:lnTo>
                <a:lnTo>
                  <a:pt x="7442199" y="4686300"/>
                </a:lnTo>
                <a:close/>
                <a:moveTo>
                  <a:pt x="4965699" y="2413000"/>
                </a:moveTo>
                <a:lnTo>
                  <a:pt x="7238999" y="2413000"/>
                </a:lnTo>
                <a:lnTo>
                  <a:pt x="7238999" y="4686300"/>
                </a:lnTo>
                <a:lnTo>
                  <a:pt x="4965699" y="4686300"/>
                </a:lnTo>
                <a:close/>
                <a:moveTo>
                  <a:pt x="2489200" y="2413000"/>
                </a:moveTo>
                <a:lnTo>
                  <a:pt x="4762499" y="2413000"/>
                </a:lnTo>
                <a:lnTo>
                  <a:pt x="4762499" y="4686300"/>
                </a:lnTo>
                <a:lnTo>
                  <a:pt x="2489200" y="4686300"/>
                </a:lnTo>
                <a:close/>
                <a:moveTo>
                  <a:pt x="0" y="0"/>
                </a:moveTo>
                <a:lnTo>
                  <a:pt x="2273299" y="0"/>
                </a:lnTo>
                <a:lnTo>
                  <a:pt x="2273299" y="2273300"/>
                </a:lnTo>
                <a:lnTo>
                  <a:pt x="0" y="2273300"/>
                </a:lnTo>
                <a:close/>
                <a:moveTo>
                  <a:pt x="2489199" y="0"/>
                </a:moveTo>
                <a:lnTo>
                  <a:pt x="4762499" y="0"/>
                </a:lnTo>
                <a:lnTo>
                  <a:pt x="4762499" y="2273300"/>
                </a:lnTo>
                <a:lnTo>
                  <a:pt x="2489199" y="2273300"/>
                </a:lnTo>
                <a:close/>
                <a:moveTo>
                  <a:pt x="4978399" y="0"/>
                </a:moveTo>
                <a:lnTo>
                  <a:pt x="7251699" y="0"/>
                </a:lnTo>
                <a:lnTo>
                  <a:pt x="7251699" y="2273300"/>
                </a:lnTo>
                <a:lnTo>
                  <a:pt x="4978399" y="2273300"/>
                </a:lnTo>
                <a:close/>
              </a:path>
            </a:pathLst>
          </a:custGeom>
          <a:blipFill>
            <a:blip r:embed="rId11">
              <a:alphaModFix amt="0"/>
            </a:blip>
            <a:srcRect/>
            <a:stretch>
              <a:fillRect l="1176" t="-30940" r="-12026" b="-17872"/>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extLst>
              <a:ext uri="{FF2B5EF4-FFF2-40B4-BE49-F238E27FC236}">
                <a16:creationId xmlns:a16="http://schemas.microsoft.com/office/drawing/2014/main" id="{B460BE7D-2086-9F91-E34A-96B9D2B92315}"/>
              </a:ext>
            </a:extLst>
          </p:cNvPr>
          <p:cNvSpPr txBox="1"/>
          <p:nvPr/>
        </p:nvSpPr>
        <p:spPr>
          <a:xfrm>
            <a:off x="190500" y="4163580"/>
            <a:ext cx="4237122" cy="1200329"/>
          </a:xfrm>
          <a:prstGeom prst="rect">
            <a:avLst/>
          </a:prstGeom>
          <a:noFill/>
        </p:spPr>
        <p:txBody>
          <a:bodyPr wrap="none" rtlCol="0">
            <a:spAutoFit/>
          </a:bodyPr>
          <a:lstStyle/>
          <a:p>
            <a:r>
              <a:rPr lang="en-US" sz="3600" dirty="0">
                <a:solidFill>
                  <a:schemeClr val="bg1">
                    <a:alpha val="0"/>
                  </a:schemeClr>
                </a:solidFill>
                <a:latin typeface="Nexa Bold" panose="02000000000000000000" pitchFamily="50" charset="0"/>
              </a:rPr>
              <a:t>ADMINISTRATION </a:t>
            </a:r>
          </a:p>
          <a:p>
            <a:r>
              <a:rPr lang="en-US" sz="3600" dirty="0">
                <a:solidFill>
                  <a:schemeClr val="bg1">
                    <a:alpha val="0"/>
                  </a:schemeClr>
                </a:solidFill>
                <a:latin typeface="Nexa Bold" panose="02000000000000000000" pitchFamily="50" charset="0"/>
              </a:rPr>
              <a:t>DASHBOARD</a:t>
            </a:r>
          </a:p>
        </p:txBody>
      </p:sp>
      <p:sp>
        <p:nvSpPr>
          <p:cNvPr id="13" name="TextBox 12">
            <a:extLst>
              <a:ext uri="{FF2B5EF4-FFF2-40B4-BE49-F238E27FC236}">
                <a16:creationId xmlns:a16="http://schemas.microsoft.com/office/drawing/2014/main" id="{68CD6210-B606-C261-80EA-1EC281F96090}"/>
              </a:ext>
            </a:extLst>
          </p:cNvPr>
          <p:cNvSpPr txBox="1"/>
          <p:nvPr/>
        </p:nvSpPr>
        <p:spPr>
          <a:xfrm>
            <a:off x="5562600" y="6157480"/>
            <a:ext cx="2755563" cy="769441"/>
          </a:xfrm>
          <a:prstGeom prst="rect">
            <a:avLst/>
          </a:prstGeom>
          <a:noFill/>
        </p:spPr>
        <p:txBody>
          <a:bodyPr wrap="none" rtlCol="0">
            <a:spAutoFit/>
          </a:bodyPr>
          <a:lstStyle/>
          <a:p>
            <a:r>
              <a:rPr lang="en-US" sz="4400" kern="1200" dirty="0">
                <a:solidFill>
                  <a:srgbClr val="FFFFFF">
                    <a:alpha val="0"/>
                  </a:srgbClr>
                </a:solidFill>
                <a:effectLst/>
                <a:latin typeface="Nexa Bold" panose="02000000000000000000" pitchFamily="50" charset="0"/>
                <a:ea typeface="+mn-ea"/>
                <a:cs typeface="+mn-cs"/>
              </a:rPr>
              <a:t>SECTION </a:t>
            </a:r>
            <a:endParaRPr lang="en-US" sz="7200" dirty="0">
              <a:solidFill>
                <a:schemeClr val="bg1">
                  <a:alpha val="0"/>
                </a:schemeClr>
              </a:solidFill>
              <a:latin typeface="Nexa Bold" panose="02000000000000000000" pitchFamily="50" charset="0"/>
            </a:endParaRPr>
          </a:p>
        </p:txBody>
      </p:sp>
    </p:spTree>
    <p:extLst>
      <p:ext uri="{BB962C8B-B14F-4D97-AF65-F5344CB8AC3E}">
        <p14:creationId xmlns:p14="http://schemas.microsoft.com/office/powerpoint/2010/main" val="27357488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34373C"/>
        </a:solidFill>
        <a:effectLst/>
      </p:bgPr>
    </p:bg>
    <p:spTree>
      <p:nvGrpSpPr>
        <p:cNvPr id="1" name="Shape 402"/>
        <p:cNvGrpSpPr/>
        <p:nvPr/>
      </p:nvGrpSpPr>
      <p:grpSpPr>
        <a:xfrm>
          <a:off x="0" y="0"/>
          <a:ext cx="0" cy="0"/>
          <a:chOff x="0" y="0"/>
          <a:chExt cx="0" cy="0"/>
        </a:xfrm>
      </p:grpSpPr>
      <p:sp>
        <p:nvSpPr>
          <p:cNvPr id="403" name="Google Shape;403;p31"/>
          <p:cNvSpPr txBox="1">
            <a:spLocks noGrp="1"/>
          </p:cNvSpPr>
          <p:nvPr>
            <p:ph type="ctrTitle"/>
          </p:nvPr>
        </p:nvSpPr>
        <p:spPr>
          <a:xfrm>
            <a:off x="1402184" y="1865667"/>
            <a:ext cx="5756000" cy="4141600"/>
          </a:xfrm>
          <a:prstGeom prst="rect">
            <a:avLst/>
          </a:prstGeom>
        </p:spPr>
        <p:txBody>
          <a:bodyPr spcFirstLastPara="1" wrap="square" lIns="121900" tIns="121900" rIns="121900" bIns="121900" anchor="b" anchorCtr="0">
            <a:noAutofit/>
          </a:bodyPr>
          <a:lstStyle/>
          <a:p>
            <a:r>
              <a:rPr lang="en-US" b="0" dirty="0">
                <a:solidFill>
                  <a:schemeClr val="dk2"/>
                </a:solidFill>
                <a:latin typeface="Pathway Extreme Medium"/>
                <a:ea typeface="Pathway Extreme Medium"/>
                <a:cs typeface="Pathway Extreme Medium"/>
                <a:sym typeface="Pathway Extreme Medium"/>
              </a:rPr>
              <a:t>UI</a:t>
            </a:r>
            <a:r>
              <a:rPr lang="en-US" b="0" dirty="0">
                <a:latin typeface="Pathway Extreme Medium"/>
                <a:ea typeface="Pathway Extreme Medium"/>
                <a:cs typeface="Pathway Extreme Medium"/>
                <a:sym typeface="Pathway Extreme Medium"/>
              </a:rPr>
              <a:t> </a:t>
            </a:r>
            <a:r>
              <a:rPr lang="en-US" sz="7200" b="0" dirty="0">
                <a:latin typeface="Pathway Extreme Medium"/>
                <a:ea typeface="Pathway Extreme Medium"/>
                <a:cs typeface="Pathway Extreme Medium"/>
                <a:sym typeface="Pathway Extreme Medium"/>
              </a:rPr>
              <a:t>For The Admin Dashbord Page </a:t>
            </a:r>
            <a:endParaRPr lang="en-US" dirty="0">
              <a:latin typeface="Pathway Extreme Thin"/>
              <a:ea typeface="Pathway Extreme Thin"/>
              <a:cs typeface="Pathway Extreme Thin"/>
              <a:sym typeface="Pathway Extreme Thin"/>
            </a:endParaRPr>
          </a:p>
        </p:txBody>
      </p:sp>
      <p:sp>
        <p:nvSpPr>
          <p:cNvPr id="404" name="Google Shape;404;p31"/>
          <p:cNvSpPr txBox="1">
            <a:spLocks noGrp="1"/>
          </p:cNvSpPr>
          <p:nvPr>
            <p:ph type="subTitle" idx="1"/>
          </p:nvPr>
        </p:nvSpPr>
        <p:spPr>
          <a:xfrm>
            <a:off x="7867567" y="1138199"/>
            <a:ext cx="3262000" cy="1089201"/>
          </a:xfrm>
          <a:prstGeom prst="rect">
            <a:avLst/>
          </a:prstGeom>
        </p:spPr>
        <p:txBody>
          <a:bodyPr spcFirstLastPara="1" wrap="square" lIns="121900" tIns="121900" rIns="121900" bIns="121900" anchor="t" anchorCtr="0">
            <a:noAutofit/>
          </a:bodyPr>
          <a:lstStyle/>
          <a:p>
            <a:pPr marL="0" indent="0"/>
            <a:r>
              <a:rPr lang="en" dirty="0"/>
              <a:t>Here is where you will see what the adminstrator can see</a:t>
            </a:r>
            <a:endParaRPr dirty="0"/>
          </a:p>
        </p:txBody>
      </p:sp>
      <p:pic>
        <p:nvPicPr>
          <p:cNvPr id="405" name="Google Shape;405;p31"/>
          <p:cNvPicPr preferRelativeResize="0"/>
          <p:nvPr/>
        </p:nvPicPr>
        <p:blipFill>
          <a:blip r:embed="rId3">
            <a:alphaModFix/>
          </a:blip>
          <a:stretch>
            <a:fillRect/>
          </a:stretch>
        </p:blipFill>
        <p:spPr>
          <a:xfrm>
            <a:off x="11230245" y="3464149"/>
            <a:ext cx="402336" cy="402336"/>
          </a:xfrm>
          <a:prstGeom prst="rect">
            <a:avLst/>
          </a:prstGeom>
          <a:noFill/>
          <a:ln>
            <a:noFill/>
          </a:ln>
          <a:effectLst>
            <a:outerShdw blurRad="57150" dist="19050" dir="5400000" algn="bl" rotWithShape="0">
              <a:schemeClr val="accent4"/>
            </a:outerShdw>
          </a:effectLst>
        </p:spPr>
      </p:pic>
      <p:pic>
        <p:nvPicPr>
          <p:cNvPr id="406" name="Google Shape;406;p31"/>
          <p:cNvPicPr preferRelativeResize="0"/>
          <p:nvPr/>
        </p:nvPicPr>
        <p:blipFill>
          <a:blip r:embed="rId3">
            <a:alphaModFix/>
          </a:blip>
          <a:stretch>
            <a:fillRect/>
          </a:stretch>
        </p:blipFill>
        <p:spPr>
          <a:xfrm>
            <a:off x="11230239" y="4028383"/>
            <a:ext cx="402348" cy="402333"/>
          </a:xfrm>
          <a:prstGeom prst="rect">
            <a:avLst/>
          </a:prstGeom>
          <a:noFill/>
          <a:ln>
            <a:noFill/>
          </a:ln>
          <a:effectLst>
            <a:outerShdw blurRad="57150" dist="19050" dir="5400000" algn="bl" rotWithShape="0">
              <a:schemeClr val="accent4"/>
            </a:outerShdw>
          </a:effectLst>
        </p:spPr>
      </p:pic>
      <p:pic>
        <p:nvPicPr>
          <p:cNvPr id="407" name="Google Shape;407;p31"/>
          <p:cNvPicPr preferRelativeResize="0"/>
          <p:nvPr/>
        </p:nvPicPr>
        <p:blipFill>
          <a:blip r:embed="rId3">
            <a:alphaModFix/>
          </a:blip>
          <a:stretch>
            <a:fillRect/>
          </a:stretch>
        </p:blipFill>
        <p:spPr>
          <a:xfrm>
            <a:off x="11230230" y="4592558"/>
            <a:ext cx="402365" cy="402351"/>
          </a:xfrm>
          <a:prstGeom prst="rect">
            <a:avLst/>
          </a:prstGeom>
          <a:noFill/>
          <a:ln>
            <a:noFill/>
          </a:ln>
          <a:effectLst>
            <a:outerShdw blurRad="57150" dist="19050" dir="5400000" algn="bl" rotWithShape="0">
              <a:schemeClr val="accent4"/>
            </a:outerShdw>
          </a:effectLst>
        </p:spPr>
      </p:pic>
      <p:cxnSp>
        <p:nvCxnSpPr>
          <p:cNvPr id="408" name="Google Shape;408;p31"/>
          <p:cNvCxnSpPr>
            <a:stCxn id="409" idx="3"/>
            <a:endCxn id="410" idx="1"/>
          </p:cNvCxnSpPr>
          <p:nvPr/>
        </p:nvCxnSpPr>
        <p:spPr>
          <a:xfrm>
            <a:off x="999400" y="1138133"/>
            <a:ext cx="7598800" cy="4744800"/>
          </a:xfrm>
          <a:prstGeom prst="bentConnector3">
            <a:avLst>
              <a:gd name="adj1" fmla="val 85535"/>
            </a:avLst>
          </a:prstGeom>
          <a:noFill/>
          <a:ln w="9525" cap="flat" cmpd="sng">
            <a:solidFill>
              <a:schemeClr val="dk2"/>
            </a:solidFill>
            <a:prstDash val="dash"/>
            <a:round/>
            <a:headEnd type="none" w="med" len="med"/>
            <a:tailEnd type="none" w="med" len="med"/>
          </a:ln>
        </p:spPr>
      </p:cxnSp>
      <p:pic>
        <p:nvPicPr>
          <p:cNvPr id="410" name="Google Shape;410;p31"/>
          <p:cNvPicPr preferRelativeResize="0"/>
          <p:nvPr/>
        </p:nvPicPr>
        <p:blipFill>
          <a:blip r:embed="rId4">
            <a:alphaModFix/>
          </a:blip>
          <a:stretch>
            <a:fillRect/>
          </a:stretch>
        </p:blipFill>
        <p:spPr>
          <a:xfrm>
            <a:off x="8598201" y="5464067"/>
            <a:ext cx="837759" cy="837733"/>
          </a:xfrm>
          <a:prstGeom prst="rect">
            <a:avLst/>
          </a:prstGeom>
          <a:noFill/>
          <a:ln>
            <a:noFill/>
          </a:ln>
          <a:effectLst>
            <a:outerShdw blurRad="57150" dist="19050" dir="5400000" algn="bl" rotWithShape="0">
              <a:schemeClr val="accent4"/>
            </a:outerShdw>
          </a:effectLst>
        </p:spPr>
      </p:pic>
      <p:cxnSp>
        <p:nvCxnSpPr>
          <p:cNvPr id="411" name="Google Shape;411;p31"/>
          <p:cNvCxnSpPr>
            <a:stCxn id="410" idx="3"/>
            <a:endCxn id="407" idx="1"/>
          </p:cNvCxnSpPr>
          <p:nvPr/>
        </p:nvCxnSpPr>
        <p:spPr>
          <a:xfrm rot="10800000" flipH="1">
            <a:off x="9435959" y="4793733"/>
            <a:ext cx="1794400" cy="1089200"/>
          </a:xfrm>
          <a:prstGeom prst="bentConnector3">
            <a:avLst>
              <a:gd name="adj1" fmla="val 49996"/>
            </a:avLst>
          </a:prstGeom>
          <a:noFill/>
          <a:ln w="9525" cap="flat" cmpd="sng">
            <a:solidFill>
              <a:schemeClr val="dk2"/>
            </a:solidFill>
            <a:prstDash val="dash"/>
            <a:round/>
            <a:headEnd type="none" w="med" len="med"/>
            <a:tailEnd type="none" w="med" len="med"/>
          </a:ln>
        </p:spPr>
      </p:cxnSp>
      <p:cxnSp>
        <p:nvCxnSpPr>
          <p:cNvPr id="412" name="Google Shape;412;p31"/>
          <p:cNvCxnSpPr>
            <a:stCxn id="405" idx="0"/>
            <a:endCxn id="413" idx="2"/>
          </p:cNvCxnSpPr>
          <p:nvPr/>
        </p:nvCxnSpPr>
        <p:spPr>
          <a:xfrm rot="-5400000">
            <a:off x="10210613" y="2242549"/>
            <a:ext cx="2442400" cy="800"/>
          </a:xfrm>
          <a:prstGeom prst="bentConnector3">
            <a:avLst>
              <a:gd name="adj1" fmla="val 50000"/>
            </a:avLst>
          </a:prstGeom>
          <a:noFill/>
          <a:ln w="9525" cap="flat" cmpd="sng">
            <a:solidFill>
              <a:schemeClr val="dk2"/>
            </a:solidFill>
            <a:prstDash val="dash"/>
            <a:round/>
            <a:headEnd type="none" w="med" len="med"/>
            <a:tailEnd type="none" w="med" len="med"/>
          </a:ln>
        </p:spPr>
      </p:cxnSp>
      <p:grpSp>
        <p:nvGrpSpPr>
          <p:cNvPr id="414" name="Google Shape;414;p31"/>
          <p:cNvGrpSpPr/>
          <p:nvPr/>
        </p:nvGrpSpPr>
        <p:grpSpPr>
          <a:xfrm>
            <a:off x="8859425" y="5580751"/>
            <a:ext cx="315464" cy="604364"/>
            <a:chOff x="1577231" y="1440325"/>
            <a:chExt cx="236598" cy="453273"/>
          </a:xfrm>
        </p:grpSpPr>
        <p:sp>
          <p:nvSpPr>
            <p:cNvPr id="415" name="Google Shape;415;p31"/>
            <p:cNvSpPr/>
            <p:nvPr/>
          </p:nvSpPr>
          <p:spPr>
            <a:xfrm>
              <a:off x="1577231" y="1440325"/>
              <a:ext cx="172041" cy="217593"/>
            </a:xfrm>
            <a:custGeom>
              <a:avLst/>
              <a:gdLst/>
              <a:ahLst/>
              <a:cxnLst/>
              <a:rect l="l" t="t" r="r" b="b"/>
              <a:pathLst>
                <a:path w="1503" h="1901" extrusionOk="0">
                  <a:moveTo>
                    <a:pt x="951" y="1901"/>
                  </a:moveTo>
                  <a:cubicBezTo>
                    <a:pt x="1139" y="1901"/>
                    <a:pt x="1321" y="1846"/>
                    <a:pt x="1477" y="1742"/>
                  </a:cubicBezTo>
                  <a:cubicBezTo>
                    <a:pt x="1504" y="1725"/>
                    <a:pt x="1511" y="1689"/>
                    <a:pt x="1493" y="1662"/>
                  </a:cubicBezTo>
                  <a:cubicBezTo>
                    <a:pt x="1476" y="1635"/>
                    <a:pt x="1440" y="1628"/>
                    <a:pt x="1413" y="1646"/>
                  </a:cubicBezTo>
                  <a:cubicBezTo>
                    <a:pt x="1276" y="1737"/>
                    <a:pt x="1116" y="1785"/>
                    <a:pt x="951" y="1785"/>
                  </a:cubicBezTo>
                  <a:cubicBezTo>
                    <a:pt x="491" y="1785"/>
                    <a:pt x="116" y="1411"/>
                    <a:pt x="116" y="950"/>
                  </a:cubicBezTo>
                  <a:cubicBezTo>
                    <a:pt x="116" y="490"/>
                    <a:pt x="491" y="116"/>
                    <a:pt x="951" y="116"/>
                  </a:cubicBezTo>
                  <a:cubicBezTo>
                    <a:pt x="1111" y="116"/>
                    <a:pt x="1267" y="161"/>
                    <a:pt x="1401" y="247"/>
                  </a:cubicBezTo>
                  <a:cubicBezTo>
                    <a:pt x="1428" y="264"/>
                    <a:pt x="1464" y="257"/>
                    <a:pt x="1481" y="230"/>
                  </a:cubicBezTo>
                  <a:cubicBezTo>
                    <a:pt x="1499" y="203"/>
                    <a:pt x="1491" y="167"/>
                    <a:pt x="1464" y="150"/>
                  </a:cubicBezTo>
                  <a:cubicBezTo>
                    <a:pt x="1311" y="51"/>
                    <a:pt x="1134" y="0"/>
                    <a:pt x="951" y="0"/>
                  </a:cubicBezTo>
                  <a:cubicBezTo>
                    <a:pt x="427" y="0"/>
                    <a:pt x="0" y="426"/>
                    <a:pt x="0" y="950"/>
                  </a:cubicBezTo>
                  <a:cubicBezTo>
                    <a:pt x="0" y="1475"/>
                    <a:pt x="427" y="1901"/>
                    <a:pt x="951" y="1901"/>
                  </a:cubicBezTo>
                  <a:close/>
                </a:path>
              </a:pathLst>
            </a:custGeom>
            <a:solidFill>
              <a:schemeClr val="dk2"/>
            </a:solidFill>
            <a:ln>
              <a:noFill/>
            </a:ln>
          </p:spPr>
          <p:txBody>
            <a:bodyPr spcFirstLastPara="1" wrap="square" lIns="120000" tIns="60000" rIns="120000" bIns="60000" anchor="ctr" anchorCtr="1">
              <a:noAutofit/>
            </a:bodyPr>
            <a:lstStyle/>
            <a:p>
              <a:pPr defTabSz="1219170">
                <a:buClr>
                  <a:srgbClr val="000000"/>
                </a:buClr>
              </a:pPr>
              <a:endParaRPr sz="2400" kern="0">
                <a:solidFill>
                  <a:srgbClr val="FFFFFF"/>
                </a:solidFill>
                <a:latin typeface="Arial"/>
                <a:ea typeface="Arial"/>
                <a:cs typeface="Arial"/>
                <a:sym typeface="Arial"/>
              </a:endParaRPr>
            </a:p>
          </p:txBody>
        </p:sp>
        <p:sp>
          <p:nvSpPr>
            <p:cNvPr id="416" name="Google Shape;416;p31"/>
            <p:cNvSpPr/>
            <p:nvPr/>
          </p:nvSpPr>
          <p:spPr>
            <a:xfrm>
              <a:off x="1757168" y="1524112"/>
              <a:ext cx="37773" cy="97980"/>
            </a:xfrm>
            <a:custGeom>
              <a:avLst/>
              <a:gdLst/>
              <a:ahLst/>
              <a:cxnLst/>
              <a:rect l="l" t="t" r="r" b="b"/>
              <a:pathLst>
                <a:path w="330" h="856" extrusionOk="0">
                  <a:moveTo>
                    <a:pt x="247" y="1"/>
                  </a:moveTo>
                  <a:cubicBezTo>
                    <a:pt x="216" y="7"/>
                    <a:pt x="195" y="37"/>
                    <a:pt x="201" y="68"/>
                  </a:cubicBezTo>
                  <a:cubicBezTo>
                    <a:pt x="210" y="118"/>
                    <a:pt x="214" y="168"/>
                    <a:pt x="214" y="218"/>
                  </a:cubicBezTo>
                  <a:cubicBezTo>
                    <a:pt x="214" y="417"/>
                    <a:pt x="143" y="609"/>
                    <a:pt x="14" y="760"/>
                  </a:cubicBezTo>
                  <a:cubicBezTo>
                    <a:pt x="-6" y="784"/>
                    <a:pt x="-4" y="821"/>
                    <a:pt x="21" y="842"/>
                  </a:cubicBezTo>
                  <a:cubicBezTo>
                    <a:pt x="32" y="851"/>
                    <a:pt x="45" y="856"/>
                    <a:pt x="58" y="856"/>
                  </a:cubicBezTo>
                  <a:cubicBezTo>
                    <a:pt x="75" y="856"/>
                    <a:pt x="91" y="849"/>
                    <a:pt x="103" y="835"/>
                  </a:cubicBezTo>
                  <a:cubicBezTo>
                    <a:pt x="249" y="664"/>
                    <a:pt x="330" y="444"/>
                    <a:pt x="330" y="218"/>
                  </a:cubicBezTo>
                  <a:cubicBezTo>
                    <a:pt x="330" y="161"/>
                    <a:pt x="325" y="104"/>
                    <a:pt x="315" y="48"/>
                  </a:cubicBezTo>
                  <a:cubicBezTo>
                    <a:pt x="309" y="16"/>
                    <a:pt x="279" y="-5"/>
                    <a:pt x="247" y="1"/>
                  </a:cubicBezTo>
                  <a:close/>
                </a:path>
              </a:pathLst>
            </a:custGeom>
            <a:solidFill>
              <a:schemeClr val="dk2"/>
            </a:solidFill>
            <a:ln>
              <a:noFill/>
            </a:ln>
          </p:spPr>
          <p:txBody>
            <a:bodyPr spcFirstLastPara="1" wrap="square" lIns="120000" tIns="60000" rIns="120000" bIns="60000" anchor="ctr" anchorCtr="1">
              <a:noAutofit/>
            </a:bodyPr>
            <a:lstStyle/>
            <a:p>
              <a:pPr defTabSz="1219170">
                <a:buClr>
                  <a:srgbClr val="000000"/>
                </a:buClr>
              </a:pPr>
              <a:endParaRPr sz="2400" kern="0">
                <a:solidFill>
                  <a:srgbClr val="FFFFFF"/>
                </a:solidFill>
                <a:latin typeface="Arial"/>
                <a:ea typeface="Arial"/>
                <a:cs typeface="Arial"/>
                <a:sym typeface="Arial"/>
              </a:endParaRPr>
            </a:p>
          </p:txBody>
        </p:sp>
        <p:sp>
          <p:nvSpPr>
            <p:cNvPr id="417" name="Google Shape;417;p31"/>
            <p:cNvSpPr/>
            <p:nvPr/>
          </p:nvSpPr>
          <p:spPr>
            <a:xfrm>
              <a:off x="1603787" y="1466881"/>
              <a:ext cx="164143" cy="164483"/>
            </a:xfrm>
            <a:custGeom>
              <a:avLst/>
              <a:gdLst/>
              <a:ahLst/>
              <a:cxnLst/>
              <a:rect l="l" t="t" r="r" b="b"/>
              <a:pathLst>
                <a:path w="1434" h="1437" extrusionOk="0">
                  <a:moveTo>
                    <a:pt x="719" y="116"/>
                  </a:moveTo>
                  <a:cubicBezTo>
                    <a:pt x="820" y="116"/>
                    <a:pt x="920" y="141"/>
                    <a:pt x="1008" y="189"/>
                  </a:cubicBezTo>
                  <a:cubicBezTo>
                    <a:pt x="1036" y="205"/>
                    <a:pt x="1071" y="195"/>
                    <a:pt x="1087" y="167"/>
                  </a:cubicBezTo>
                  <a:cubicBezTo>
                    <a:pt x="1102" y="138"/>
                    <a:pt x="1092" y="103"/>
                    <a:pt x="1064" y="88"/>
                  </a:cubicBezTo>
                  <a:cubicBezTo>
                    <a:pt x="959" y="30"/>
                    <a:pt x="839" y="0"/>
                    <a:pt x="719" y="0"/>
                  </a:cubicBezTo>
                  <a:cubicBezTo>
                    <a:pt x="323" y="0"/>
                    <a:pt x="0" y="322"/>
                    <a:pt x="0" y="718"/>
                  </a:cubicBezTo>
                  <a:cubicBezTo>
                    <a:pt x="0" y="1115"/>
                    <a:pt x="323" y="1437"/>
                    <a:pt x="719" y="1437"/>
                  </a:cubicBezTo>
                  <a:cubicBezTo>
                    <a:pt x="897" y="1437"/>
                    <a:pt x="1068" y="1371"/>
                    <a:pt x="1201" y="1252"/>
                  </a:cubicBezTo>
                  <a:cubicBezTo>
                    <a:pt x="1332" y="1133"/>
                    <a:pt x="1415" y="971"/>
                    <a:pt x="1434" y="796"/>
                  </a:cubicBezTo>
                  <a:cubicBezTo>
                    <a:pt x="1437" y="764"/>
                    <a:pt x="1414" y="736"/>
                    <a:pt x="1382" y="732"/>
                  </a:cubicBezTo>
                  <a:cubicBezTo>
                    <a:pt x="1350" y="729"/>
                    <a:pt x="1322" y="752"/>
                    <a:pt x="1318" y="784"/>
                  </a:cubicBezTo>
                  <a:cubicBezTo>
                    <a:pt x="1285" y="1090"/>
                    <a:pt x="1028" y="1321"/>
                    <a:pt x="719" y="1321"/>
                  </a:cubicBezTo>
                  <a:cubicBezTo>
                    <a:pt x="387" y="1321"/>
                    <a:pt x="116" y="1051"/>
                    <a:pt x="116" y="718"/>
                  </a:cubicBezTo>
                  <a:cubicBezTo>
                    <a:pt x="116" y="386"/>
                    <a:pt x="387" y="116"/>
                    <a:pt x="719" y="116"/>
                  </a:cubicBezTo>
                  <a:close/>
                </a:path>
              </a:pathLst>
            </a:custGeom>
            <a:solidFill>
              <a:schemeClr val="dk2"/>
            </a:solidFill>
            <a:ln>
              <a:noFill/>
            </a:ln>
          </p:spPr>
          <p:txBody>
            <a:bodyPr spcFirstLastPara="1" wrap="square" lIns="120000" tIns="60000" rIns="120000" bIns="60000" anchor="ctr" anchorCtr="1">
              <a:noAutofit/>
            </a:bodyPr>
            <a:lstStyle/>
            <a:p>
              <a:pPr defTabSz="1219170">
                <a:buClr>
                  <a:srgbClr val="000000"/>
                </a:buClr>
              </a:pPr>
              <a:endParaRPr sz="2400" kern="0">
                <a:solidFill>
                  <a:srgbClr val="FFFFFF"/>
                </a:solidFill>
                <a:latin typeface="Arial"/>
                <a:ea typeface="Arial"/>
                <a:cs typeface="Arial"/>
                <a:sym typeface="Arial"/>
              </a:endParaRPr>
            </a:p>
          </p:txBody>
        </p:sp>
        <p:sp>
          <p:nvSpPr>
            <p:cNvPr id="418" name="Google Shape;418;p31"/>
            <p:cNvSpPr/>
            <p:nvPr/>
          </p:nvSpPr>
          <p:spPr>
            <a:xfrm>
              <a:off x="1577231" y="1675891"/>
              <a:ext cx="217712" cy="217708"/>
            </a:xfrm>
            <a:custGeom>
              <a:avLst/>
              <a:gdLst/>
              <a:ahLst/>
              <a:cxnLst/>
              <a:rect l="l" t="t" r="r" b="b"/>
              <a:pathLst>
                <a:path w="1902" h="1902" extrusionOk="0">
                  <a:moveTo>
                    <a:pt x="951" y="1786"/>
                  </a:moveTo>
                  <a:cubicBezTo>
                    <a:pt x="491" y="1786"/>
                    <a:pt x="116" y="1412"/>
                    <a:pt x="116" y="951"/>
                  </a:cubicBezTo>
                  <a:cubicBezTo>
                    <a:pt x="116" y="491"/>
                    <a:pt x="491" y="116"/>
                    <a:pt x="951" y="116"/>
                  </a:cubicBezTo>
                  <a:cubicBezTo>
                    <a:pt x="1412" y="116"/>
                    <a:pt x="1786" y="491"/>
                    <a:pt x="1786" y="951"/>
                  </a:cubicBezTo>
                  <a:cubicBezTo>
                    <a:pt x="1786" y="1412"/>
                    <a:pt x="1412" y="1786"/>
                    <a:pt x="951" y="1786"/>
                  </a:cubicBezTo>
                  <a:moveTo>
                    <a:pt x="951" y="0"/>
                  </a:moveTo>
                  <a:cubicBezTo>
                    <a:pt x="427" y="0"/>
                    <a:pt x="0" y="427"/>
                    <a:pt x="0" y="951"/>
                  </a:cubicBezTo>
                  <a:cubicBezTo>
                    <a:pt x="0" y="1475"/>
                    <a:pt x="427" y="1902"/>
                    <a:pt x="951" y="1902"/>
                  </a:cubicBezTo>
                  <a:cubicBezTo>
                    <a:pt x="1475" y="1902"/>
                    <a:pt x="1902" y="1475"/>
                    <a:pt x="1902" y="951"/>
                  </a:cubicBezTo>
                  <a:cubicBezTo>
                    <a:pt x="1902" y="427"/>
                    <a:pt x="1475" y="0"/>
                    <a:pt x="951" y="0"/>
                  </a:cubicBezTo>
                  <a:close/>
                </a:path>
              </a:pathLst>
            </a:custGeom>
            <a:solidFill>
              <a:schemeClr val="dk2"/>
            </a:solidFill>
            <a:ln>
              <a:noFill/>
            </a:ln>
          </p:spPr>
          <p:txBody>
            <a:bodyPr spcFirstLastPara="1" wrap="square" lIns="120000" tIns="60000" rIns="120000" bIns="60000" anchor="ctr" anchorCtr="1">
              <a:noAutofit/>
            </a:bodyPr>
            <a:lstStyle/>
            <a:p>
              <a:pPr defTabSz="1219170">
                <a:buClr>
                  <a:srgbClr val="000000"/>
                </a:buClr>
              </a:pPr>
              <a:endParaRPr sz="2400" kern="0">
                <a:solidFill>
                  <a:srgbClr val="FFFFFF"/>
                </a:solidFill>
                <a:latin typeface="Arial"/>
                <a:ea typeface="Arial"/>
                <a:cs typeface="Arial"/>
                <a:sym typeface="Arial"/>
              </a:endParaRPr>
            </a:p>
          </p:txBody>
        </p:sp>
        <p:sp>
          <p:nvSpPr>
            <p:cNvPr id="419" name="Google Shape;419;p31"/>
            <p:cNvSpPr/>
            <p:nvPr/>
          </p:nvSpPr>
          <p:spPr>
            <a:xfrm>
              <a:off x="1603787" y="1702446"/>
              <a:ext cx="164601" cy="164597"/>
            </a:xfrm>
            <a:custGeom>
              <a:avLst/>
              <a:gdLst/>
              <a:ahLst/>
              <a:cxnLst/>
              <a:rect l="l" t="t" r="r" b="b"/>
              <a:pathLst>
                <a:path w="1438" h="1438" extrusionOk="0">
                  <a:moveTo>
                    <a:pt x="719" y="0"/>
                  </a:moveTo>
                  <a:cubicBezTo>
                    <a:pt x="571" y="0"/>
                    <a:pt x="429" y="45"/>
                    <a:pt x="308" y="130"/>
                  </a:cubicBezTo>
                  <a:cubicBezTo>
                    <a:pt x="282" y="149"/>
                    <a:pt x="275" y="185"/>
                    <a:pt x="294" y="211"/>
                  </a:cubicBezTo>
                  <a:cubicBezTo>
                    <a:pt x="312" y="237"/>
                    <a:pt x="348" y="244"/>
                    <a:pt x="374" y="225"/>
                  </a:cubicBezTo>
                  <a:cubicBezTo>
                    <a:pt x="476" y="154"/>
                    <a:pt x="595" y="116"/>
                    <a:pt x="719" y="116"/>
                  </a:cubicBezTo>
                  <a:cubicBezTo>
                    <a:pt x="1052" y="116"/>
                    <a:pt x="1322" y="387"/>
                    <a:pt x="1322" y="719"/>
                  </a:cubicBezTo>
                  <a:cubicBezTo>
                    <a:pt x="1322" y="1052"/>
                    <a:pt x="1052" y="1322"/>
                    <a:pt x="719" y="1322"/>
                  </a:cubicBezTo>
                  <a:cubicBezTo>
                    <a:pt x="387" y="1322"/>
                    <a:pt x="116" y="1052"/>
                    <a:pt x="116" y="719"/>
                  </a:cubicBezTo>
                  <a:cubicBezTo>
                    <a:pt x="116" y="601"/>
                    <a:pt x="151" y="486"/>
                    <a:pt x="217" y="387"/>
                  </a:cubicBezTo>
                  <a:cubicBezTo>
                    <a:pt x="234" y="360"/>
                    <a:pt x="227" y="324"/>
                    <a:pt x="201" y="306"/>
                  </a:cubicBezTo>
                  <a:cubicBezTo>
                    <a:pt x="174" y="289"/>
                    <a:pt x="138" y="296"/>
                    <a:pt x="120" y="323"/>
                  </a:cubicBezTo>
                  <a:cubicBezTo>
                    <a:pt x="42" y="441"/>
                    <a:pt x="0" y="578"/>
                    <a:pt x="0" y="719"/>
                  </a:cubicBezTo>
                  <a:cubicBezTo>
                    <a:pt x="0" y="1116"/>
                    <a:pt x="323" y="1438"/>
                    <a:pt x="719" y="1438"/>
                  </a:cubicBezTo>
                  <a:cubicBezTo>
                    <a:pt x="1116" y="1438"/>
                    <a:pt x="1438" y="1116"/>
                    <a:pt x="1438" y="719"/>
                  </a:cubicBezTo>
                  <a:cubicBezTo>
                    <a:pt x="1438" y="323"/>
                    <a:pt x="1116" y="0"/>
                    <a:pt x="719" y="0"/>
                  </a:cubicBezTo>
                  <a:close/>
                </a:path>
              </a:pathLst>
            </a:custGeom>
            <a:solidFill>
              <a:schemeClr val="dk2"/>
            </a:solidFill>
            <a:ln>
              <a:noFill/>
            </a:ln>
          </p:spPr>
          <p:txBody>
            <a:bodyPr spcFirstLastPara="1" wrap="square" lIns="120000" tIns="60000" rIns="120000" bIns="60000" anchor="ctr" anchorCtr="1">
              <a:noAutofit/>
            </a:bodyPr>
            <a:lstStyle/>
            <a:p>
              <a:pPr defTabSz="1219170">
                <a:buClr>
                  <a:srgbClr val="000000"/>
                </a:buClr>
              </a:pPr>
              <a:endParaRPr sz="2400" kern="0">
                <a:solidFill>
                  <a:srgbClr val="FFFFFF"/>
                </a:solidFill>
                <a:latin typeface="Arial"/>
                <a:ea typeface="Arial"/>
                <a:cs typeface="Arial"/>
                <a:sym typeface="Arial"/>
              </a:endParaRPr>
            </a:p>
          </p:txBody>
        </p:sp>
        <p:sp>
          <p:nvSpPr>
            <p:cNvPr id="420" name="Google Shape;420;p31"/>
            <p:cNvSpPr/>
            <p:nvPr/>
          </p:nvSpPr>
          <p:spPr>
            <a:xfrm>
              <a:off x="1638240" y="1445705"/>
              <a:ext cx="175589" cy="154295"/>
            </a:xfrm>
            <a:custGeom>
              <a:avLst/>
              <a:gdLst/>
              <a:ahLst/>
              <a:cxnLst/>
              <a:rect l="l" t="t" r="r" b="b"/>
              <a:pathLst>
                <a:path w="1534" h="1348" extrusionOk="0">
                  <a:moveTo>
                    <a:pt x="1498" y="111"/>
                  </a:moveTo>
                  <a:lnTo>
                    <a:pt x="1416" y="33"/>
                  </a:lnTo>
                  <a:cubicBezTo>
                    <a:pt x="1393" y="11"/>
                    <a:pt x="1363" y="0"/>
                    <a:pt x="1332" y="0"/>
                  </a:cubicBezTo>
                  <a:cubicBezTo>
                    <a:pt x="1301" y="1"/>
                    <a:pt x="1272" y="14"/>
                    <a:pt x="1250" y="37"/>
                  </a:cubicBezTo>
                  <a:lnTo>
                    <a:pt x="1016" y="281"/>
                  </a:lnTo>
                  <a:cubicBezTo>
                    <a:pt x="994" y="304"/>
                    <a:pt x="995" y="341"/>
                    <a:pt x="1018" y="363"/>
                  </a:cubicBezTo>
                  <a:cubicBezTo>
                    <a:pt x="1041" y="385"/>
                    <a:pt x="1078" y="384"/>
                    <a:pt x="1100" y="361"/>
                  </a:cubicBezTo>
                  <a:lnTo>
                    <a:pt x="1334" y="117"/>
                  </a:lnTo>
                  <a:cubicBezTo>
                    <a:pt x="1334" y="116"/>
                    <a:pt x="1335" y="116"/>
                    <a:pt x="1336" y="117"/>
                  </a:cubicBezTo>
                  <a:lnTo>
                    <a:pt x="1418" y="195"/>
                  </a:lnTo>
                  <a:cubicBezTo>
                    <a:pt x="1418" y="196"/>
                    <a:pt x="1418" y="196"/>
                    <a:pt x="1418" y="197"/>
                  </a:cubicBezTo>
                  <a:lnTo>
                    <a:pt x="445" y="1214"/>
                  </a:lnTo>
                  <a:cubicBezTo>
                    <a:pt x="434" y="1226"/>
                    <a:pt x="419" y="1232"/>
                    <a:pt x="403" y="1232"/>
                  </a:cubicBezTo>
                  <a:cubicBezTo>
                    <a:pt x="389" y="1232"/>
                    <a:pt x="375" y="1227"/>
                    <a:pt x="364" y="1218"/>
                  </a:cubicBezTo>
                  <a:lnTo>
                    <a:pt x="116" y="999"/>
                  </a:lnTo>
                  <a:cubicBezTo>
                    <a:pt x="115" y="999"/>
                    <a:pt x="115" y="998"/>
                    <a:pt x="116" y="998"/>
                  </a:cubicBezTo>
                  <a:lnTo>
                    <a:pt x="191" y="912"/>
                  </a:lnTo>
                  <a:lnTo>
                    <a:pt x="192" y="912"/>
                  </a:lnTo>
                  <a:lnTo>
                    <a:pt x="358" y="1057"/>
                  </a:lnTo>
                  <a:cubicBezTo>
                    <a:pt x="381" y="1078"/>
                    <a:pt x="416" y="1076"/>
                    <a:pt x="438" y="1054"/>
                  </a:cubicBezTo>
                  <a:lnTo>
                    <a:pt x="929" y="540"/>
                  </a:lnTo>
                  <a:cubicBezTo>
                    <a:pt x="951" y="517"/>
                    <a:pt x="951" y="480"/>
                    <a:pt x="927" y="458"/>
                  </a:cubicBezTo>
                  <a:cubicBezTo>
                    <a:pt x="904" y="436"/>
                    <a:pt x="868" y="437"/>
                    <a:pt x="845" y="460"/>
                  </a:cubicBezTo>
                  <a:lnTo>
                    <a:pt x="392" y="933"/>
                  </a:lnTo>
                  <a:lnTo>
                    <a:pt x="269" y="825"/>
                  </a:lnTo>
                  <a:cubicBezTo>
                    <a:pt x="220" y="782"/>
                    <a:pt x="146" y="787"/>
                    <a:pt x="104" y="836"/>
                  </a:cubicBezTo>
                  <a:lnTo>
                    <a:pt x="28" y="921"/>
                  </a:lnTo>
                  <a:cubicBezTo>
                    <a:pt x="8" y="944"/>
                    <a:pt x="-2" y="975"/>
                    <a:pt x="0" y="1006"/>
                  </a:cubicBezTo>
                  <a:cubicBezTo>
                    <a:pt x="2" y="1037"/>
                    <a:pt x="16" y="1066"/>
                    <a:pt x="39" y="1086"/>
                  </a:cubicBezTo>
                  <a:lnTo>
                    <a:pt x="288" y="1305"/>
                  </a:lnTo>
                  <a:cubicBezTo>
                    <a:pt x="320" y="1333"/>
                    <a:pt x="360" y="1348"/>
                    <a:pt x="403" y="1348"/>
                  </a:cubicBezTo>
                  <a:cubicBezTo>
                    <a:pt x="450" y="1348"/>
                    <a:pt x="496" y="1329"/>
                    <a:pt x="528" y="1295"/>
                  </a:cubicBezTo>
                  <a:lnTo>
                    <a:pt x="1502" y="277"/>
                  </a:lnTo>
                  <a:cubicBezTo>
                    <a:pt x="1546" y="230"/>
                    <a:pt x="1545" y="156"/>
                    <a:pt x="1498" y="111"/>
                  </a:cubicBezTo>
                  <a:close/>
                </a:path>
              </a:pathLst>
            </a:custGeom>
            <a:solidFill>
              <a:schemeClr val="dk2"/>
            </a:solidFill>
            <a:ln>
              <a:noFill/>
            </a:ln>
          </p:spPr>
          <p:txBody>
            <a:bodyPr spcFirstLastPara="1" wrap="square" lIns="120000" tIns="60000" rIns="120000" bIns="60000" anchor="ctr" anchorCtr="1">
              <a:noAutofit/>
            </a:bodyPr>
            <a:lstStyle/>
            <a:p>
              <a:pPr defTabSz="1219170">
                <a:buClr>
                  <a:srgbClr val="000000"/>
                </a:buClr>
              </a:pPr>
              <a:endParaRPr sz="2400" kern="0">
                <a:solidFill>
                  <a:srgbClr val="FFFFFF"/>
                </a:solidFill>
                <a:latin typeface="Arial"/>
                <a:ea typeface="Arial"/>
                <a:cs typeface="Arial"/>
                <a:sym typeface="Arial"/>
              </a:endParaRPr>
            </a:p>
          </p:txBody>
        </p:sp>
      </p:grpSp>
      <p:cxnSp>
        <p:nvCxnSpPr>
          <p:cNvPr id="421" name="Google Shape;421;p31"/>
          <p:cNvCxnSpPr>
            <a:stCxn id="405" idx="2"/>
            <a:endCxn id="406" idx="0"/>
          </p:cNvCxnSpPr>
          <p:nvPr/>
        </p:nvCxnSpPr>
        <p:spPr>
          <a:xfrm rot="-5400000" flipH="1">
            <a:off x="11350813" y="3947085"/>
            <a:ext cx="162000" cy="800"/>
          </a:xfrm>
          <a:prstGeom prst="bentConnector3">
            <a:avLst>
              <a:gd name="adj1" fmla="val 49968"/>
            </a:avLst>
          </a:prstGeom>
          <a:noFill/>
          <a:ln w="9525" cap="flat" cmpd="sng">
            <a:solidFill>
              <a:schemeClr val="dk2"/>
            </a:solidFill>
            <a:prstDash val="dash"/>
            <a:round/>
            <a:headEnd type="none" w="med" len="med"/>
            <a:tailEnd type="none" w="med" len="med"/>
          </a:ln>
        </p:spPr>
      </p:cxnSp>
      <p:cxnSp>
        <p:nvCxnSpPr>
          <p:cNvPr id="422" name="Google Shape;422;p31"/>
          <p:cNvCxnSpPr>
            <a:stCxn id="406" idx="2"/>
            <a:endCxn id="407" idx="0"/>
          </p:cNvCxnSpPr>
          <p:nvPr/>
        </p:nvCxnSpPr>
        <p:spPr>
          <a:xfrm rot="-5400000" flipH="1">
            <a:off x="11350813" y="4511316"/>
            <a:ext cx="162000" cy="800"/>
          </a:xfrm>
          <a:prstGeom prst="bentConnector3">
            <a:avLst>
              <a:gd name="adj1" fmla="val 49951"/>
            </a:avLst>
          </a:prstGeom>
          <a:noFill/>
          <a:ln w="9525" cap="flat" cmpd="sng">
            <a:solidFill>
              <a:schemeClr val="dk2"/>
            </a:solidFill>
            <a:prstDash val="dash"/>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36"/>
          <p:cNvSpPr txBox="1">
            <a:spLocks noGrp="1"/>
          </p:cNvSpPr>
          <p:nvPr>
            <p:ph type="title"/>
          </p:nvPr>
        </p:nvSpPr>
        <p:spPr>
          <a:xfrm>
            <a:off x="5396233" y="4344967"/>
            <a:ext cx="5844800" cy="1122400"/>
          </a:xfrm>
          <a:prstGeom prst="rect">
            <a:avLst/>
          </a:prstGeom>
        </p:spPr>
        <p:txBody>
          <a:bodyPr spcFirstLastPara="1" wrap="square" lIns="121900" tIns="121900" rIns="121900" bIns="121900" anchor="t" anchorCtr="0">
            <a:noAutofit/>
          </a:bodyPr>
          <a:lstStyle/>
          <a:p>
            <a:r>
              <a:rPr lang="en" dirty="0"/>
              <a:t>Home DB</a:t>
            </a:r>
            <a:endParaRPr dirty="0"/>
          </a:p>
        </p:txBody>
      </p:sp>
      <p:sp>
        <p:nvSpPr>
          <p:cNvPr id="478" name="Google Shape;478;p36"/>
          <p:cNvSpPr txBox="1">
            <a:spLocks noGrp="1"/>
          </p:cNvSpPr>
          <p:nvPr>
            <p:ph type="title" idx="2"/>
          </p:nvPr>
        </p:nvSpPr>
        <p:spPr>
          <a:xfrm>
            <a:off x="9522633" y="832833"/>
            <a:ext cx="1718400" cy="1122400"/>
          </a:xfrm>
          <a:prstGeom prst="rect">
            <a:avLst/>
          </a:prstGeom>
        </p:spPr>
        <p:txBody>
          <a:bodyPr spcFirstLastPara="1" wrap="square" lIns="121900" tIns="121900" rIns="121900" bIns="121900" anchor="ctr" anchorCtr="0">
            <a:noAutofit/>
          </a:bodyPr>
          <a:lstStyle/>
          <a:p>
            <a:r>
              <a:rPr lang="en" dirty="0"/>
              <a:t>01</a:t>
            </a:r>
            <a:endParaRPr dirty="0"/>
          </a:p>
        </p:txBody>
      </p:sp>
      <p:pic>
        <p:nvPicPr>
          <p:cNvPr id="479" name="Google Shape;479;p36"/>
          <p:cNvPicPr preferRelativeResize="0">
            <a:picLocks noGrp="1"/>
          </p:cNvPicPr>
          <p:nvPr>
            <p:ph type="pic" idx="3"/>
          </p:nvPr>
        </p:nvPicPr>
        <p:blipFill rotWithShape="1">
          <a:blip r:embed="rId3"/>
          <a:srcRect l="10248" t="943" r="67953" b="44481"/>
          <a:stretch/>
        </p:blipFill>
        <p:spPr>
          <a:xfrm>
            <a:off x="1267800" y="1418903"/>
            <a:ext cx="4155563" cy="4125063"/>
          </a:xfrm>
          <a:prstGeom prst="roundRect">
            <a:avLst>
              <a:gd name="adj" fmla="val 8996"/>
            </a:avLst>
          </a:prstGeom>
        </p:spPr>
      </p:pic>
      <p:cxnSp>
        <p:nvCxnSpPr>
          <p:cNvPr id="480" name="Google Shape;480;p36"/>
          <p:cNvCxnSpPr/>
          <p:nvPr/>
        </p:nvCxnSpPr>
        <p:spPr>
          <a:xfrm>
            <a:off x="5509367" y="4344667"/>
            <a:ext cx="5742400" cy="0"/>
          </a:xfrm>
          <a:prstGeom prst="straightConnector1">
            <a:avLst/>
          </a:prstGeom>
          <a:noFill/>
          <a:ln w="9525" cap="flat" cmpd="sng">
            <a:solidFill>
              <a:schemeClr val="dk2"/>
            </a:solidFill>
            <a:prstDash val="dash"/>
            <a:round/>
            <a:headEnd type="none" w="med" len="med"/>
            <a:tailEnd type="none" w="med" len="med"/>
          </a:ln>
        </p:spPr>
      </p:cxnSp>
      <p:grpSp>
        <p:nvGrpSpPr>
          <p:cNvPr id="481" name="Google Shape;481;p36"/>
          <p:cNvGrpSpPr/>
          <p:nvPr/>
        </p:nvGrpSpPr>
        <p:grpSpPr>
          <a:xfrm>
            <a:off x="5423363" y="1121867"/>
            <a:ext cx="4583963" cy="2597584"/>
            <a:chOff x="4067522" y="841400"/>
            <a:chExt cx="3437972" cy="1948188"/>
          </a:xfrm>
        </p:grpSpPr>
        <p:pic>
          <p:nvPicPr>
            <p:cNvPr id="482" name="Google Shape;482;p36"/>
            <p:cNvPicPr preferRelativeResize="0"/>
            <p:nvPr/>
          </p:nvPicPr>
          <p:blipFill>
            <a:blip r:embed="rId4">
              <a:alphaModFix/>
            </a:blip>
            <a:stretch>
              <a:fillRect/>
            </a:stretch>
          </p:blipFill>
          <p:spPr>
            <a:xfrm>
              <a:off x="4132032" y="841400"/>
              <a:ext cx="628319" cy="628300"/>
            </a:xfrm>
            <a:prstGeom prst="rect">
              <a:avLst/>
            </a:prstGeom>
            <a:noFill/>
            <a:ln>
              <a:noFill/>
            </a:ln>
            <a:effectLst>
              <a:outerShdw blurRad="57150" dist="19050" dir="5400000" algn="bl" rotWithShape="0">
                <a:schemeClr val="accent4"/>
              </a:outerShdw>
            </a:effectLst>
          </p:spPr>
        </p:pic>
        <p:grpSp>
          <p:nvGrpSpPr>
            <p:cNvPr id="483" name="Google Shape;483;p36"/>
            <p:cNvGrpSpPr/>
            <p:nvPr/>
          </p:nvGrpSpPr>
          <p:grpSpPr>
            <a:xfrm>
              <a:off x="4219486" y="928913"/>
              <a:ext cx="453393" cy="453273"/>
              <a:chOff x="5304049" y="1440325"/>
              <a:chExt cx="453393" cy="453273"/>
            </a:xfrm>
          </p:grpSpPr>
          <p:sp>
            <p:nvSpPr>
              <p:cNvPr id="484" name="Google Shape;484;p36"/>
              <p:cNvSpPr/>
              <p:nvPr/>
            </p:nvSpPr>
            <p:spPr>
              <a:xfrm>
                <a:off x="5523704" y="1659866"/>
                <a:ext cx="233738" cy="233732"/>
              </a:xfrm>
              <a:custGeom>
                <a:avLst/>
                <a:gdLst/>
                <a:ahLst/>
                <a:cxnLst/>
                <a:rect l="l" t="t" r="r" b="b"/>
                <a:pathLst>
                  <a:path w="2042" h="2042" extrusionOk="0">
                    <a:moveTo>
                      <a:pt x="2039" y="437"/>
                    </a:moveTo>
                    <a:cubicBezTo>
                      <a:pt x="2029" y="394"/>
                      <a:pt x="1996" y="362"/>
                      <a:pt x="1953" y="354"/>
                    </a:cubicBezTo>
                    <a:lnTo>
                      <a:pt x="1272" y="222"/>
                    </a:lnTo>
                    <a:cubicBezTo>
                      <a:pt x="1240" y="216"/>
                      <a:pt x="1210" y="237"/>
                      <a:pt x="1204" y="268"/>
                    </a:cubicBezTo>
                    <a:cubicBezTo>
                      <a:pt x="1198" y="300"/>
                      <a:pt x="1218" y="330"/>
                      <a:pt x="1250" y="336"/>
                    </a:cubicBezTo>
                    <a:lnTo>
                      <a:pt x="1916" y="465"/>
                    </a:lnTo>
                    <a:lnTo>
                      <a:pt x="1285" y="935"/>
                    </a:lnTo>
                    <a:cubicBezTo>
                      <a:pt x="1259" y="954"/>
                      <a:pt x="1243" y="983"/>
                      <a:pt x="1241" y="1015"/>
                    </a:cubicBezTo>
                    <a:cubicBezTo>
                      <a:pt x="1239" y="1046"/>
                      <a:pt x="1250" y="1077"/>
                      <a:pt x="1273" y="1100"/>
                    </a:cubicBezTo>
                    <a:lnTo>
                      <a:pt x="1740" y="1567"/>
                    </a:lnTo>
                    <a:lnTo>
                      <a:pt x="1567" y="1740"/>
                    </a:lnTo>
                    <a:lnTo>
                      <a:pt x="1100" y="1273"/>
                    </a:lnTo>
                    <a:cubicBezTo>
                      <a:pt x="1077" y="1250"/>
                      <a:pt x="1046" y="1239"/>
                      <a:pt x="1015" y="1241"/>
                    </a:cubicBezTo>
                    <a:cubicBezTo>
                      <a:pt x="983" y="1243"/>
                      <a:pt x="954" y="1259"/>
                      <a:pt x="935" y="1285"/>
                    </a:cubicBezTo>
                    <a:lnTo>
                      <a:pt x="465" y="1916"/>
                    </a:lnTo>
                    <a:lnTo>
                      <a:pt x="118" y="118"/>
                    </a:lnTo>
                    <a:lnTo>
                      <a:pt x="1005" y="289"/>
                    </a:lnTo>
                    <a:cubicBezTo>
                      <a:pt x="1037" y="295"/>
                      <a:pt x="1067" y="275"/>
                      <a:pt x="1073" y="243"/>
                    </a:cubicBezTo>
                    <a:cubicBezTo>
                      <a:pt x="1079" y="212"/>
                      <a:pt x="1059" y="181"/>
                      <a:pt x="1027" y="175"/>
                    </a:cubicBezTo>
                    <a:lnTo>
                      <a:pt x="130" y="2"/>
                    </a:lnTo>
                    <a:cubicBezTo>
                      <a:pt x="94" y="-5"/>
                      <a:pt x="58" y="6"/>
                      <a:pt x="32" y="32"/>
                    </a:cubicBezTo>
                    <a:cubicBezTo>
                      <a:pt x="6" y="58"/>
                      <a:pt x="-5" y="94"/>
                      <a:pt x="2" y="130"/>
                    </a:cubicBezTo>
                    <a:lnTo>
                      <a:pt x="354" y="1953"/>
                    </a:lnTo>
                    <a:cubicBezTo>
                      <a:pt x="362" y="1996"/>
                      <a:pt x="394" y="2029"/>
                      <a:pt x="437" y="2039"/>
                    </a:cubicBezTo>
                    <a:cubicBezTo>
                      <a:pt x="445" y="2041"/>
                      <a:pt x="454" y="2042"/>
                      <a:pt x="462" y="2042"/>
                    </a:cubicBezTo>
                    <a:cubicBezTo>
                      <a:pt x="496" y="2042"/>
                      <a:pt x="528" y="2026"/>
                      <a:pt x="549" y="1998"/>
                    </a:cubicBezTo>
                    <a:lnTo>
                      <a:pt x="1023" y="1360"/>
                    </a:lnTo>
                    <a:lnTo>
                      <a:pt x="1489" y="1826"/>
                    </a:lnTo>
                    <a:cubicBezTo>
                      <a:pt x="1532" y="1869"/>
                      <a:pt x="1601" y="1869"/>
                      <a:pt x="1644" y="1826"/>
                    </a:cubicBezTo>
                    <a:lnTo>
                      <a:pt x="1826" y="1644"/>
                    </a:lnTo>
                    <a:cubicBezTo>
                      <a:pt x="1869" y="1601"/>
                      <a:pt x="1869" y="1532"/>
                      <a:pt x="1826" y="1489"/>
                    </a:cubicBezTo>
                    <a:lnTo>
                      <a:pt x="1360" y="1023"/>
                    </a:lnTo>
                    <a:lnTo>
                      <a:pt x="1998" y="549"/>
                    </a:lnTo>
                    <a:cubicBezTo>
                      <a:pt x="2033" y="523"/>
                      <a:pt x="2049" y="480"/>
                      <a:pt x="2039" y="437"/>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5" name="Google Shape;485;p36"/>
              <p:cNvSpPr/>
              <p:nvPr/>
            </p:nvSpPr>
            <p:spPr>
              <a:xfrm>
                <a:off x="5416910" y="1553072"/>
                <a:ext cx="218399" cy="218394"/>
              </a:xfrm>
              <a:custGeom>
                <a:avLst/>
                <a:gdLst/>
                <a:ahLst/>
                <a:cxnLst/>
                <a:rect l="l" t="t" r="r" b="b"/>
                <a:pathLst>
                  <a:path w="1908" h="1908" extrusionOk="0">
                    <a:moveTo>
                      <a:pt x="1567" y="365"/>
                    </a:moveTo>
                    <a:cubicBezTo>
                      <a:pt x="1680" y="478"/>
                      <a:pt x="1758" y="619"/>
                      <a:pt x="1794" y="773"/>
                    </a:cubicBezTo>
                    <a:cubicBezTo>
                      <a:pt x="1801" y="804"/>
                      <a:pt x="1832" y="824"/>
                      <a:pt x="1863" y="816"/>
                    </a:cubicBezTo>
                    <a:cubicBezTo>
                      <a:pt x="1895" y="809"/>
                      <a:pt x="1914" y="778"/>
                      <a:pt x="1907" y="747"/>
                    </a:cubicBezTo>
                    <a:cubicBezTo>
                      <a:pt x="1866" y="571"/>
                      <a:pt x="1777" y="411"/>
                      <a:pt x="1649" y="283"/>
                    </a:cubicBezTo>
                    <a:cubicBezTo>
                      <a:pt x="1467" y="101"/>
                      <a:pt x="1224" y="0"/>
                      <a:pt x="966" y="0"/>
                    </a:cubicBezTo>
                    <a:lnTo>
                      <a:pt x="966" y="0"/>
                    </a:lnTo>
                    <a:cubicBezTo>
                      <a:pt x="708" y="0"/>
                      <a:pt x="465" y="101"/>
                      <a:pt x="283" y="283"/>
                    </a:cubicBezTo>
                    <a:cubicBezTo>
                      <a:pt x="100" y="465"/>
                      <a:pt x="0" y="708"/>
                      <a:pt x="0" y="966"/>
                    </a:cubicBezTo>
                    <a:cubicBezTo>
                      <a:pt x="0" y="1224"/>
                      <a:pt x="100" y="1467"/>
                      <a:pt x="283" y="1649"/>
                    </a:cubicBezTo>
                    <a:cubicBezTo>
                      <a:pt x="411" y="1777"/>
                      <a:pt x="571" y="1866"/>
                      <a:pt x="747" y="1907"/>
                    </a:cubicBezTo>
                    <a:cubicBezTo>
                      <a:pt x="751" y="1908"/>
                      <a:pt x="756" y="1908"/>
                      <a:pt x="760" y="1908"/>
                    </a:cubicBezTo>
                    <a:cubicBezTo>
                      <a:pt x="786" y="1908"/>
                      <a:pt x="810" y="1890"/>
                      <a:pt x="816" y="1863"/>
                    </a:cubicBezTo>
                    <a:cubicBezTo>
                      <a:pt x="824" y="1832"/>
                      <a:pt x="804" y="1801"/>
                      <a:pt x="773" y="1794"/>
                    </a:cubicBezTo>
                    <a:cubicBezTo>
                      <a:pt x="619" y="1758"/>
                      <a:pt x="477" y="1680"/>
                      <a:pt x="365" y="1567"/>
                    </a:cubicBezTo>
                    <a:cubicBezTo>
                      <a:pt x="204" y="1406"/>
                      <a:pt x="116" y="1193"/>
                      <a:pt x="116" y="966"/>
                    </a:cubicBezTo>
                    <a:cubicBezTo>
                      <a:pt x="116" y="739"/>
                      <a:pt x="204" y="525"/>
                      <a:pt x="365" y="365"/>
                    </a:cubicBezTo>
                    <a:cubicBezTo>
                      <a:pt x="525" y="204"/>
                      <a:pt x="739" y="116"/>
                      <a:pt x="966" y="116"/>
                    </a:cubicBezTo>
                    <a:cubicBezTo>
                      <a:pt x="1193" y="116"/>
                      <a:pt x="1406" y="204"/>
                      <a:pt x="1567" y="365"/>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6" name="Google Shape;486;p36"/>
              <p:cNvSpPr/>
              <p:nvPr/>
            </p:nvSpPr>
            <p:spPr>
              <a:xfrm>
                <a:off x="5359793" y="1495954"/>
                <a:ext cx="334925" cy="262463"/>
              </a:xfrm>
              <a:custGeom>
                <a:avLst/>
                <a:gdLst/>
                <a:ahLst/>
                <a:cxnLst/>
                <a:rect l="l" t="t" r="r" b="b"/>
                <a:pathLst>
                  <a:path w="2926" h="2293" extrusionOk="0">
                    <a:moveTo>
                      <a:pt x="2810" y="1363"/>
                    </a:moveTo>
                    <a:cubicBezTo>
                      <a:pt x="2813" y="1395"/>
                      <a:pt x="2840" y="1419"/>
                      <a:pt x="2872" y="1417"/>
                    </a:cubicBezTo>
                    <a:cubicBezTo>
                      <a:pt x="2904" y="1415"/>
                      <a:pt x="2928" y="1387"/>
                      <a:pt x="2926" y="1355"/>
                    </a:cubicBezTo>
                    <a:cubicBezTo>
                      <a:pt x="2900" y="1006"/>
                      <a:pt x="2749" y="677"/>
                      <a:pt x="2501" y="429"/>
                    </a:cubicBezTo>
                    <a:cubicBezTo>
                      <a:pt x="2224" y="152"/>
                      <a:pt x="1856" y="0"/>
                      <a:pt x="1465" y="0"/>
                    </a:cubicBezTo>
                    <a:cubicBezTo>
                      <a:pt x="1074" y="0"/>
                      <a:pt x="706" y="152"/>
                      <a:pt x="429" y="429"/>
                    </a:cubicBezTo>
                    <a:cubicBezTo>
                      <a:pt x="190" y="669"/>
                      <a:pt x="40" y="986"/>
                      <a:pt x="7" y="1322"/>
                    </a:cubicBezTo>
                    <a:cubicBezTo>
                      <a:pt x="-25" y="1654"/>
                      <a:pt x="57" y="1990"/>
                      <a:pt x="239" y="2267"/>
                    </a:cubicBezTo>
                    <a:cubicBezTo>
                      <a:pt x="250" y="2284"/>
                      <a:pt x="268" y="2293"/>
                      <a:pt x="287" y="2293"/>
                    </a:cubicBezTo>
                    <a:cubicBezTo>
                      <a:pt x="298" y="2293"/>
                      <a:pt x="309" y="2290"/>
                      <a:pt x="319" y="2284"/>
                    </a:cubicBezTo>
                    <a:cubicBezTo>
                      <a:pt x="346" y="2266"/>
                      <a:pt x="353" y="2230"/>
                      <a:pt x="336" y="2203"/>
                    </a:cubicBezTo>
                    <a:cubicBezTo>
                      <a:pt x="168" y="1948"/>
                      <a:pt x="93" y="1639"/>
                      <a:pt x="122" y="1333"/>
                    </a:cubicBezTo>
                    <a:cubicBezTo>
                      <a:pt x="152" y="1024"/>
                      <a:pt x="291" y="732"/>
                      <a:pt x="511" y="511"/>
                    </a:cubicBezTo>
                    <a:cubicBezTo>
                      <a:pt x="766" y="256"/>
                      <a:pt x="1105" y="116"/>
                      <a:pt x="1465" y="116"/>
                    </a:cubicBezTo>
                    <a:cubicBezTo>
                      <a:pt x="1825" y="116"/>
                      <a:pt x="2164" y="256"/>
                      <a:pt x="2419" y="511"/>
                    </a:cubicBezTo>
                    <a:cubicBezTo>
                      <a:pt x="2647" y="739"/>
                      <a:pt x="2786" y="1042"/>
                      <a:pt x="2810" y="1363"/>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7" name="Google Shape;487;p36"/>
              <p:cNvSpPr/>
              <p:nvPr/>
            </p:nvSpPr>
            <p:spPr>
              <a:xfrm>
                <a:off x="5403747" y="1767576"/>
                <a:ext cx="118242" cy="63298"/>
              </a:xfrm>
              <a:custGeom>
                <a:avLst/>
                <a:gdLst/>
                <a:ahLst/>
                <a:cxnLst/>
                <a:rect l="l" t="t" r="r" b="b"/>
                <a:pathLst>
                  <a:path w="1033" h="553" extrusionOk="0">
                    <a:moveTo>
                      <a:pt x="127" y="46"/>
                    </a:moveTo>
                    <a:cubicBezTo>
                      <a:pt x="118" y="37"/>
                      <a:pt x="110" y="28"/>
                      <a:pt x="100" y="18"/>
                    </a:cubicBezTo>
                    <a:cubicBezTo>
                      <a:pt x="78" y="-5"/>
                      <a:pt x="42" y="-6"/>
                      <a:pt x="18" y="16"/>
                    </a:cubicBezTo>
                    <a:cubicBezTo>
                      <a:pt x="-5" y="38"/>
                      <a:pt x="-6" y="75"/>
                      <a:pt x="16" y="98"/>
                    </a:cubicBezTo>
                    <a:cubicBezTo>
                      <a:pt x="26" y="109"/>
                      <a:pt x="36" y="119"/>
                      <a:pt x="45" y="128"/>
                    </a:cubicBezTo>
                    <a:cubicBezTo>
                      <a:pt x="293" y="376"/>
                      <a:pt x="622" y="527"/>
                      <a:pt x="971" y="553"/>
                    </a:cubicBezTo>
                    <a:cubicBezTo>
                      <a:pt x="972" y="553"/>
                      <a:pt x="974" y="553"/>
                      <a:pt x="975" y="553"/>
                    </a:cubicBezTo>
                    <a:cubicBezTo>
                      <a:pt x="1005" y="553"/>
                      <a:pt x="1031" y="530"/>
                      <a:pt x="1033" y="499"/>
                    </a:cubicBezTo>
                    <a:cubicBezTo>
                      <a:pt x="1035" y="467"/>
                      <a:pt x="1011" y="440"/>
                      <a:pt x="979" y="437"/>
                    </a:cubicBezTo>
                    <a:cubicBezTo>
                      <a:pt x="658" y="413"/>
                      <a:pt x="355" y="274"/>
                      <a:pt x="127" y="46"/>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8" name="Google Shape;488;p36"/>
              <p:cNvSpPr/>
              <p:nvPr/>
            </p:nvSpPr>
            <p:spPr>
              <a:xfrm>
                <a:off x="5667585" y="1497557"/>
                <a:ext cx="83216" cy="171465"/>
              </a:xfrm>
              <a:custGeom>
                <a:avLst/>
                <a:gdLst/>
                <a:ahLst/>
                <a:cxnLst/>
                <a:rect l="l" t="t" r="r" b="b"/>
                <a:pathLst>
                  <a:path w="727" h="1498" extrusionOk="0">
                    <a:moveTo>
                      <a:pt x="74" y="153"/>
                    </a:moveTo>
                    <a:cubicBezTo>
                      <a:pt x="418" y="497"/>
                      <a:pt x="609" y="954"/>
                      <a:pt x="611" y="1440"/>
                    </a:cubicBezTo>
                    <a:cubicBezTo>
                      <a:pt x="612" y="1472"/>
                      <a:pt x="638" y="1498"/>
                      <a:pt x="669" y="1498"/>
                    </a:cubicBezTo>
                    <a:lnTo>
                      <a:pt x="670" y="1498"/>
                    </a:lnTo>
                    <a:cubicBezTo>
                      <a:pt x="702" y="1498"/>
                      <a:pt x="728" y="1472"/>
                      <a:pt x="727" y="1440"/>
                    </a:cubicBezTo>
                    <a:cubicBezTo>
                      <a:pt x="724" y="923"/>
                      <a:pt x="521" y="437"/>
                      <a:pt x="156" y="71"/>
                    </a:cubicBezTo>
                    <a:cubicBezTo>
                      <a:pt x="138" y="53"/>
                      <a:pt x="119" y="35"/>
                      <a:pt x="97" y="15"/>
                    </a:cubicBezTo>
                    <a:cubicBezTo>
                      <a:pt x="73" y="-7"/>
                      <a:pt x="37" y="-5"/>
                      <a:pt x="15" y="18"/>
                    </a:cubicBezTo>
                    <a:cubicBezTo>
                      <a:pt x="-7" y="42"/>
                      <a:pt x="-5" y="78"/>
                      <a:pt x="18" y="100"/>
                    </a:cubicBezTo>
                    <a:cubicBezTo>
                      <a:pt x="39" y="119"/>
                      <a:pt x="57" y="136"/>
                      <a:pt x="74" y="153"/>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9" name="Google Shape;489;p36"/>
              <p:cNvSpPr/>
              <p:nvPr/>
            </p:nvSpPr>
            <p:spPr>
              <a:xfrm>
                <a:off x="5304049" y="1440325"/>
                <a:ext cx="354498" cy="446633"/>
              </a:xfrm>
              <a:custGeom>
                <a:avLst/>
                <a:gdLst/>
                <a:ahLst/>
                <a:cxnLst/>
                <a:rect l="l" t="t" r="r" b="b"/>
                <a:pathLst>
                  <a:path w="3097" h="3902" extrusionOk="0">
                    <a:moveTo>
                      <a:pt x="1941" y="3786"/>
                    </a:moveTo>
                    <a:cubicBezTo>
                      <a:pt x="1455" y="3784"/>
                      <a:pt x="998" y="3593"/>
                      <a:pt x="654" y="3249"/>
                    </a:cubicBezTo>
                    <a:cubicBezTo>
                      <a:pt x="307" y="2902"/>
                      <a:pt x="116" y="2441"/>
                      <a:pt x="116" y="1951"/>
                    </a:cubicBezTo>
                    <a:cubicBezTo>
                      <a:pt x="116" y="1461"/>
                      <a:pt x="307" y="1000"/>
                      <a:pt x="654" y="653"/>
                    </a:cubicBezTo>
                    <a:cubicBezTo>
                      <a:pt x="961" y="346"/>
                      <a:pt x="1369" y="157"/>
                      <a:pt x="1801" y="122"/>
                    </a:cubicBezTo>
                    <a:cubicBezTo>
                      <a:pt x="2229" y="87"/>
                      <a:pt x="2657" y="203"/>
                      <a:pt x="3006" y="448"/>
                    </a:cubicBezTo>
                    <a:cubicBezTo>
                      <a:pt x="3032" y="466"/>
                      <a:pt x="3068" y="460"/>
                      <a:pt x="3087" y="434"/>
                    </a:cubicBezTo>
                    <a:cubicBezTo>
                      <a:pt x="3105" y="407"/>
                      <a:pt x="3099" y="371"/>
                      <a:pt x="3072" y="353"/>
                    </a:cubicBezTo>
                    <a:cubicBezTo>
                      <a:pt x="2701" y="92"/>
                      <a:pt x="2247" y="-30"/>
                      <a:pt x="1792" y="6"/>
                    </a:cubicBezTo>
                    <a:cubicBezTo>
                      <a:pt x="1332" y="44"/>
                      <a:pt x="899" y="244"/>
                      <a:pt x="572" y="571"/>
                    </a:cubicBezTo>
                    <a:cubicBezTo>
                      <a:pt x="203" y="940"/>
                      <a:pt x="0" y="1430"/>
                      <a:pt x="0" y="1951"/>
                    </a:cubicBezTo>
                    <a:cubicBezTo>
                      <a:pt x="0" y="2472"/>
                      <a:pt x="203" y="2962"/>
                      <a:pt x="572" y="3331"/>
                    </a:cubicBezTo>
                    <a:cubicBezTo>
                      <a:pt x="938" y="3696"/>
                      <a:pt x="1424" y="3899"/>
                      <a:pt x="1940" y="3902"/>
                    </a:cubicBezTo>
                    <a:lnTo>
                      <a:pt x="1941" y="3902"/>
                    </a:lnTo>
                    <a:cubicBezTo>
                      <a:pt x="1973" y="3902"/>
                      <a:pt x="1999" y="3877"/>
                      <a:pt x="1999" y="3845"/>
                    </a:cubicBezTo>
                    <a:cubicBezTo>
                      <a:pt x="1999" y="3813"/>
                      <a:pt x="1973" y="3787"/>
                      <a:pt x="1941" y="3786"/>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grpSp>
        <p:cxnSp>
          <p:nvCxnSpPr>
            <p:cNvPr id="490" name="Google Shape;490;p36"/>
            <p:cNvCxnSpPr>
              <a:stCxn id="479" idx="3"/>
              <a:endCxn id="482" idx="1"/>
            </p:cNvCxnSpPr>
            <p:nvPr/>
          </p:nvCxnSpPr>
          <p:spPr>
            <a:xfrm flipV="1">
              <a:off x="4067522" y="1155550"/>
              <a:ext cx="64510" cy="1455526"/>
            </a:xfrm>
            <a:prstGeom prst="bentConnector3">
              <a:avLst>
                <a:gd name="adj1" fmla="val 50000"/>
              </a:avLst>
            </a:prstGeom>
            <a:noFill/>
            <a:ln w="9525" cap="flat" cmpd="sng">
              <a:solidFill>
                <a:schemeClr val="dk2"/>
              </a:solidFill>
              <a:prstDash val="dash"/>
              <a:round/>
              <a:headEnd type="none" w="med" len="med"/>
              <a:tailEnd type="none" w="med" len="med"/>
            </a:ln>
          </p:spPr>
        </p:cxnSp>
        <p:pic>
          <p:nvPicPr>
            <p:cNvPr id="491" name="Google Shape;491;p36"/>
            <p:cNvPicPr preferRelativeResize="0"/>
            <p:nvPr/>
          </p:nvPicPr>
          <p:blipFill>
            <a:blip r:embed="rId5">
              <a:alphaModFix/>
            </a:blip>
            <a:stretch>
              <a:fillRect/>
            </a:stretch>
          </p:blipFill>
          <p:spPr>
            <a:xfrm>
              <a:off x="6877175" y="2161288"/>
              <a:ext cx="628319" cy="628300"/>
            </a:xfrm>
            <a:prstGeom prst="rect">
              <a:avLst/>
            </a:prstGeom>
            <a:noFill/>
            <a:ln>
              <a:noFill/>
            </a:ln>
            <a:effectLst>
              <a:outerShdw blurRad="57150" dist="19050" dir="5400000" algn="bl" rotWithShape="0">
                <a:schemeClr val="accent4"/>
              </a:outerShdw>
            </a:effectLst>
          </p:spPr>
        </p:pic>
        <p:grpSp>
          <p:nvGrpSpPr>
            <p:cNvPr id="492" name="Google Shape;492;p36"/>
            <p:cNvGrpSpPr/>
            <p:nvPr/>
          </p:nvGrpSpPr>
          <p:grpSpPr>
            <a:xfrm>
              <a:off x="6964850" y="2249258"/>
              <a:ext cx="453392" cy="452357"/>
              <a:chOff x="2108113" y="1440783"/>
              <a:chExt cx="453392" cy="452357"/>
            </a:xfrm>
          </p:grpSpPr>
          <p:sp>
            <p:nvSpPr>
              <p:cNvPr id="493" name="Google Shape;493;p36"/>
              <p:cNvSpPr/>
              <p:nvPr/>
            </p:nvSpPr>
            <p:spPr>
              <a:xfrm>
                <a:off x="2108113" y="1512208"/>
                <a:ext cx="145485" cy="139415"/>
              </a:xfrm>
              <a:custGeom>
                <a:avLst/>
                <a:gdLst/>
                <a:ahLst/>
                <a:cxnLst/>
                <a:rect l="l" t="t" r="r" b="b"/>
                <a:pathLst>
                  <a:path w="1271" h="1218" extrusionOk="0">
                    <a:moveTo>
                      <a:pt x="891" y="793"/>
                    </a:moveTo>
                    <a:lnTo>
                      <a:pt x="941" y="1085"/>
                    </a:lnTo>
                    <a:lnTo>
                      <a:pt x="679" y="947"/>
                    </a:lnTo>
                    <a:cubicBezTo>
                      <a:pt x="665" y="940"/>
                      <a:pt x="650" y="936"/>
                      <a:pt x="635" y="936"/>
                    </a:cubicBezTo>
                    <a:cubicBezTo>
                      <a:pt x="620" y="936"/>
                      <a:pt x="605" y="940"/>
                      <a:pt x="591" y="947"/>
                    </a:cubicBezTo>
                    <a:lnTo>
                      <a:pt x="329" y="1085"/>
                    </a:lnTo>
                    <a:lnTo>
                      <a:pt x="379" y="793"/>
                    </a:lnTo>
                    <a:cubicBezTo>
                      <a:pt x="384" y="762"/>
                      <a:pt x="374" y="731"/>
                      <a:pt x="352" y="709"/>
                    </a:cubicBezTo>
                    <a:lnTo>
                      <a:pt x="140" y="502"/>
                    </a:lnTo>
                    <a:lnTo>
                      <a:pt x="433" y="460"/>
                    </a:lnTo>
                    <a:cubicBezTo>
                      <a:pt x="464" y="455"/>
                      <a:pt x="490" y="436"/>
                      <a:pt x="504" y="408"/>
                    </a:cubicBezTo>
                    <a:lnTo>
                      <a:pt x="635" y="142"/>
                    </a:lnTo>
                    <a:lnTo>
                      <a:pt x="766" y="408"/>
                    </a:lnTo>
                    <a:cubicBezTo>
                      <a:pt x="780" y="436"/>
                      <a:pt x="807" y="455"/>
                      <a:pt x="837" y="460"/>
                    </a:cubicBezTo>
                    <a:lnTo>
                      <a:pt x="1131" y="502"/>
                    </a:lnTo>
                    <a:lnTo>
                      <a:pt x="919" y="709"/>
                    </a:lnTo>
                    <a:cubicBezTo>
                      <a:pt x="896" y="731"/>
                      <a:pt x="886" y="762"/>
                      <a:pt x="891" y="793"/>
                    </a:cubicBezTo>
                    <a:moveTo>
                      <a:pt x="1007" y="784"/>
                    </a:moveTo>
                    <a:lnTo>
                      <a:pt x="1242" y="555"/>
                    </a:lnTo>
                    <a:cubicBezTo>
                      <a:pt x="1268" y="530"/>
                      <a:pt x="1277" y="493"/>
                      <a:pt x="1266" y="458"/>
                    </a:cubicBezTo>
                    <a:cubicBezTo>
                      <a:pt x="1255" y="424"/>
                      <a:pt x="1226" y="399"/>
                      <a:pt x="1190" y="394"/>
                    </a:cubicBezTo>
                    <a:lnTo>
                      <a:pt x="865" y="347"/>
                    </a:lnTo>
                    <a:lnTo>
                      <a:pt x="720" y="53"/>
                    </a:lnTo>
                    <a:cubicBezTo>
                      <a:pt x="704" y="20"/>
                      <a:pt x="671" y="0"/>
                      <a:pt x="635" y="0"/>
                    </a:cubicBezTo>
                    <a:lnTo>
                      <a:pt x="635" y="0"/>
                    </a:lnTo>
                    <a:cubicBezTo>
                      <a:pt x="599" y="0"/>
                      <a:pt x="567" y="20"/>
                      <a:pt x="551" y="53"/>
                    </a:cubicBezTo>
                    <a:lnTo>
                      <a:pt x="405" y="347"/>
                    </a:lnTo>
                    <a:lnTo>
                      <a:pt x="81" y="394"/>
                    </a:lnTo>
                    <a:cubicBezTo>
                      <a:pt x="45" y="399"/>
                      <a:pt x="16" y="424"/>
                      <a:pt x="5" y="458"/>
                    </a:cubicBezTo>
                    <a:cubicBezTo>
                      <a:pt x="-7" y="493"/>
                      <a:pt x="2" y="530"/>
                      <a:pt x="28" y="555"/>
                    </a:cubicBezTo>
                    <a:lnTo>
                      <a:pt x="263" y="784"/>
                    </a:lnTo>
                    <a:lnTo>
                      <a:pt x="208" y="1108"/>
                    </a:lnTo>
                    <a:cubicBezTo>
                      <a:pt x="202" y="1143"/>
                      <a:pt x="216" y="1179"/>
                      <a:pt x="245" y="1200"/>
                    </a:cubicBezTo>
                    <a:cubicBezTo>
                      <a:pt x="262" y="1212"/>
                      <a:pt x="281" y="1218"/>
                      <a:pt x="301" y="1218"/>
                    </a:cubicBezTo>
                    <a:cubicBezTo>
                      <a:pt x="316" y="1218"/>
                      <a:pt x="331" y="1214"/>
                      <a:pt x="345" y="1207"/>
                    </a:cubicBezTo>
                    <a:lnTo>
                      <a:pt x="635" y="1054"/>
                    </a:lnTo>
                    <a:lnTo>
                      <a:pt x="926" y="1207"/>
                    </a:lnTo>
                    <a:cubicBezTo>
                      <a:pt x="958" y="1224"/>
                      <a:pt x="996" y="1221"/>
                      <a:pt x="1025" y="1200"/>
                    </a:cubicBezTo>
                    <a:cubicBezTo>
                      <a:pt x="1054" y="1179"/>
                      <a:pt x="1069" y="1143"/>
                      <a:pt x="1063" y="1108"/>
                    </a:cubicBezTo>
                    <a:lnTo>
                      <a:pt x="1007" y="784"/>
                    </a:ln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94" name="Google Shape;494;p36"/>
              <p:cNvSpPr/>
              <p:nvPr/>
            </p:nvSpPr>
            <p:spPr>
              <a:xfrm>
                <a:off x="2415905" y="1512208"/>
                <a:ext cx="145599" cy="139415"/>
              </a:xfrm>
              <a:custGeom>
                <a:avLst/>
                <a:gdLst/>
                <a:ahLst/>
                <a:cxnLst/>
                <a:rect l="l" t="t" r="r" b="b"/>
                <a:pathLst>
                  <a:path w="1272" h="1218" extrusionOk="0">
                    <a:moveTo>
                      <a:pt x="919" y="709"/>
                    </a:moveTo>
                    <a:cubicBezTo>
                      <a:pt x="897" y="731"/>
                      <a:pt x="887" y="762"/>
                      <a:pt x="892" y="793"/>
                    </a:cubicBezTo>
                    <a:lnTo>
                      <a:pt x="942" y="1085"/>
                    </a:lnTo>
                    <a:lnTo>
                      <a:pt x="680" y="947"/>
                    </a:lnTo>
                    <a:cubicBezTo>
                      <a:pt x="652" y="932"/>
                      <a:pt x="619" y="932"/>
                      <a:pt x="592" y="947"/>
                    </a:cubicBezTo>
                    <a:lnTo>
                      <a:pt x="330" y="1085"/>
                    </a:lnTo>
                    <a:lnTo>
                      <a:pt x="380" y="793"/>
                    </a:lnTo>
                    <a:cubicBezTo>
                      <a:pt x="385" y="762"/>
                      <a:pt x="375" y="731"/>
                      <a:pt x="353" y="709"/>
                    </a:cubicBezTo>
                    <a:lnTo>
                      <a:pt x="140" y="502"/>
                    </a:lnTo>
                    <a:lnTo>
                      <a:pt x="434" y="460"/>
                    </a:lnTo>
                    <a:cubicBezTo>
                      <a:pt x="464" y="455"/>
                      <a:pt x="491" y="436"/>
                      <a:pt x="505" y="408"/>
                    </a:cubicBezTo>
                    <a:lnTo>
                      <a:pt x="636" y="142"/>
                    </a:lnTo>
                    <a:lnTo>
                      <a:pt x="767" y="408"/>
                    </a:lnTo>
                    <a:cubicBezTo>
                      <a:pt x="781" y="436"/>
                      <a:pt x="807" y="455"/>
                      <a:pt x="838" y="460"/>
                    </a:cubicBezTo>
                    <a:lnTo>
                      <a:pt x="1131" y="502"/>
                    </a:lnTo>
                    <a:lnTo>
                      <a:pt x="919" y="709"/>
                    </a:lnTo>
                    <a:moveTo>
                      <a:pt x="1267" y="458"/>
                    </a:moveTo>
                    <a:cubicBezTo>
                      <a:pt x="1255" y="424"/>
                      <a:pt x="1226" y="399"/>
                      <a:pt x="1190" y="394"/>
                    </a:cubicBezTo>
                    <a:lnTo>
                      <a:pt x="866" y="347"/>
                    </a:lnTo>
                    <a:lnTo>
                      <a:pt x="720" y="53"/>
                    </a:lnTo>
                    <a:cubicBezTo>
                      <a:pt x="704" y="20"/>
                      <a:pt x="672" y="0"/>
                      <a:pt x="636" y="0"/>
                    </a:cubicBezTo>
                    <a:cubicBezTo>
                      <a:pt x="600" y="0"/>
                      <a:pt x="567" y="20"/>
                      <a:pt x="551" y="53"/>
                    </a:cubicBezTo>
                    <a:lnTo>
                      <a:pt x="406" y="347"/>
                    </a:lnTo>
                    <a:lnTo>
                      <a:pt x="81" y="394"/>
                    </a:lnTo>
                    <a:cubicBezTo>
                      <a:pt x="45" y="399"/>
                      <a:pt x="16" y="424"/>
                      <a:pt x="5" y="458"/>
                    </a:cubicBezTo>
                    <a:cubicBezTo>
                      <a:pt x="-6" y="493"/>
                      <a:pt x="3" y="530"/>
                      <a:pt x="29" y="555"/>
                    </a:cubicBezTo>
                    <a:lnTo>
                      <a:pt x="264" y="784"/>
                    </a:lnTo>
                    <a:lnTo>
                      <a:pt x="208" y="1108"/>
                    </a:lnTo>
                    <a:cubicBezTo>
                      <a:pt x="202" y="1143"/>
                      <a:pt x="217" y="1179"/>
                      <a:pt x="246" y="1200"/>
                    </a:cubicBezTo>
                    <a:cubicBezTo>
                      <a:pt x="275" y="1221"/>
                      <a:pt x="313" y="1224"/>
                      <a:pt x="345" y="1207"/>
                    </a:cubicBezTo>
                    <a:lnTo>
                      <a:pt x="636" y="1054"/>
                    </a:lnTo>
                    <a:lnTo>
                      <a:pt x="926" y="1207"/>
                    </a:lnTo>
                    <a:cubicBezTo>
                      <a:pt x="940" y="1214"/>
                      <a:pt x="955" y="1218"/>
                      <a:pt x="970" y="1218"/>
                    </a:cubicBezTo>
                    <a:cubicBezTo>
                      <a:pt x="990" y="1218"/>
                      <a:pt x="1009" y="1212"/>
                      <a:pt x="1026" y="1200"/>
                    </a:cubicBezTo>
                    <a:cubicBezTo>
                      <a:pt x="1055" y="1179"/>
                      <a:pt x="1069" y="1143"/>
                      <a:pt x="1063" y="1108"/>
                    </a:cubicBezTo>
                    <a:lnTo>
                      <a:pt x="1008" y="784"/>
                    </a:lnTo>
                    <a:lnTo>
                      <a:pt x="1243" y="555"/>
                    </a:lnTo>
                    <a:cubicBezTo>
                      <a:pt x="1269" y="530"/>
                      <a:pt x="1278" y="493"/>
                      <a:pt x="1267" y="458"/>
                    </a:cubicBez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95" name="Google Shape;495;p36"/>
              <p:cNvSpPr/>
              <p:nvPr/>
            </p:nvSpPr>
            <p:spPr>
              <a:xfrm>
                <a:off x="2242150" y="1658034"/>
                <a:ext cx="209013" cy="235106"/>
              </a:xfrm>
              <a:custGeom>
                <a:avLst/>
                <a:gdLst/>
                <a:ahLst/>
                <a:cxnLst/>
                <a:rect l="l" t="t" r="r" b="b"/>
                <a:pathLst>
                  <a:path w="1826" h="2054" extrusionOk="0">
                    <a:moveTo>
                      <a:pt x="1801" y="1649"/>
                    </a:moveTo>
                    <a:cubicBezTo>
                      <a:pt x="1775" y="1631"/>
                      <a:pt x="1739" y="1638"/>
                      <a:pt x="1721" y="1664"/>
                    </a:cubicBezTo>
                    <a:cubicBezTo>
                      <a:pt x="1602" y="1836"/>
                      <a:pt x="1408" y="1938"/>
                      <a:pt x="1200" y="1938"/>
                    </a:cubicBezTo>
                    <a:cubicBezTo>
                      <a:pt x="898" y="1938"/>
                      <a:pt x="637" y="1723"/>
                      <a:pt x="580" y="1427"/>
                    </a:cubicBezTo>
                    <a:lnTo>
                      <a:pt x="545" y="1248"/>
                    </a:lnTo>
                    <a:cubicBezTo>
                      <a:pt x="541" y="1230"/>
                      <a:pt x="535" y="1213"/>
                      <a:pt x="525" y="1197"/>
                    </a:cubicBezTo>
                    <a:lnTo>
                      <a:pt x="132" y="544"/>
                    </a:lnTo>
                    <a:cubicBezTo>
                      <a:pt x="105" y="499"/>
                      <a:pt x="112" y="443"/>
                      <a:pt x="150" y="406"/>
                    </a:cubicBezTo>
                    <a:cubicBezTo>
                      <a:pt x="172" y="385"/>
                      <a:pt x="200" y="373"/>
                      <a:pt x="231" y="374"/>
                    </a:cubicBezTo>
                    <a:cubicBezTo>
                      <a:pt x="262" y="375"/>
                      <a:pt x="290" y="388"/>
                      <a:pt x="311" y="410"/>
                    </a:cubicBezTo>
                    <a:lnTo>
                      <a:pt x="573" y="696"/>
                    </a:lnTo>
                    <a:cubicBezTo>
                      <a:pt x="594" y="719"/>
                      <a:pt x="626" y="727"/>
                      <a:pt x="655" y="715"/>
                    </a:cubicBezTo>
                    <a:cubicBezTo>
                      <a:pt x="684" y="704"/>
                      <a:pt x="703" y="677"/>
                      <a:pt x="703" y="646"/>
                    </a:cubicBezTo>
                    <a:lnTo>
                      <a:pt x="703" y="58"/>
                    </a:lnTo>
                    <a:cubicBezTo>
                      <a:pt x="703" y="26"/>
                      <a:pt x="677" y="0"/>
                      <a:pt x="645" y="0"/>
                    </a:cubicBezTo>
                    <a:cubicBezTo>
                      <a:pt x="613" y="0"/>
                      <a:pt x="587" y="26"/>
                      <a:pt x="587" y="58"/>
                    </a:cubicBezTo>
                    <a:lnTo>
                      <a:pt x="587" y="540"/>
                    </a:lnTo>
                    <a:lnTo>
                      <a:pt x="396" y="332"/>
                    </a:lnTo>
                    <a:cubicBezTo>
                      <a:pt x="354" y="286"/>
                      <a:pt x="297" y="260"/>
                      <a:pt x="234" y="258"/>
                    </a:cubicBezTo>
                    <a:cubicBezTo>
                      <a:pt x="172" y="257"/>
                      <a:pt x="113" y="280"/>
                      <a:pt x="69" y="324"/>
                    </a:cubicBezTo>
                    <a:cubicBezTo>
                      <a:pt x="-7" y="398"/>
                      <a:pt x="-22" y="513"/>
                      <a:pt x="33" y="604"/>
                    </a:cubicBezTo>
                    <a:lnTo>
                      <a:pt x="426" y="1257"/>
                    </a:lnTo>
                    <a:cubicBezTo>
                      <a:pt x="429" y="1261"/>
                      <a:pt x="430" y="1265"/>
                      <a:pt x="431" y="1270"/>
                    </a:cubicBezTo>
                    <a:lnTo>
                      <a:pt x="466" y="1449"/>
                    </a:lnTo>
                    <a:cubicBezTo>
                      <a:pt x="534" y="1799"/>
                      <a:pt x="843" y="2054"/>
                      <a:pt x="1200" y="2054"/>
                    </a:cubicBezTo>
                    <a:cubicBezTo>
                      <a:pt x="1446" y="2054"/>
                      <a:pt x="1676" y="1932"/>
                      <a:pt x="1816" y="1729"/>
                    </a:cubicBezTo>
                    <a:cubicBezTo>
                      <a:pt x="1834" y="1703"/>
                      <a:pt x="1827" y="1667"/>
                      <a:pt x="1801" y="1649"/>
                    </a:cubicBez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96" name="Google Shape;496;p36"/>
              <p:cNvSpPr/>
              <p:nvPr/>
            </p:nvSpPr>
            <p:spPr>
              <a:xfrm>
                <a:off x="2236999" y="1440783"/>
                <a:ext cx="228014" cy="392377"/>
              </a:xfrm>
              <a:custGeom>
                <a:avLst/>
                <a:gdLst/>
                <a:ahLst/>
                <a:cxnLst/>
                <a:rect l="l" t="t" r="r" b="b"/>
                <a:pathLst>
                  <a:path w="1992" h="3428" extrusionOk="0">
                    <a:moveTo>
                      <a:pt x="1779" y="2016"/>
                    </a:moveTo>
                    <a:cubicBezTo>
                      <a:pt x="1738" y="2016"/>
                      <a:pt x="1700" y="2027"/>
                      <a:pt x="1668" y="2047"/>
                    </a:cubicBezTo>
                    <a:cubicBezTo>
                      <a:pt x="1638" y="1965"/>
                      <a:pt x="1560" y="1907"/>
                      <a:pt x="1468" y="1907"/>
                    </a:cubicBezTo>
                    <a:cubicBezTo>
                      <a:pt x="1424" y="1907"/>
                      <a:pt x="1383" y="1920"/>
                      <a:pt x="1350" y="1942"/>
                    </a:cubicBezTo>
                    <a:cubicBezTo>
                      <a:pt x="1316" y="1870"/>
                      <a:pt x="1242" y="1820"/>
                      <a:pt x="1157" y="1820"/>
                    </a:cubicBezTo>
                    <a:cubicBezTo>
                      <a:pt x="1121" y="1820"/>
                      <a:pt x="1088" y="1828"/>
                      <a:pt x="1059" y="1843"/>
                    </a:cubicBezTo>
                    <a:lnTo>
                      <a:pt x="1059" y="1509"/>
                    </a:lnTo>
                    <a:lnTo>
                      <a:pt x="1258" y="1614"/>
                    </a:lnTo>
                    <a:cubicBezTo>
                      <a:pt x="1274" y="1623"/>
                      <a:pt x="1292" y="1627"/>
                      <a:pt x="1309" y="1627"/>
                    </a:cubicBezTo>
                    <a:cubicBezTo>
                      <a:pt x="1331" y="1627"/>
                      <a:pt x="1353" y="1620"/>
                      <a:pt x="1372" y="1606"/>
                    </a:cubicBezTo>
                    <a:cubicBezTo>
                      <a:pt x="1406" y="1582"/>
                      <a:pt x="1422" y="1541"/>
                      <a:pt x="1415" y="1501"/>
                    </a:cubicBezTo>
                    <a:lnTo>
                      <a:pt x="1337" y="1046"/>
                    </a:lnTo>
                    <a:lnTo>
                      <a:pt x="1388" y="997"/>
                    </a:lnTo>
                    <a:cubicBezTo>
                      <a:pt x="1410" y="975"/>
                      <a:pt x="1411" y="938"/>
                      <a:pt x="1389" y="915"/>
                    </a:cubicBezTo>
                    <a:cubicBezTo>
                      <a:pt x="1366" y="892"/>
                      <a:pt x="1330" y="892"/>
                      <a:pt x="1307" y="914"/>
                    </a:cubicBezTo>
                    <a:lnTo>
                      <a:pt x="1254" y="966"/>
                    </a:lnTo>
                    <a:cubicBezTo>
                      <a:pt x="1228" y="991"/>
                      <a:pt x="1217" y="1027"/>
                      <a:pt x="1223" y="1062"/>
                    </a:cubicBezTo>
                    <a:lnTo>
                      <a:pt x="1299" y="1505"/>
                    </a:lnTo>
                    <a:lnTo>
                      <a:pt x="1059" y="1379"/>
                    </a:lnTo>
                    <a:lnTo>
                      <a:pt x="1059" y="1303"/>
                    </a:lnTo>
                    <a:cubicBezTo>
                      <a:pt x="1059" y="1185"/>
                      <a:pt x="963" y="1089"/>
                      <a:pt x="846" y="1089"/>
                    </a:cubicBezTo>
                    <a:cubicBezTo>
                      <a:pt x="728" y="1089"/>
                      <a:pt x="632" y="1185"/>
                      <a:pt x="632" y="1303"/>
                    </a:cubicBezTo>
                    <a:lnTo>
                      <a:pt x="632" y="1384"/>
                    </a:lnTo>
                    <a:lnTo>
                      <a:pt x="402" y="1505"/>
                    </a:lnTo>
                    <a:lnTo>
                      <a:pt x="478" y="1062"/>
                    </a:lnTo>
                    <a:cubicBezTo>
                      <a:pt x="484" y="1027"/>
                      <a:pt x="472" y="991"/>
                      <a:pt x="447" y="966"/>
                    </a:cubicBezTo>
                    <a:lnTo>
                      <a:pt x="125" y="652"/>
                    </a:lnTo>
                    <a:lnTo>
                      <a:pt x="570" y="587"/>
                    </a:lnTo>
                    <a:cubicBezTo>
                      <a:pt x="605" y="582"/>
                      <a:pt x="635" y="560"/>
                      <a:pt x="651" y="528"/>
                    </a:cubicBezTo>
                    <a:lnTo>
                      <a:pt x="850" y="125"/>
                    </a:lnTo>
                    <a:lnTo>
                      <a:pt x="1049" y="528"/>
                    </a:lnTo>
                    <a:cubicBezTo>
                      <a:pt x="1065" y="560"/>
                      <a:pt x="1095" y="582"/>
                      <a:pt x="1131" y="587"/>
                    </a:cubicBezTo>
                    <a:lnTo>
                      <a:pt x="1576" y="652"/>
                    </a:lnTo>
                    <a:lnTo>
                      <a:pt x="1487" y="738"/>
                    </a:lnTo>
                    <a:cubicBezTo>
                      <a:pt x="1464" y="761"/>
                      <a:pt x="1464" y="797"/>
                      <a:pt x="1486" y="820"/>
                    </a:cubicBezTo>
                    <a:cubicBezTo>
                      <a:pt x="1508" y="843"/>
                      <a:pt x="1545" y="844"/>
                      <a:pt x="1568" y="821"/>
                    </a:cubicBezTo>
                    <a:lnTo>
                      <a:pt x="1667" y="724"/>
                    </a:lnTo>
                    <a:cubicBezTo>
                      <a:pt x="1697" y="695"/>
                      <a:pt x="1707" y="653"/>
                      <a:pt x="1695" y="613"/>
                    </a:cubicBezTo>
                    <a:cubicBezTo>
                      <a:pt x="1682" y="574"/>
                      <a:pt x="1648" y="546"/>
                      <a:pt x="1608" y="540"/>
                    </a:cubicBezTo>
                    <a:lnTo>
                      <a:pt x="1151" y="474"/>
                    </a:lnTo>
                    <a:lnTo>
                      <a:pt x="947" y="60"/>
                    </a:lnTo>
                    <a:cubicBezTo>
                      <a:pt x="929" y="23"/>
                      <a:pt x="892" y="0"/>
                      <a:pt x="850" y="0"/>
                    </a:cubicBezTo>
                    <a:cubicBezTo>
                      <a:pt x="809" y="0"/>
                      <a:pt x="772" y="23"/>
                      <a:pt x="753" y="60"/>
                    </a:cubicBezTo>
                    <a:lnTo>
                      <a:pt x="549" y="474"/>
                    </a:lnTo>
                    <a:lnTo>
                      <a:pt x="93" y="540"/>
                    </a:lnTo>
                    <a:cubicBezTo>
                      <a:pt x="52" y="546"/>
                      <a:pt x="19" y="574"/>
                      <a:pt x="6" y="613"/>
                    </a:cubicBezTo>
                    <a:cubicBezTo>
                      <a:pt x="-7" y="653"/>
                      <a:pt x="3" y="695"/>
                      <a:pt x="33" y="724"/>
                    </a:cubicBezTo>
                    <a:lnTo>
                      <a:pt x="363" y="1046"/>
                    </a:lnTo>
                    <a:lnTo>
                      <a:pt x="285" y="1501"/>
                    </a:lnTo>
                    <a:cubicBezTo>
                      <a:pt x="278" y="1541"/>
                      <a:pt x="295" y="1582"/>
                      <a:pt x="328" y="1606"/>
                    </a:cubicBezTo>
                    <a:cubicBezTo>
                      <a:pt x="347" y="1620"/>
                      <a:pt x="369" y="1627"/>
                      <a:pt x="392" y="1627"/>
                    </a:cubicBezTo>
                    <a:cubicBezTo>
                      <a:pt x="409" y="1627"/>
                      <a:pt x="426" y="1623"/>
                      <a:pt x="442" y="1614"/>
                    </a:cubicBezTo>
                    <a:lnTo>
                      <a:pt x="632" y="1514"/>
                    </a:lnTo>
                    <a:lnTo>
                      <a:pt x="632" y="1709"/>
                    </a:lnTo>
                    <a:cubicBezTo>
                      <a:pt x="632" y="1741"/>
                      <a:pt x="658" y="1767"/>
                      <a:pt x="690" y="1767"/>
                    </a:cubicBezTo>
                    <a:cubicBezTo>
                      <a:pt x="722" y="1767"/>
                      <a:pt x="748" y="1741"/>
                      <a:pt x="748" y="1709"/>
                    </a:cubicBezTo>
                    <a:lnTo>
                      <a:pt x="748" y="1303"/>
                    </a:lnTo>
                    <a:cubicBezTo>
                      <a:pt x="748" y="1249"/>
                      <a:pt x="792" y="1205"/>
                      <a:pt x="846" y="1205"/>
                    </a:cubicBezTo>
                    <a:cubicBezTo>
                      <a:pt x="899" y="1205"/>
                      <a:pt x="943" y="1249"/>
                      <a:pt x="943" y="1303"/>
                    </a:cubicBezTo>
                    <a:lnTo>
                      <a:pt x="943" y="2270"/>
                    </a:lnTo>
                    <a:cubicBezTo>
                      <a:pt x="943" y="2302"/>
                      <a:pt x="969" y="2328"/>
                      <a:pt x="1001" y="2328"/>
                    </a:cubicBezTo>
                    <a:cubicBezTo>
                      <a:pt x="1033" y="2328"/>
                      <a:pt x="1059" y="2302"/>
                      <a:pt x="1059" y="2270"/>
                    </a:cubicBezTo>
                    <a:lnTo>
                      <a:pt x="1059" y="2033"/>
                    </a:lnTo>
                    <a:cubicBezTo>
                      <a:pt x="1059" y="1979"/>
                      <a:pt x="1103" y="1935"/>
                      <a:pt x="1157" y="1935"/>
                    </a:cubicBezTo>
                    <a:cubicBezTo>
                      <a:pt x="1211" y="1935"/>
                      <a:pt x="1254" y="1979"/>
                      <a:pt x="1254" y="2033"/>
                    </a:cubicBezTo>
                    <a:lnTo>
                      <a:pt x="1254" y="2357"/>
                    </a:lnTo>
                    <a:cubicBezTo>
                      <a:pt x="1254" y="2389"/>
                      <a:pt x="1280" y="2415"/>
                      <a:pt x="1312" y="2415"/>
                    </a:cubicBezTo>
                    <a:cubicBezTo>
                      <a:pt x="1344" y="2415"/>
                      <a:pt x="1370" y="2389"/>
                      <a:pt x="1370" y="2357"/>
                    </a:cubicBezTo>
                    <a:lnTo>
                      <a:pt x="1370" y="2120"/>
                    </a:lnTo>
                    <a:cubicBezTo>
                      <a:pt x="1370" y="2066"/>
                      <a:pt x="1414" y="2022"/>
                      <a:pt x="1468" y="2022"/>
                    </a:cubicBezTo>
                    <a:cubicBezTo>
                      <a:pt x="1522" y="2022"/>
                      <a:pt x="1565" y="2066"/>
                      <a:pt x="1565" y="2120"/>
                    </a:cubicBezTo>
                    <a:lnTo>
                      <a:pt x="1565" y="2466"/>
                    </a:lnTo>
                    <a:cubicBezTo>
                      <a:pt x="1565" y="2498"/>
                      <a:pt x="1591" y="2524"/>
                      <a:pt x="1623" y="2524"/>
                    </a:cubicBezTo>
                    <a:cubicBezTo>
                      <a:pt x="1655" y="2524"/>
                      <a:pt x="1681" y="2498"/>
                      <a:pt x="1681" y="2466"/>
                    </a:cubicBezTo>
                    <a:lnTo>
                      <a:pt x="1681" y="2229"/>
                    </a:lnTo>
                    <a:cubicBezTo>
                      <a:pt x="1681" y="2175"/>
                      <a:pt x="1725" y="2131"/>
                      <a:pt x="1779" y="2131"/>
                    </a:cubicBezTo>
                    <a:cubicBezTo>
                      <a:pt x="1833" y="2131"/>
                      <a:pt x="1877" y="2175"/>
                      <a:pt x="1877" y="2229"/>
                    </a:cubicBezTo>
                    <a:lnTo>
                      <a:pt x="1877" y="3204"/>
                    </a:lnTo>
                    <a:cubicBezTo>
                      <a:pt x="1877" y="3255"/>
                      <a:pt x="1870" y="3306"/>
                      <a:pt x="1858" y="3356"/>
                    </a:cubicBezTo>
                    <a:cubicBezTo>
                      <a:pt x="1851" y="3387"/>
                      <a:pt x="1869" y="3418"/>
                      <a:pt x="1900" y="3426"/>
                    </a:cubicBezTo>
                    <a:cubicBezTo>
                      <a:pt x="1905" y="3427"/>
                      <a:pt x="1910" y="3428"/>
                      <a:pt x="1914" y="3428"/>
                    </a:cubicBezTo>
                    <a:cubicBezTo>
                      <a:pt x="1940" y="3428"/>
                      <a:pt x="1964" y="3410"/>
                      <a:pt x="1970" y="3384"/>
                    </a:cubicBezTo>
                    <a:cubicBezTo>
                      <a:pt x="1985" y="3325"/>
                      <a:pt x="1992" y="3265"/>
                      <a:pt x="1992" y="3204"/>
                    </a:cubicBezTo>
                    <a:lnTo>
                      <a:pt x="1992" y="2229"/>
                    </a:lnTo>
                    <a:cubicBezTo>
                      <a:pt x="1992" y="2112"/>
                      <a:pt x="1896" y="2016"/>
                      <a:pt x="1779" y="2016"/>
                    </a:cubicBez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grpSp>
        <p:cxnSp>
          <p:nvCxnSpPr>
            <p:cNvPr id="497" name="Google Shape;497;p36"/>
            <p:cNvCxnSpPr>
              <a:stCxn id="482" idx="3"/>
              <a:endCxn id="491" idx="1"/>
            </p:cNvCxnSpPr>
            <p:nvPr/>
          </p:nvCxnSpPr>
          <p:spPr>
            <a:xfrm>
              <a:off x="4760350" y="1155550"/>
              <a:ext cx="2116800" cy="1320000"/>
            </a:xfrm>
            <a:prstGeom prst="bentConnector3">
              <a:avLst>
                <a:gd name="adj1" fmla="val 50001"/>
              </a:avLst>
            </a:prstGeom>
            <a:noFill/>
            <a:ln w="9525" cap="flat" cmpd="sng">
              <a:solidFill>
                <a:schemeClr val="dk2"/>
              </a:solidFill>
              <a:prstDash val="dash"/>
              <a:round/>
              <a:headEnd type="none" w="med" len="med"/>
              <a:tailEnd type="none" w="med" len="med"/>
            </a:ln>
          </p:spPr>
        </p:cxn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D925653-67E1-5E05-91FF-1B09F123CD7E}"/>
              </a:ext>
            </a:extLst>
          </p:cNvPr>
          <p:cNvPicPr>
            <a:picLocks noChangeAspect="1"/>
          </p:cNvPicPr>
          <p:nvPr/>
        </p:nvPicPr>
        <p:blipFill>
          <a:blip r:embed="rId3"/>
          <a:stretch>
            <a:fillRect/>
          </a:stretch>
        </p:blipFill>
        <p:spPr>
          <a:xfrm>
            <a:off x="663726" y="1359968"/>
            <a:ext cx="11143948" cy="4418401"/>
          </a:xfrm>
          <a:prstGeom prst="roundRect">
            <a:avLst>
              <a:gd name="adj" fmla="val 8594"/>
            </a:avLst>
          </a:prstGeom>
          <a:solidFill>
            <a:srgbClr val="FFFFFF">
              <a:shade val="85000"/>
            </a:srgbClr>
          </a:solidFill>
          <a:ln>
            <a:noFill/>
          </a:ln>
          <a:effectLst/>
        </p:spPr>
        <p:style>
          <a:lnRef idx="2">
            <a:schemeClr val="accent3"/>
          </a:lnRef>
          <a:fillRef idx="1">
            <a:schemeClr val="lt1"/>
          </a:fillRef>
          <a:effectRef idx="0">
            <a:schemeClr val="accent3"/>
          </a:effectRef>
          <a:fontRef idx="minor">
            <a:schemeClr val="dk1"/>
          </a:fontRef>
        </p:style>
      </p:pic>
      <p:sp>
        <p:nvSpPr>
          <p:cNvPr id="502" name="Google Shape;502;p37"/>
          <p:cNvSpPr txBox="1">
            <a:spLocks noGrp="1"/>
          </p:cNvSpPr>
          <p:nvPr>
            <p:ph type="title"/>
          </p:nvPr>
        </p:nvSpPr>
        <p:spPr>
          <a:xfrm>
            <a:off x="2303433" y="716367"/>
            <a:ext cx="4422487" cy="643600"/>
          </a:xfrm>
          <a:prstGeom prst="rect">
            <a:avLst/>
          </a:prstGeom>
          <a:noFill/>
        </p:spPr>
        <p:txBody>
          <a:bodyPr spcFirstLastPara="1" wrap="square" lIns="121900" tIns="121900" rIns="121900" bIns="121900" anchor="t" anchorCtr="0">
            <a:noAutofit/>
          </a:bodyPr>
          <a:lstStyle/>
          <a:p>
            <a:r>
              <a:rPr lang="en" dirty="0">
                <a:solidFill>
                  <a:schemeClr val="dk2"/>
                </a:solidFill>
              </a:rPr>
              <a:t>The Home Section</a:t>
            </a:r>
            <a:endParaRPr dirty="0">
              <a:solidFill>
                <a:schemeClr val="dk2"/>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6">
          <a:extLst>
            <a:ext uri="{FF2B5EF4-FFF2-40B4-BE49-F238E27FC236}">
              <a16:creationId xmlns:a16="http://schemas.microsoft.com/office/drawing/2014/main" id="{15B1F0DB-7EF3-5CFB-3CB8-E5DEDD4DDFF7}"/>
            </a:ext>
          </a:extLst>
        </p:cNvPr>
        <p:cNvGrpSpPr/>
        <p:nvPr/>
      </p:nvGrpSpPr>
      <p:grpSpPr>
        <a:xfrm>
          <a:off x="0" y="0"/>
          <a:ext cx="0" cy="0"/>
          <a:chOff x="0" y="0"/>
          <a:chExt cx="0" cy="0"/>
        </a:xfrm>
      </p:grpSpPr>
      <p:sp>
        <p:nvSpPr>
          <p:cNvPr id="477" name="Google Shape;477;p36">
            <a:extLst>
              <a:ext uri="{FF2B5EF4-FFF2-40B4-BE49-F238E27FC236}">
                <a16:creationId xmlns:a16="http://schemas.microsoft.com/office/drawing/2014/main" id="{2FD82068-130E-C723-30B7-62873278C8E7}"/>
              </a:ext>
            </a:extLst>
          </p:cNvPr>
          <p:cNvSpPr txBox="1">
            <a:spLocks noGrp="1"/>
          </p:cNvSpPr>
          <p:nvPr>
            <p:ph type="title"/>
          </p:nvPr>
        </p:nvSpPr>
        <p:spPr>
          <a:xfrm>
            <a:off x="5396233" y="4344967"/>
            <a:ext cx="6074407" cy="1122400"/>
          </a:xfrm>
          <a:prstGeom prst="rect">
            <a:avLst/>
          </a:prstGeom>
        </p:spPr>
        <p:txBody>
          <a:bodyPr spcFirstLastPara="1" wrap="square" lIns="121900" tIns="121900" rIns="121900" bIns="121900" anchor="t" anchorCtr="0">
            <a:noAutofit/>
          </a:bodyPr>
          <a:lstStyle/>
          <a:p>
            <a:r>
              <a:rPr lang="en-US" sz="4800" dirty="0"/>
              <a:t>Flight-Bookings DB</a:t>
            </a:r>
          </a:p>
        </p:txBody>
      </p:sp>
      <p:sp>
        <p:nvSpPr>
          <p:cNvPr id="478" name="Google Shape;478;p36">
            <a:extLst>
              <a:ext uri="{FF2B5EF4-FFF2-40B4-BE49-F238E27FC236}">
                <a16:creationId xmlns:a16="http://schemas.microsoft.com/office/drawing/2014/main" id="{84FDFB72-1E17-5883-4FE9-F15051A14A17}"/>
              </a:ext>
            </a:extLst>
          </p:cNvPr>
          <p:cNvSpPr txBox="1">
            <a:spLocks noGrp="1"/>
          </p:cNvSpPr>
          <p:nvPr>
            <p:ph type="title" idx="2"/>
          </p:nvPr>
        </p:nvSpPr>
        <p:spPr>
          <a:xfrm>
            <a:off x="9522633" y="832833"/>
            <a:ext cx="1718400" cy="1122400"/>
          </a:xfrm>
          <a:prstGeom prst="rect">
            <a:avLst/>
          </a:prstGeom>
        </p:spPr>
        <p:txBody>
          <a:bodyPr spcFirstLastPara="1" wrap="square" lIns="121900" tIns="121900" rIns="121900" bIns="121900" anchor="ctr" anchorCtr="0">
            <a:noAutofit/>
          </a:bodyPr>
          <a:lstStyle/>
          <a:p>
            <a:r>
              <a:rPr lang="en" dirty="0"/>
              <a:t>02</a:t>
            </a:r>
            <a:endParaRPr dirty="0"/>
          </a:p>
        </p:txBody>
      </p:sp>
      <p:pic>
        <p:nvPicPr>
          <p:cNvPr id="479" name="Google Shape;479;p36">
            <a:extLst>
              <a:ext uri="{FF2B5EF4-FFF2-40B4-BE49-F238E27FC236}">
                <a16:creationId xmlns:a16="http://schemas.microsoft.com/office/drawing/2014/main" id="{FA61D440-9AF4-D3D1-B0D5-830A1C93B7A6}"/>
              </a:ext>
            </a:extLst>
          </p:cNvPr>
          <p:cNvPicPr preferRelativeResize="0">
            <a:picLocks noGrp="1"/>
          </p:cNvPicPr>
          <p:nvPr>
            <p:ph type="pic" idx="3"/>
          </p:nvPr>
        </p:nvPicPr>
        <p:blipFill rotWithShape="1">
          <a:blip r:embed="rId3"/>
          <a:srcRect l="8837" t="37801" r="57486" b="2769"/>
          <a:stretch/>
        </p:blipFill>
        <p:spPr>
          <a:xfrm>
            <a:off x="1267800" y="1418903"/>
            <a:ext cx="4155563" cy="4125063"/>
          </a:xfrm>
          <a:prstGeom prst="roundRect">
            <a:avLst>
              <a:gd name="adj" fmla="val 8996"/>
            </a:avLst>
          </a:prstGeom>
        </p:spPr>
      </p:pic>
      <p:cxnSp>
        <p:nvCxnSpPr>
          <p:cNvPr id="480" name="Google Shape;480;p36">
            <a:extLst>
              <a:ext uri="{FF2B5EF4-FFF2-40B4-BE49-F238E27FC236}">
                <a16:creationId xmlns:a16="http://schemas.microsoft.com/office/drawing/2014/main" id="{A4969F2C-FD5E-80AF-0F8E-613C8211DB13}"/>
              </a:ext>
            </a:extLst>
          </p:cNvPr>
          <p:cNvCxnSpPr/>
          <p:nvPr/>
        </p:nvCxnSpPr>
        <p:spPr>
          <a:xfrm>
            <a:off x="5509367" y="4344667"/>
            <a:ext cx="5742400" cy="0"/>
          </a:xfrm>
          <a:prstGeom prst="straightConnector1">
            <a:avLst/>
          </a:prstGeom>
          <a:noFill/>
          <a:ln w="9525" cap="flat" cmpd="sng">
            <a:solidFill>
              <a:schemeClr val="dk2"/>
            </a:solidFill>
            <a:prstDash val="dash"/>
            <a:round/>
            <a:headEnd type="none" w="med" len="med"/>
            <a:tailEnd type="none" w="med" len="med"/>
          </a:ln>
        </p:spPr>
      </p:cxnSp>
      <p:grpSp>
        <p:nvGrpSpPr>
          <p:cNvPr id="481" name="Google Shape;481;p36">
            <a:extLst>
              <a:ext uri="{FF2B5EF4-FFF2-40B4-BE49-F238E27FC236}">
                <a16:creationId xmlns:a16="http://schemas.microsoft.com/office/drawing/2014/main" id="{205DC5DF-0B35-DCA3-69FA-D949877A5046}"/>
              </a:ext>
            </a:extLst>
          </p:cNvPr>
          <p:cNvGrpSpPr/>
          <p:nvPr/>
        </p:nvGrpSpPr>
        <p:grpSpPr>
          <a:xfrm>
            <a:off x="5423363" y="1121867"/>
            <a:ext cx="4583963" cy="2597584"/>
            <a:chOff x="4067522" y="841400"/>
            <a:chExt cx="3437972" cy="1948188"/>
          </a:xfrm>
        </p:grpSpPr>
        <p:pic>
          <p:nvPicPr>
            <p:cNvPr id="482" name="Google Shape;482;p36">
              <a:extLst>
                <a:ext uri="{FF2B5EF4-FFF2-40B4-BE49-F238E27FC236}">
                  <a16:creationId xmlns:a16="http://schemas.microsoft.com/office/drawing/2014/main" id="{AC0E0C74-F8A5-0D33-FB4A-B21694D4E89C}"/>
                </a:ext>
              </a:extLst>
            </p:cNvPr>
            <p:cNvPicPr preferRelativeResize="0"/>
            <p:nvPr/>
          </p:nvPicPr>
          <p:blipFill>
            <a:blip r:embed="rId4">
              <a:alphaModFix/>
            </a:blip>
            <a:stretch>
              <a:fillRect/>
            </a:stretch>
          </p:blipFill>
          <p:spPr>
            <a:xfrm>
              <a:off x="4132032" y="841400"/>
              <a:ext cx="628319" cy="628300"/>
            </a:xfrm>
            <a:prstGeom prst="rect">
              <a:avLst/>
            </a:prstGeom>
            <a:noFill/>
            <a:ln>
              <a:noFill/>
            </a:ln>
            <a:effectLst>
              <a:outerShdw blurRad="57150" dist="19050" dir="5400000" algn="bl" rotWithShape="0">
                <a:schemeClr val="accent4"/>
              </a:outerShdw>
            </a:effectLst>
          </p:spPr>
        </p:pic>
        <p:grpSp>
          <p:nvGrpSpPr>
            <p:cNvPr id="483" name="Google Shape;483;p36">
              <a:extLst>
                <a:ext uri="{FF2B5EF4-FFF2-40B4-BE49-F238E27FC236}">
                  <a16:creationId xmlns:a16="http://schemas.microsoft.com/office/drawing/2014/main" id="{5E209B43-C4C0-D30A-35A2-EAF01D10578B}"/>
                </a:ext>
              </a:extLst>
            </p:cNvPr>
            <p:cNvGrpSpPr/>
            <p:nvPr/>
          </p:nvGrpSpPr>
          <p:grpSpPr>
            <a:xfrm>
              <a:off x="4219486" y="928913"/>
              <a:ext cx="453393" cy="453273"/>
              <a:chOff x="5304049" y="1440325"/>
              <a:chExt cx="453393" cy="453273"/>
            </a:xfrm>
          </p:grpSpPr>
          <p:sp>
            <p:nvSpPr>
              <p:cNvPr id="484" name="Google Shape;484;p36">
                <a:extLst>
                  <a:ext uri="{FF2B5EF4-FFF2-40B4-BE49-F238E27FC236}">
                    <a16:creationId xmlns:a16="http://schemas.microsoft.com/office/drawing/2014/main" id="{3F940066-5360-3277-9FD1-C70D089049B3}"/>
                  </a:ext>
                </a:extLst>
              </p:cNvPr>
              <p:cNvSpPr/>
              <p:nvPr/>
            </p:nvSpPr>
            <p:spPr>
              <a:xfrm>
                <a:off x="5523704" y="1659866"/>
                <a:ext cx="233738" cy="233732"/>
              </a:xfrm>
              <a:custGeom>
                <a:avLst/>
                <a:gdLst/>
                <a:ahLst/>
                <a:cxnLst/>
                <a:rect l="l" t="t" r="r" b="b"/>
                <a:pathLst>
                  <a:path w="2042" h="2042" extrusionOk="0">
                    <a:moveTo>
                      <a:pt x="2039" y="437"/>
                    </a:moveTo>
                    <a:cubicBezTo>
                      <a:pt x="2029" y="394"/>
                      <a:pt x="1996" y="362"/>
                      <a:pt x="1953" y="354"/>
                    </a:cubicBezTo>
                    <a:lnTo>
                      <a:pt x="1272" y="222"/>
                    </a:lnTo>
                    <a:cubicBezTo>
                      <a:pt x="1240" y="216"/>
                      <a:pt x="1210" y="237"/>
                      <a:pt x="1204" y="268"/>
                    </a:cubicBezTo>
                    <a:cubicBezTo>
                      <a:pt x="1198" y="300"/>
                      <a:pt x="1218" y="330"/>
                      <a:pt x="1250" y="336"/>
                    </a:cubicBezTo>
                    <a:lnTo>
                      <a:pt x="1916" y="465"/>
                    </a:lnTo>
                    <a:lnTo>
                      <a:pt x="1285" y="935"/>
                    </a:lnTo>
                    <a:cubicBezTo>
                      <a:pt x="1259" y="954"/>
                      <a:pt x="1243" y="983"/>
                      <a:pt x="1241" y="1015"/>
                    </a:cubicBezTo>
                    <a:cubicBezTo>
                      <a:pt x="1239" y="1046"/>
                      <a:pt x="1250" y="1077"/>
                      <a:pt x="1273" y="1100"/>
                    </a:cubicBezTo>
                    <a:lnTo>
                      <a:pt x="1740" y="1567"/>
                    </a:lnTo>
                    <a:lnTo>
                      <a:pt x="1567" y="1740"/>
                    </a:lnTo>
                    <a:lnTo>
                      <a:pt x="1100" y="1273"/>
                    </a:lnTo>
                    <a:cubicBezTo>
                      <a:pt x="1077" y="1250"/>
                      <a:pt x="1046" y="1239"/>
                      <a:pt x="1015" y="1241"/>
                    </a:cubicBezTo>
                    <a:cubicBezTo>
                      <a:pt x="983" y="1243"/>
                      <a:pt x="954" y="1259"/>
                      <a:pt x="935" y="1285"/>
                    </a:cubicBezTo>
                    <a:lnTo>
                      <a:pt x="465" y="1916"/>
                    </a:lnTo>
                    <a:lnTo>
                      <a:pt x="118" y="118"/>
                    </a:lnTo>
                    <a:lnTo>
                      <a:pt x="1005" y="289"/>
                    </a:lnTo>
                    <a:cubicBezTo>
                      <a:pt x="1037" y="295"/>
                      <a:pt x="1067" y="275"/>
                      <a:pt x="1073" y="243"/>
                    </a:cubicBezTo>
                    <a:cubicBezTo>
                      <a:pt x="1079" y="212"/>
                      <a:pt x="1059" y="181"/>
                      <a:pt x="1027" y="175"/>
                    </a:cubicBezTo>
                    <a:lnTo>
                      <a:pt x="130" y="2"/>
                    </a:lnTo>
                    <a:cubicBezTo>
                      <a:pt x="94" y="-5"/>
                      <a:pt x="58" y="6"/>
                      <a:pt x="32" y="32"/>
                    </a:cubicBezTo>
                    <a:cubicBezTo>
                      <a:pt x="6" y="58"/>
                      <a:pt x="-5" y="94"/>
                      <a:pt x="2" y="130"/>
                    </a:cubicBezTo>
                    <a:lnTo>
                      <a:pt x="354" y="1953"/>
                    </a:lnTo>
                    <a:cubicBezTo>
                      <a:pt x="362" y="1996"/>
                      <a:pt x="394" y="2029"/>
                      <a:pt x="437" y="2039"/>
                    </a:cubicBezTo>
                    <a:cubicBezTo>
                      <a:pt x="445" y="2041"/>
                      <a:pt x="454" y="2042"/>
                      <a:pt x="462" y="2042"/>
                    </a:cubicBezTo>
                    <a:cubicBezTo>
                      <a:pt x="496" y="2042"/>
                      <a:pt x="528" y="2026"/>
                      <a:pt x="549" y="1998"/>
                    </a:cubicBezTo>
                    <a:lnTo>
                      <a:pt x="1023" y="1360"/>
                    </a:lnTo>
                    <a:lnTo>
                      <a:pt x="1489" y="1826"/>
                    </a:lnTo>
                    <a:cubicBezTo>
                      <a:pt x="1532" y="1869"/>
                      <a:pt x="1601" y="1869"/>
                      <a:pt x="1644" y="1826"/>
                    </a:cubicBezTo>
                    <a:lnTo>
                      <a:pt x="1826" y="1644"/>
                    </a:lnTo>
                    <a:cubicBezTo>
                      <a:pt x="1869" y="1601"/>
                      <a:pt x="1869" y="1532"/>
                      <a:pt x="1826" y="1489"/>
                    </a:cubicBezTo>
                    <a:lnTo>
                      <a:pt x="1360" y="1023"/>
                    </a:lnTo>
                    <a:lnTo>
                      <a:pt x="1998" y="549"/>
                    </a:lnTo>
                    <a:cubicBezTo>
                      <a:pt x="2033" y="523"/>
                      <a:pt x="2049" y="480"/>
                      <a:pt x="2039" y="437"/>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5" name="Google Shape;485;p36">
                <a:extLst>
                  <a:ext uri="{FF2B5EF4-FFF2-40B4-BE49-F238E27FC236}">
                    <a16:creationId xmlns:a16="http://schemas.microsoft.com/office/drawing/2014/main" id="{C9FBBFF1-5E1F-AB9C-3E8B-61A4F2D70FFB}"/>
                  </a:ext>
                </a:extLst>
              </p:cNvPr>
              <p:cNvSpPr/>
              <p:nvPr/>
            </p:nvSpPr>
            <p:spPr>
              <a:xfrm>
                <a:off x="5416910" y="1553072"/>
                <a:ext cx="218399" cy="218394"/>
              </a:xfrm>
              <a:custGeom>
                <a:avLst/>
                <a:gdLst/>
                <a:ahLst/>
                <a:cxnLst/>
                <a:rect l="l" t="t" r="r" b="b"/>
                <a:pathLst>
                  <a:path w="1908" h="1908" extrusionOk="0">
                    <a:moveTo>
                      <a:pt x="1567" y="365"/>
                    </a:moveTo>
                    <a:cubicBezTo>
                      <a:pt x="1680" y="478"/>
                      <a:pt x="1758" y="619"/>
                      <a:pt x="1794" y="773"/>
                    </a:cubicBezTo>
                    <a:cubicBezTo>
                      <a:pt x="1801" y="804"/>
                      <a:pt x="1832" y="824"/>
                      <a:pt x="1863" y="816"/>
                    </a:cubicBezTo>
                    <a:cubicBezTo>
                      <a:pt x="1895" y="809"/>
                      <a:pt x="1914" y="778"/>
                      <a:pt x="1907" y="747"/>
                    </a:cubicBezTo>
                    <a:cubicBezTo>
                      <a:pt x="1866" y="571"/>
                      <a:pt x="1777" y="411"/>
                      <a:pt x="1649" y="283"/>
                    </a:cubicBezTo>
                    <a:cubicBezTo>
                      <a:pt x="1467" y="101"/>
                      <a:pt x="1224" y="0"/>
                      <a:pt x="966" y="0"/>
                    </a:cubicBezTo>
                    <a:lnTo>
                      <a:pt x="966" y="0"/>
                    </a:lnTo>
                    <a:cubicBezTo>
                      <a:pt x="708" y="0"/>
                      <a:pt x="465" y="101"/>
                      <a:pt x="283" y="283"/>
                    </a:cubicBezTo>
                    <a:cubicBezTo>
                      <a:pt x="100" y="465"/>
                      <a:pt x="0" y="708"/>
                      <a:pt x="0" y="966"/>
                    </a:cubicBezTo>
                    <a:cubicBezTo>
                      <a:pt x="0" y="1224"/>
                      <a:pt x="100" y="1467"/>
                      <a:pt x="283" y="1649"/>
                    </a:cubicBezTo>
                    <a:cubicBezTo>
                      <a:pt x="411" y="1777"/>
                      <a:pt x="571" y="1866"/>
                      <a:pt x="747" y="1907"/>
                    </a:cubicBezTo>
                    <a:cubicBezTo>
                      <a:pt x="751" y="1908"/>
                      <a:pt x="756" y="1908"/>
                      <a:pt x="760" y="1908"/>
                    </a:cubicBezTo>
                    <a:cubicBezTo>
                      <a:pt x="786" y="1908"/>
                      <a:pt x="810" y="1890"/>
                      <a:pt x="816" y="1863"/>
                    </a:cubicBezTo>
                    <a:cubicBezTo>
                      <a:pt x="824" y="1832"/>
                      <a:pt x="804" y="1801"/>
                      <a:pt x="773" y="1794"/>
                    </a:cubicBezTo>
                    <a:cubicBezTo>
                      <a:pt x="619" y="1758"/>
                      <a:pt x="477" y="1680"/>
                      <a:pt x="365" y="1567"/>
                    </a:cubicBezTo>
                    <a:cubicBezTo>
                      <a:pt x="204" y="1406"/>
                      <a:pt x="116" y="1193"/>
                      <a:pt x="116" y="966"/>
                    </a:cubicBezTo>
                    <a:cubicBezTo>
                      <a:pt x="116" y="739"/>
                      <a:pt x="204" y="525"/>
                      <a:pt x="365" y="365"/>
                    </a:cubicBezTo>
                    <a:cubicBezTo>
                      <a:pt x="525" y="204"/>
                      <a:pt x="739" y="116"/>
                      <a:pt x="966" y="116"/>
                    </a:cubicBezTo>
                    <a:cubicBezTo>
                      <a:pt x="1193" y="116"/>
                      <a:pt x="1406" y="204"/>
                      <a:pt x="1567" y="365"/>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6" name="Google Shape;486;p36">
                <a:extLst>
                  <a:ext uri="{FF2B5EF4-FFF2-40B4-BE49-F238E27FC236}">
                    <a16:creationId xmlns:a16="http://schemas.microsoft.com/office/drawing/2014/main" id="{6072738D-2D64-B782-F55E-998C93840DEE}"/>
                  </a:ext>
                </a:extLst>
              </p:cNvPr>
              <p:cNvSpPr/>
              <p:nvPr/>
            </p:nvSpPr>
            <p:spPr>
              <a:xfrm>
                <a:off x="5359793" y="1495954"/>
                <a:ext cx="334925" cy="262463"/>
              </a:xfrm>
              <a:custGeom>
                <a:avLst/>
                <a:gdLst/>
                <a:ahLst/>
                <a:cxnLst/>
                <a:rect l="l" t="t" r="r" b="b"/>
                <a:pathLst>
                  <a:path w="2926" h="2293" extrusionOk="0">
                    <a:moveTo>
                      <a:pt x="2810" y="1363"/>
                    </a:moveTo>
                    <a:cubicBezTo>
                      <a:pt x="2813" y="1395"/>
                      <a:pt x="2840" y="1419"/>
                      <a:pt x="2872" y="1417"/>
                    </a:cubicBezTo>
                    <a:cubicBezTo>
                      <a:pt x="2904" y="1415"/>
                      <a:pt x="2928" y="1387"/>
                      <a:pt x="2926" y="1355"/>
                    </a:cubicBezTo>
                    <a:cubicBezTo>
                      <a:pt x="2900" y="1006"/>
                      <a:pt x="2749" y="677"/>
                      <a:pt x="2501" y="429"/>
                    </a:cubicBezTo>
                    <a:cubicBezTo>
                      <a:pt x="2224" y="152"/>
                      <a:pt x="1856" y="0"/>
                      <a:pt x="1465" y="0"/>
                    </a:cubicBezTo>
                    <a:cubicBezTo>
                      <a:pt x="1074" y="0"/>
                      <a:pt x="706" y="152"/>
                      <a:pt x="429" y="429"/>
                    </a:cubicBezTo>
                    <a:cubicBezTo>
                      <a:pt x="190" y="669"/>
                      <a:pt x="40" y="986"/>
                      <a:pt x="7" y="1322"/>
                    </a:cubicBezTo>
                    <a:cubicBezTo>
                      <a:pt x="-25" y="1654"/>
                      <a:pt x="57" y="1990"/>
                      <a:pt x="239" y="2267"/>
                    </a:cubicBezTo>
                    <a:cubicBezTo>
                      <a:pt x="250" y="2284"/>
                      <a:pt x="268" y="2293"/>
                      <a:pt x="287" y="2293"/>
                    </a:cubicBezTo>
                    <a:cubicBezTo>
                      <a:pt x="298" y="2293"/>
                      <a:pt x="309" y="2290"/>
                      <a:pt x="319" y="2284"/>
                    </a:cubicBezTo>
                    <a:cubicBezTo>
                      <a:pt x="346" y="2266"/>
                      <a:pt x="353" y="2230"/>
                      <a:pt x="336" y="2203"/>
                    </a:cubicBezTo>
                    <a:cubicBezTo>
                      <a:pt x="168" y="1948"/>
                      <a:pt x="93" y="1639"/>
                      <a:pt x="122" y="1333"/>
                    </a:cubicBezTo>
                    <a:cubicBezTo>
                      <a:pt x="152" y="1024"/>
                      <a:pt x="291" y="732"/>
                      <a:pt x="511" y="511"/>
                    </a:cubicBezTo>
                    <a:cubicBezTo>
                      <a:pt x="766" y="256"/>
                      <a:pt x="1105" y="116"/>
                      <a:pt x="1465" y="116"/>
                    </a:cubicBezTo>
                    <a:cubicBezTo>
                      <a:pt x="1825" y="116"/>
                      <a:pt x="2164" y="256"/>
                      <a:pt x="2419" y="511"/>
                    </a:cubicBezTo>
                    <a:cubicBezTo>
                      <a:pt x="2647" y="739"/>
                      <a:pt x="2786" y="1042"/>
                      <a:pt x="2810" y="1363"/>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7" name="Google Shape;487;p36">
                <a:extLst>
                  <a:ext uri="{FF2B5EF4-FFF2-40B4-BE49-F238E27FC236}">
                    <a16:creationId xmlns:a16="http://schemas.microsoft.com/office/drawing/2014/main" id="{3879C5E4-26B2-E858-C787-18E6DDF9730F}"/>
                  </a:ext>
                </a:extLst>
              </p:cNvPr>
              <p:cNvSpPr/>
              <p:nvPr/>
            </p:nvSpPr>
            <p:spPr>
              <a:xfrm>
                <a:off x="5403747" y="1767576"/>
                <a:ext cx="118242" cy="63298"/>
              </a:xfrm>
              <a:custGeom>
                <a:avLst/>
                <a:gdLst/>
                <a:ahLst/>
                <a:cxnLst/>
                <a:rect l="l" t="t" r="r" b="b"/>
                <a:pathLst>
                  <a:path w="1033" h="553" extrusionOk="0">
                    <a:moveTo>
                      <a:pt x="127" y="46"/>
                    </a:moveTo>
                    <a:cubicBezTo>
                      <a:pt x="118" y="37"/>
                      <a:pt x="110" y="28"/>
                      <a:pt x="100" y="18"/>
                    </a:cubicBezTo>
                    <a:cubicBezTo>
                      <a:pt x="78" y="-5"/>
                      <a:pt x="42" y="-6"/>
                      <a:pt x="18" y="16"/>
                    </a:cubicBezTo>
                    <a:cubicBezTo>
                      <a:pt x="-5" y="38"/>
                      <a:pt x="-6" y="75"/>
                      <a:pt x="16" y="98"/>
                    </a:cubicBezTo>
                    <a:cubicBezTo>
                      <a:pt x="26" y="109"/>
                      <a:pt x="36" y="119"/>
                      <a:pt x="45" y="128"/>
                    </a:cubicBezTo>
                    <a:cubicBezTo>
                      <a:pt x="293" y="376"/>
                      <a:pt x="622" y="527"/>
                      <a:pt x="971" y="553"/>
                    </a:cubicBezTo>
                    <a:cubicBezTo>
                      <a:pt x="972" y="553"/>
                      <a:pt x="974" y="553"/>
                      <a:pt x="975" y="553"/>
                    </a:cubicBezTo>
                    <a:cubicBezTo>
                      <a:pt x="1005" y="553"/>
                      <a:pt x="1031" y="530"/>
                      <a:pt x="1033" y="499"/>
                    </a:cubicBezTo>
                    <a:cubicBezTo>
                      <a:pt x="1035" y="467"/>
                      <a:pt x="1011" y="440"/>
                      <a:pt x="979" y="437"/>
                    </a:cubicBezTo>
                    <a:cubicBezTo>
                      <a:pt x="658" y="413"/>
                      <a:pt x="355" y="274"/>
                      <a:pt x="127" y="46"/>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8" name="Google Shape;488;p36">
                <a:extLst>
                  <a:ext uri="{FF2B5EF4-FFF2-40B4-BE49-F238E27FC236}">
                    <a16:creationId xmlns:a16="http://schemas.microsoft.com/office/drawing/2014/main" id="{EDA7F4D9-E547-1D4D-0B95-B623A6B9927D}"/>
                  </a:ext>
                </a:extLst>
              </p:cNvPr>
              <p:cNvSpPr/>
              <p:nvPr/>
            </p:nvSpPr>
            <p:spPr>
              <a:xfrm>
                <a:off x="5667585" y="1497557"/>
                <a:ext cx="83216" cy="171465"/>
              </a:xfrm>
              <a:custGeom>
                <a:avLst/>
                <a:gdLst/>
                <a:ahLst/>
                <a:cxnLst/>
                <a:rect l="l" t="t" r="r" b="b"/>
                <a:pathLst>
                  <a:path w="727" h="1498" extrusionOk="0">
                    <a:moveTo>
                      <a:pt x="74" y="153"/>
                    </a:moveTo>
                    <a:cubicBezTo>
                      <a:pt x="418" y="497"/>
                      <a:pt x="609" y="954"/>
                      <a:pt x="611" y="1440"/>
                    </a:cubicBezTo>
                    <a:cubicBezTo>
                      <a:pt x="612" y="1472"/>
                      <a:pt x="638" y="1498"/>
                      <a:pt x="669" y="1498"/>
                    </a:cubicBezTo>
                    <a:lnTo>
                      <a:pt x="670" y="1498"/>
                    </a:lnTo>
                    <a:cubicBezTo>
                      <a:pt x="702" y="1498"/>
                      <a:pt x="728" y="1472"/>
                      <a:pt x="727" y="1440"/>
                    </a:cubicBezTo>
                    <a:cubicBezTo>
                      <a:pt x="724" y="923"/>
                      <a:pt x="521" y="437"/>
                      <a:pt x="156" y="71"/>
                    </a:cubicBezTo>
                    <a:cubicBezTo>
                      <a:pt x="138" y="53"/>
                      <a:pt x="119" y="35"/>
                      <a:pt x="97" y="15"/>
                    </a:cubicBezTo>
                    <a:cubicBezTo>
                      <a:pt x="73" y="-7"/>
                      <a:pt x="37" y="-5"/>
                      <a:pt x="15" y="18"/>
                    </a:cubicBezTo>
                    <a:cubicBezTo>
                      <a:pt x="-7" y="42"/>
                      <a:pt x="-5" y="78"/>
                      <a:pt x="18" y="100"/>
                    </a:cubicBezTo>
                    <a:cubicBezTo>
                      <a:pt x="39" y="119"/>
                      <a:pt x="57" y="136"/>
                      <a:pt x="74" y="153"/>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9" name="Google Shape;489;p36">
                <a:extLst>
                  <a:ext uri="{FF2B5EF4-FFF2-40B4-BE49-F238E27FC236}">
                    <a16:creationId xmlns:a16="http://schemas.microsoft.com/office/drawing/2014/main" id="{20271BB2-6DD0-8A80-4660-2743BE562763}"/>
                  </a:ext>
                </a:extLst>
              </p:cNvPr>
              <p:cNvSpPr/>
              <p:nvPr/>
            </p:nvSpPr>
            <p:spPr>
              <a:xfrm>
                <a:off x="5304049" y="1440325"/>
                <a:ext cx="354498" cy="446633"/>
              </a:xfrm>
              <a:custGeom>
                <a:avLst/>
                <a:gdLst/>
                <a:ahLst/>
                <a:cxnLst/>
                <a:rect l="l" t="t" r="r" b="b"/>
                <a:pathLst>
                  <a:path w="3097" h="3902" extrusionOk="0">
                    <a:moveTo>
                      <a:pt x="1941" y="3786"/>
                    </a:moveTo>
                    <a:cubicBezTo>
                      <a:pt x="1455" y="3784"/>
                      <a:pt x="998" y="3593"/>
                      <a:pt x="654" y="3249"/>
                    </a:cubicBezTo>
                    <a:cubicBezTo>
                      <a:pt x="307" y="2902"/>
                      <a:pt x="116" y="2441"/>
                      <a:pt x="116" y="1951"/>
                    </a:cubicBezTo>
                    <a:cubicBezTo>
                      <a:pt x="116" y="1461"/>
                      <a:pt x="307" y="1000"/>
                      <a:pt x="654" y="653"/>
                    </a:cubicBezTo>
                    <a:cubicBezTo>
                      <a:pt x="961" y="346"/>
                      <a:pt x="1369" y="157"/>
                      <a:pt x="1801" y="122"/>
                    </a:cubicBezTo>
                    <a:cubicBezTo>
                      <a:pt x="2229" y="87"/>
                      <a:pt x="2657" y="203"/>
                      <a:pt x="3006" y="448"/>
                    </a:cubicBezTo>
                    <a:cubicBezTo>
                      <a:pt x="3032" y="466"/>
                      <a:pt x="3068" y="460"/>
                      <a:pt x="3087" y="434"/>
                    </a:cubicBezTo>
                    <a:cubicBezTo>
                      <a:pt x="3105" y="407"/>
                      <a:pt x="3099" y="371"/>
                      <a:pt x="3072" y="353"/>
                    </a:cubicBezTo>
                    <a:cubicBezTo>
                      <a:pt x="2701" y="92"/>
                      <a:pt x="2247" y="-30"/>
                      <a:pt x="1792" y="6"/>
                    </a:cubicBezTo>
                    <a:cubicBezTo>
                      <a:pt x="1332" y="44"/>
                      <a:pt x="899" y="244"/>
                      <a:pt x="572" y="571"/>
                    </a:cubicBezTo>
                    <a:cubicBezTo>
                      <a:pt x="203" y="940"/>
                      <a:pt x="0" y="1430"/>
                      <a:pt x="0" y="1951"/>
                    </a:cubicBezTo>
                    <a:cubicBezTo>
                      <a:pt x="0" y="2472"/>
                      <a:pt x="203" y="2962"/>
                      <a:pt x="572" y="3331"/>
                    </a:cubicBezTo>
                    <a:cubicBezTo>
                      <a:pt x="938" y="3696"/>
                      <a:pt x="1424" y="3899"/>
                      <a:pt x="1940" y="3902"/>
                    </a:cubicBezTo>
                    <a:lnTo>
                      <a:pt x="1941" y="3902"/>
                    </a:lnTo>
                    <a:cubicBezTo>
                      <a:pt x="1973" y="3902"/>
                      <a:pt x="1999" y="3877"/>
                      <a:pt x="1999" y="3845"/>
                    </a:cubicBezTo>
                    <a:cubicBezTo>
                      <a:pt x="1999" y="3813"/>
                      <a:pt x="1973" y="3787"/>
                      <a:pt x="1941" y="3786"/>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grpSp>
        <p:cxnSp>
          <p:nvCxnSpPr>
            <p:cNvPr id="490" name="Google Shape;490;p36">
              <a:extLst>
                <a:ext uri="{FF2B5EF4-FFF2-40B4-BE49-F238E27FC236}">
                  <a16:creationId xmlns:a16="http://schemas.microsoft.com/office/drawing/2014/main" id="{D09B37B0-EB85-9C34-C8CC-A22ABF7EC309}"/>
                </a:ext>
              </a:extLst>
            </p:cNvPr>
            <p:cNvCxnSpPr>
              <a:stCxn id="479" idx="3"/>
              <a:endCxn id="482" idx="1"/>
            </p:cNvCxnSpPr>
            <p:nvPr/>
          </p:nvCxnSpPr>
          <p:spPr>
            <a:xfrm flipV="1">
              <a:off x="4067522" y="1155550"/>
              <a:ext cx="64510" cy="1455526"/>
            </a:xfrm>
            <a:prstGeom prst="bentConnector3">
              <a:avLst>
                <a:gd name="adj1" fmla="val 50000"/>
              </a:avLst>
            </a:prstGeom>
            <a:noFill/>
            <a:ln w="9525" cap="flat" cmpd="sng">
              <a:solidFill>
                <a:schemeClr val="dk2"/>
              </a:solidFill>
              <a:prstDash val="dash"/>
              <a:round/>
              <a:headEnd type="none" w="med" len="med"/>
              <a:tailEnd type="none" w="med" len="med"/>
            </a:ln>
          </p:spPr>
        </p:cxnSp>
        <p:pic>
          <p:nvPicPr>
            <p:cNvPr id="491" name="Google Shape;491;p36">
              <a:extLst>
                <a:ext uri="{FF2B5EF4-FFF2-40B4-BE49-F238E27FC236}">
                  <a16:creationId xmlns:a16="http://schemas.microsoft.com/office/drawing/2014/main" id="{A7A36205-BD24-C0AA-A332-210B731AF48E}"/>
                </a:ext>
              </a:extLst>
            </p:cNvPr>
            <p:cNvPicPr preferRelativeResize="0"/>
            <p:nvPr/>
          </p:nvPicPr>
          <p:blipFill>
            <a:blip r:embed="rId5">
              <a:alphaModFix/>
            </a:blip>
            <a:stretch>
              <a:fillRect/>
            </a:stretch>
          </p:blipFill>
          <p:spPr>
            <a:xfrm>
              <a:off x="6877175" y="2161288"/>
              <a:ext cx="628319" cy="628300"/>
            </a:xfrm>
            <a:prstGeom prst="rect">
              <a:avLst/>
            </a:prstGeom>
            <a:noFill/>
            <a:ln>
              <a:noFill/>
            </a:ln>
            <a:effectLst>
              <a:outerShdw blurRad="57150" dist="19050" dir="5400000" algn="bl" rotWithShape="0">
                <a:schemeClr val="accent4"/>
              </a:outerShdw>
            </a:effectLst>
          </p:spPr>
        </p:pic>
        <p:grpSp>
          <p:nvGrpSpPr>
            <p:cNvPr id="492" name="Google Shape;492;p36">
              <a:extLst>
                <a:ext uri="{FF2B5EF4-FFF2-40B4-BE49-F238E27FC236}">
                  <a16:creationId xmlns:a16="http://schemas.microsoft.com/office/drawing/2014/main" id="{2D09D951-E653-5618-96B3-A0564B8B19ED}"/>
                </a:ext>
              </a:extLst>
            </p:cNvPr>
            <p:cNvGrpSpPr/>
            <p:nvPr/>
          </p:nvGrpSpPr>
          <p:grpSpPr>
            <a:xfrm>
              <a:off x="6964850" y="2249258"/>
              <a:ext cx="453392" cy="452357"/>
              <a:chOff x="2108113" y="1440783"/>
              <a:chExt cx="453392" cy="452357"/>
            </a:xfrm>
          </p:grpSpPr>
          <p:sp>
            <p:nvSpPr>
              <p:cNvPr id="493" name="Google Shape;493;p36">
                <a:extLst>
                  <a:ext uri="{FF2B5EF4-FFF2-40B4-BE49-F238E27FC236}">
                    <a16:creationId xmlns:a16="http://schemas.microsoft.com/office/drawing/2014/main" id="{F0E1A842-BA43-E96C-3883-9A5EA1F85DD8}"/>
                  </a:ext>
                </a:extLst>
              </p:cNvPr>
              <p:cNvSpPr/>
              <p:nvPr/>
            </p:nvSpPr>
            <p:spPr>
              <a:xfrm>
                <a:off x="2108113" y="1512208"/>
                <a:ext cx="145485" cy="139415"/>
              </a:xfrm>
              <a:custGeom>
                <a:avLst/>
                <a:gdLst/>
                <a:ahLst/>
                <a:cxnLst/>
                <a:rect l="l" t="t" r="r" b="b"/>
                <a:pathLst>
                  <a:path w="1271" h="1218" extrusionOk="0">
                    <a:moveTo>
                      <a:pt x="891" y="793"/>
                    </a:moveTo>
                    <a:lnTo>
                      <a:pt x="941" y="1085"/>
                    </a:lnTo>
                    <a:lnTo>
                      <a:pt x="679" y="947"/>
                    </a:lnTo>
                    <a:cubicBezTo>
                      <a:pt x="665" y="940"/>
                      <a:pt x="650" y="936"/>
                      <a:pt x="635" y="936"/>
                    </a:cubicBezTo>
                    <a:cubicBezTo>
                      <a:pt x="620" y="936"/>
                      <a:pt x="605" y="940"/>
                      <a:pt x="591" y="947"/>
                    </a:cubicBezTo>
                    <a:lnTo>
                      <a:pt x="329" y="1085"/>
                    </a:lnTo>
                    <a:lnTo>
                      <a:pt x="379" y="793"/>
                    </a:lnTo>
                    <a:cubicBezTo>
                      <a:pt x="384" y="762"/>
                      <a:pt x="374" y="731"/>
                      <a:pt x="352" y="709"/>
                    </a:cubicBezTo>
                    <a:lnTo>
                      <a:pt x="140" y="502"/>
                    </a:lnTo>
                    <a:lnTo>
                      <a:pt x="433" y="460"/>
                    </a:lnTo>
                    <a:cubicBezTo>
                      <a:pt x="464" y="455"/>
                      <a:pt x="490" y="436"/>
                      <a:pt x="504" y="408"/>
                    </a:cubicBezTo>
                    <a:lnTo>
                      <a:pt x="635" y="142"/>
                    </a:lnTo>
                    <a:lnTo>
                      <a:pt x="766" y="408"/>
                    </a:lnTo>
                    <a:cubicBezTo>
                      <a:pt x="780" y="436"/>
                      <a:pt x="807" y="455"/>
                      <a:pt x="837" y="460"/>
                    </a:cubicBezTo>
                    <a:lnTo>
                      <a:pt x="1131" y="502"/>
                    </a:lnTo>
                    <a:lnTo>
                      <a:pt x="919" y="709"/>
                    </a:lnTo>
                    <a:cubicBezTo>
                      <a:pt x="896" y="731"/>
                      <a:pt x="886" y="762"/>
                      <a:pt x="891" y="793"/>
                    </a:cubicBezTo>
                    <a:moveTo>
                      <a:pt x="1007" y="784"/>
                    </a:moveTo>
                    <a:lnTo>
                      <a:pt x="1242" y="555"/>
                    </a:lnTo>
                    <a:cubicBezTo>
                      <a:pt x="1268" y="530"/>
                      <a:pt x="1277" y="493"/>
                      <a:pt x="1266" y="458"/>
                    </a:cubicBezTo>
                    <a:cubicBezTo>
                      <a:pt x="1255" y="424"/>
                      <a:pt x="1226" y="399"/>
                      <a:pt x="1190" y="394"/>
                    </a:cubicBezTo>
                    <a:lnTo>
                      <a:pt x="865" y="347"/>
                    </a:lnTo>
                    <a:lnTo>
                      <a:pt x="720" y="53"/>
                    </a:lnTo>
                    <a:cubicBezTo>
                      <a:pt x="704" y="20"/>
                      <a:pt x="671" y="0"/>
                      <a:pt x="635" y="0"/>
                    </a:cubicBezTo>
                    <a:lnTo>
                      <a:pt x="635" y="0"/>
                    </a:lnTo>
                    <a:cubicBezTo>
                      <a:pt x="599" y="0"/>
                      <a:pt x="567" y="20"/>
                      <a:pt x="551" y="53"/>
                    </a:cubicBezTo>
                    <a:lnTo>
                      <a:pt x="405" y="347"/>
                    </a:lnTo>
                    <a:lnTo>
                      <a:pt x="81" y="394"/>
                    </a:lnTo>
                    <a:cubicBezTo>
                      <a:pt x="45" y="399"/>
                      <a:pt x="16" y="424"/>
                      <a:pt x="5" y="458"/>
                    </a:cubicBezTo>
                    <a:cubicBezTo>
                      <a:pt x="-7" y="493"/>
                      <a:pt x="2" y="530"/>
                      <a:pt x="28" y="555"/>
                    </a:cubicBezTo>
                    <a:lnTo>
                      <a:pt x="263" y="784"/>
                    </a:lnTo>
                    <a:lnTo>
                      <a:pt x="208" y="1108"/>
                    </a:lnTo>
                    <a:cubicBezTo>
                      <a:pt x="202" y="1143"/>
                      <a:pt x="216" y="1179"/>
                      <a:pt x="245" y="1200"/>
                    </a:cubicBezTo>
                    <a:cubicBezTo>
                      <a:pt x="262" y="1212"/>
                      <a:pt x="281" y="1218"/>
                      <a:pt x="301" y="1218"/>
                    </a:cubicBezTo>
                    <a:cubicBezTo>
                      <a:pt x="316" y="1218"/>
                      <a:pt x="331" y="1214"/>
                      <a:pt x="345" y="1207"/>
                    </a:cubicBezTo>
                    <a:lnTo>
                      <a:pt x="635" y="1054"/>
                    </a:lnTo>
                    <a:lnTo>
                      <a:pt x="926" y="1207"/>
                    </a:lnTo>
                    <a:cubicBezTo>
                      <a:pt x="958" y="1224"/>
                      <a:pt x="996" y="1221"/>
                      <a:pt x="1025" y="1200"/>
                    </a:cubicBezTo>
                    <a:cubicBezTo>
                      <a:pt x="1054" y="1179"/>
                      <a:pt x="1069" y="1143"/>
                      <a:pt x="1063" y="1108"/>
                    </a:cubicBezTo>
                    <a:lnTo>
                      <a:pt x="1007" y="784"/>
                    </a:ln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94" name="Google Shape;494;p36">
                <a:extLst>
                  <a:ext uri="{FF2B5EF4-FFF2-40B4-BE49-F238E27FC236}">
                    <a16:creationId xmlns:a16="http://schemas.microsoft.com/office/drawing/2014/main" id="{0408CF65-7453-238B-1BB9-12B97B1F23C9}"/>
                  </a:ext>
                </a:extLst>
              </p:cNvPr>
              <p:cNvSpPr/>
              <p:nvPr/>
            </p:nvSpPr>
            <p:spPr>
              <a:xfrm>
                <a:off x="2415905" y="1512208"/>
                <a:ext cx="145599" cy="139415"/>
              </a:xfrm>
              <a:custGeom>
                <a:avLst/>
                <a:gdLst/>
                <a:ahLst/>
                <a:cxnLst/>
                <a:rect l="l" t="t" r="r" b="b"/>
                <a:pathLst>
                  <a:path w="1272" h="1218" extrusionOk="0">
                    <a:moveTo>
                      <a:pt x="919" y="709"/>
                    </a:moveTo>
                    <a:cubicBezTo>
                      <a:pt x="897" y="731"/>
                      <a:pt x="887" y="762"/>
                      <a:pt x="892" y="793"/>
                    </a:cubicBezTo>
                    <a:lnTo>
                      <a:pt x="942" y="1085"/>
                    </a:lnTo>
                    <a:lnTo>
                      <a:pt x="680" y="947"/>
                    </a:lnTo>
                    <a:cubicBezTo>
                      <a:pt x="652" y="932"/>
                      <a:pt x="619" y="932"/>
                      <a:pt x="592" y="947"/>
                    </a:cubicBezTo>
                    <a:lnTo>
                      <a:pt x="330" y="1085"/>
                    </a:lnTo>
                    <a:lnTo>
                      <a:pt x="380" y="793"/>
                    </a:lnTo>
                    <a:cubicBezTo>
                      <a:pt x="385" y="762"/>
                      <a:pt x="375" y="731"/>
                      <a:pt x="353" y="709"/>
                    </a:cubicBezTo>
                    <a:lnTo>
                      <a:pt x="140" y="502"/>
                    </a:lnTo>
                    <a:lnTo>
                      <a:pt x="434" y="460"/>
                    </a:lnTo>
                    <a:cubicBezTo>
                      <a:pt x="464" y="455"/>
                      <a:pt x="491" y="436"/>
                      <a:pt x="505" y="408"/>
                    </a:cubicBezTo>
                    <a:lnTo>
                      <a:pt x="636" y="142"/>
                    </a:lnTo>
                    <a:lnTo>
                      <a:pt x="767" y="408"/>
                    </a:lnTo>
                    <a:cubicBezTo>
                      <a:pt x="781" y="436"/>
                      <a:pt x="807" y="455"/>
                      <a:pt x="838" y="460"/>
                    </a:cubicBezTo>
                    <a:lnTo>
                      <a:pt x="1131" y="502"/>
                    </a:lnTo>
                    <a:lnTo>
                      <a:pt x="919" y="709"/>
                    </a:lnTo>
                    <a:moveTo>
                      <a:pt x="1267" y="458"/>
                    </a:moveTo>
                    <a:cubicBezTo>
                      <a:pt x="1255" y="424"/>
                      <a:pt x="1226" y="399"/>
                      <a:pt x="1190" y="394"/>
                    </a:cubicBezTo>
                    <a:lnTo>
                      <a:pt x="866" y="347"/>
                    </a:lnTo>
                    <a:lnTo>
                      <a:pt x="720" y="53"/>
                    </a:lnTo>
                    <a:cubicBezTo>
                      <a:pt x="704" y="20"/>
                      <a:pt x="672" y="0"/>
                      <a:pt x="636" y="0"/>
                    </a:cubicBezTo>
                    <a:cubicBezTo>
                      <a:pt x="600" y="0"/>
                      <a:pt x="567" y="20"/>
                      <a:pt x="551" y="53"/>
                    </a:cubicBezTo>
                    <a:lnTo>
                      <a:pt x="406" y="347"/>
                    </a:lnTo>
                    <a:lnTo>
                      <a:pt x="81" y="394"/>
                    </a:lnTo>
                    <a:cubicBezTo>
                      <a:pt x="45" y="399"/>
                      <a:pt x="16" y="424"/>
                      <a:pt x="5" y="458"/>
                    </a:cubicBezTo>
                    <a:cubicBezTo>
                      <a:pt x="-6" y="493"/>
                      <a:pt x="3" y="530"/>
                      <a:pt x="29" y="555"/>
                    </a:cubicBezTo>
                    <a:lnTo>
                      <a:pt x="264" y="784"/>
                    </a:lnTo>
                    <a:lnTo>
                      <a:pt x="208" y="1108"/>
                    </a:lnTo>
                    <a:cubicBezTo>
                      <a:pt x="202" y="1143"/>
                      <a:pt x="217" y="1179"/>
                      <a:pt x="246" y="1200"/>
                    </a:cubicBezTo>
                    <a:cubicBezTo>
                      <a:pt x="275" y="1221"/>
                      <a:pt x="313" y="1224"/>
                      <a:pt x="345" y="1207"/>
                    </a:cubicBezTo>
                    <a:lnTo>
                      <a:pt x="636" y="1054"/>
                    </a:lnTo>
                    <a:lnTo>
                      <a:pt x="926" y="1207"/>
                    </a:lnTo>
                    <a:cubicBezTo>
                      <a:pt x="940" y="1214"/>
                      <a:pt x="955" y="1218"/>
                      <a:pt x="970" y="1218"/>
                    </a:cubicBezTo>
                    <a:cubicBezTo>
                      <a:pt x="990" y="1218"/>
                      <a:pt x="1009" y="1212"/>
                      <a:pt x="1026" y="1200"/>
                    </a:cubicBezTo>
                    <a:cubicBezTo>
                      <a:pt x="1055" y="1179"/>
                      <a:pt x="1069" y="1143"/>
                      <a:pt x="1063" y="1108"/>
                    </a:cubicBezTo>
                    <a:lnTo>
                      <a:pt x="1008" y="784"/>
                    </a:lnTo>
                    <a:lnTo>
                      <a:pt x="1243" y="555"/>
                    </a:lnTo>
                    <a:cubicBezTo>
                      <a:pt x="1269" y="530"/>
                      <a:pt x="1278" y="493"/>
                      <a:pt x="1267" y="458"/>
                    </a:cubicBez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95" name="Google Shape;495;p36">
                <a:extLst>
                  <a:ext uri="{FF2B5EF4-FFF2-40B4-BE49-F238E27FC236}">
                    <a16:creationId xmlns:a16="http://schemas.microsoft.com/office/drawing/2014/main" id="{B958D1B0-A1B9-720E-A913-FEE162900FB3}"/>
                  </a:ext>
                </a:extLst>
              </p:cNvPr>
              <p:cNvSpPr/>
              <p:nvPr/>
            </p:nvSpPr>
            <p:spPr>
              <a:xfrm>
                <a:off x="2242150" y="1658034"/>
                <a:ext cx="209013" cy="235106"/>
              </a:xfrm>
              <a:custGeom>
                <a:avLst/>
                <a:gdLst/>
                <a:ahLst/>
                <a:cxnLst/>
                <a:rect l="l" t="t" r="r" b="b"/>
                <a:pathLst>
                  <a:path w="1826" h="2054" extrusionOk="0">
                    <a:moveTo>
                      <a:pt x="1801" y="1649"/>
                    </a:moveTo>
                    <a:cubicBezTo>
                      <a:pt x="1775" y="1631"/>
                      <a:pt x="1739" y="1638"/>
                      <a:pt x="1721" y="1664"/>
                    </a:cubicBezTo>
                    <a:cubicBezTo>
                      <a:pt x="1602" y="1836"/>
                      <a:pt x="1408" y="1938"/>
                      <a:pt x="1200" y="1938"/>
                    </a:cubicBezTo>
                    <a:cubicBezTo>
                      <a:pt x="898" y="1938"/>
                      <a:pt x="637" y="1723"/>
                      <a:pt x="580" y="1427"/>
                    </a:cubicBezTo>
                    <a:lnTo>
                      <a:pt x="545" y="1248"/>
                    </a:lnTo>
                    <a:cubicBezTo>
                      <a:pt x="541" y="1230"/>
                      <a:pt x="535" y="1213"/>
                      <a:pt x="525" y="1197"/>
                    </a:cubicBezTo>
                    <a:lnTo>
                      <a:pt x="132" y="544"/>
                    </a:lnTo>
                    <a:cubicBezTo>
                      <a:pt x="105" y="499"/>
                      <a:pt x="112" y="443"/>
                      <a:pt x="150" y="406"/>
                    </a:cubicBezTo>
                    <a:cubicBezTo>
                      <a:pt x="172" y="385"/>
                      <a:pt x="200" y="373"/>
                      <a:pt x="231" y="374"/>
                    </a:cubicBezTo>
                    <a:cubicBezTo>
                      <a:pt x="262" y="375"/>
                      <a:pt x="290" y="388"/>
                      <a:pt x="311" y="410"/>
                    </a:cubicBezTo>
                    <a:lnTo>
                      <a:pt x="573" y="696"/>
                    </a:lnTo>
                    <a:cubicBezTo>
                      <a:pt x="594" y="719"/>
                      <a:pt x="626" y="727"/>
                      <a:pt x="655" y="715"/>
                    </a:cubicBezTo>
                    <a:cubicBezTo>
                      <a:pt x="684" y="704"/>
                      <a:pt x="703" y="677"/>
                      <a:pt x="703" y="646"/>
                    </a:cubicBezTo>
                    <a:lnTo>
                      <a:pt x="703" y="58"/>
                    </a:lnTo>
                    <a:cubicBezTo>
                      <a:pt x="703" y="26"/>
                      <a:pt x="677" y="0"/>
                      <a:pt x="645" y="0"/>
                    </a:cubicBezTo>
                    <a:cubicBezTo>
                      <a:pt x="613" y="0"/>
                      <a:pt x="587" y="26"/>
                      <a:pt x="587" y="58"/>
                    </a:cubicBezTo>
                    <a:lnTo>
                      <a:pt x="587" y="540"/>
                    </a:lnTo>
                    <a:lnTo>
                      <a:pt x="396" y="332"/>
                    </a:lnTo>
                    <a:cubicBezTo>
                      <a:pt x="354" y="286"/>
                      <a:pt x="297" y="260"/>
                      <a:pt x="234" y="258"/>
                    </a:cubicBezTo>
                    <a:cubicBezTo>
                      <a:pt x="172" y="257"/>
                      <a:pt x="113" y="280"/>
                      <a:pt x="69" y="324"/>
                    </a:cubicBezTo>
                    <a:cubicBezTo>
                      <a:pt x="-7" y="398"/>
                      <a:pt x="-22" y="513"/>
                      <a:pt x="33" y="604"/>
                    </a:cubicBezTo>
                    <a:lnTo>
                      <a:pt x="426" y="1257"/>
                    </a:lnTo>
                    <a:cubicBezTo>
                      <a:pt x="429" y="1261"/>
                      <a:pt x="430" y="1265"/>
                      <a:pt x="431" y="1270"/>
                    </a:cubicBezTo>
                    <a:lnTo>
                      <a:pt x="466" y="1449"/>
                    </a:lnTo>
                    <a:cubicBezTo>
                      <a:pt x="534" y="1799"/>
                      <a:pt x="843" y="2054"/>
                      <a:pt x="1200" y="2054"/>
                    </a:cubicBezTo>
                    <a:cubicBezTo>
                      <a:pt x="1446" y="2054"/>
                      <a:pt x="1676" y="1932"/>
                      <a:pt x="1816" y="1729"/>
                    </a:cubicBezTo>
                    <a:cubicBezTo>
                      <a:pt x="1834" y="1703"/>
                      <a:pt x="1827" y="1667"/>
                      <a:pt x="1801" y="1649"/>
                    </a:cubicBez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96" name="Google Shape;496;p36">
                <a:extLst>
                  <a:ext uri="{FF2B5EF4-FFF2-40B4-BE49-F238E27FC236}">
                    <a16:creationId xmlns:a16="http://schemas.microsoft.com/office/drawing/2014/main" id="{B5D97350-0230-B8AF-ED4B-8CEA87E1042E}"/>
                  </a:ext>
                </a:extLst>
              </p:cNvPr>
              <p:cNvSpPr/>
              <p:nvPr/>
            </p:nvSpPr>
            <p:spPr>
              <a:xfrm>
                <a:off x="2236999" y="1440783"/>
                <a:ext cx="228014" cy="392377"/>
              </a:xfrm>
              <a:custGeom>
                <a:avLst/>
                <a:gdLst/>
                <a:ahLst/>
                <a:cxnLst/>
                <a:rect l="l" t="t" r="r" b="b"/>
                <a:pathLst>
                  <a:path w="1992" h="3428" extrusionOk="0">
                    <a:moveTo>
                      <a:pt x="1779" y="2016"/>
                    </a:moveTo>
                    <a:cubicBezTo>
                      <a:pt x="1738" y="2016"/>
                      <a:pt x="1700" y="2027"/>
                      <a:pt x="1668" y="2047"/>
                    </a:cubicBezTo>
                    <a:cubicBezTo>
                      <a:pt x="1638" y="1965"/>
                      <a:pt x="1560" y="1907"/>
                      <a:pt x="1468" y="1907"/>
                    </a:cubicBezTo>
                    <a:cubicBezTo>
                      <a:pt x="1424" y="1907"/>
                      <a:pt x="1383" y="1920"/>
                      <a:pt x="1350" y="1942"/>
                    </a:cubicBezTo>
                    <a:cubicBezTo>
                      <a:pt x="1316" y="1870"/>
                      <a:pt x="1242" y="1820"/>
                      <a:pt x="1157" y="1820"/>
                    </a:cubicBezTo>
                    <a:cubicBezTo>
                      <a:pt x="1121" y="1820"/>
                      <a:pt x="1088" y="1828"/>
                      <a:pt x="1059" y="1843"/>
                    </a:cubicBezTo>
                    <a:lnTo>
                      <a:pt x="1059" y="1509"/>
                    </a:lnTo>
                    <a:lnTo>
                      <a:pt x="1258" y="1614"/>
                    </a:lnTo>
                    <a:cubicBezTo>
                      <a:pt x="1274" y="1623"/>
                      <a:pt x="1292" y="1627"/>
                      <a:pt x="1309" y="1627"/>
                    </a:cubicBezTo>
                    <a:cubicBezTo>
                      <a:pt x="1331" y="1627"/>
                      <a:pt x="1353" y="1620"/>
                      <a:pt x="1372" y="1606"/>
                    </a:cubicBezTo>
                    <a:cubicBezTo>
                      <a:pt x="1406" y="1582"/>
                      <a:pt x="1422" y="1541"/>
                      <a:pt x="1415" y="1501"/>
                    </a:cubicBezTo>
                    <a:lnTo>
                      <a:pt x="1337" y="1046"/>
                    </a:lnTo>
                    <a:lnTo>
                      <a:pt x="1388" y="997"/>
                    </a:lnTo>
                    <a:cubicBezTo>
                      <a:pt x="1410" y="975"/>
                      <a:pt x="1411" y="938"/>
                      <a:pt x="1389" y="915"/>
                    </a:cubicBezTo>
                    <a:cubicBezTo>
                      <a:pt x="1366" y="892"/>
                      <a:pt x="1330" y="892"/>
                      <a:pt x="1307" y="914"/>
                    </a:cubicBezTo>
                    <a:lnTo>
                      <a:pt x="1254" y="966"/>
                    </a:lnTo>
                    <a:cubicBezTo>
                      <a:pt x="1228" y="991"/>
                      <a:pt x="1217" y="1027"/>
                      <a:pt x="1223" y="1062"/>
                    </a:cubicBezTo>
                    <a:lnTo>
                      <a:pt x="1299" y="1505"/>
                    </a:lnTo>
                    <a:lnTo>
                      <a:pt x="1059" y="1379"/>
                    </a:lnTo>
                    <a:lnTo>
                      <a:pt x="1059" y="1303"/>
                    </a:lnTo>
                    <a:cubicBezTo>
                      <a:pt x="1059" y="1185"/>
                      <a:pt x="963" y="1089"/>
                      <a:pt x="846" y="1089"/>
                    </a:cubicBezTo>
                    <a:cubicBezTo>
                      <a:pt x="728" y="1089"/>
                      <a:pt x="632" y="1185"/>
                      <a:pt x="632" y="1303"/>
                    </a:cubicBezTo>
                    <a:lnTo>
                      <a:pt x="632" y="1384"/>
                    </a:lnTo>
                    <a:lnTo>
                      <a:pt x="402" y="1505"/>
                    </a:lnTo>
                    <a:lnTo>
                      <a:pt x="478" y="1062"/>
                    </a:lnTo>
                    <a:cubicBezTo>
                      <a:pt x="484" y="1027"/>
                      <a:pt x="472" y="991"/>
                      <a:pt x="447" y="966"/>
                    </a:cubicBezTo>
                    <a:lnTo>
                      <a:pt x="125" y="652"/>
                    </a:lnTo>
                    <a:lnTo>
                      <a:pt x="570" y="587"/>
                    </a:lnTo>
                    <a:cubicBezTo>
                      <a:pt x="605" y="582"/>
                      <a:pt x="635" y="560"/>
                      <a:pt x="651" y="528"/>
                    </a:cubicBezTo>
                    <a:lnTo>
                      <a:pt x="850" y="125"/>
                    </a:lnTo>
                    <a:lnTo>
                      <a:pt x="1049" y="528"/>
                    </a:lnTo>
                    <a:cubicBezTo>
                      <a:pt x="1065" y="560"/>
                      <a:pt x="1095" y="582"/>
                      <a:pt x="1131" y="587"/>
                    </a:cubicBezTo>
                    <a:lnTo>
                      <a:pt x="1576" y="652"/>
                    </a:lnTo>
                    <a:lnTo>
                      <a:pt x="1487" y="738"/>
                    </a:lnTo>
                    <a:cubicBezTo>
                      <a:pt x="1464" y="761"/>
                      <a:pt x="1464" y="797"/>
                      <a:pt x="1486" y="820"/>
                    </a:cubicBezTo>
                    <a:cubicBezTo>
                      <a:pt x="1508" y="843"/>
                      <a:pt x="1545" y="844"/>
                      <a:pt x="1568" y="821"/>
                    </a:cubicBezTo>
                    <a:lnTo>
                      <a:pt x="1667" y="724"/>
                    </a:lnTo>
                    <a:cubicBezTo>
                      <a:pt x="1697" y="695"/>
                      <a:pt x="1707" y="653"/>
                      <a:pt x="1695" y="613"/>
                    </a:cubicBezTo>
                    <a:cubicBezTo>
                      <a:pt x="1682" y="574"/>
                      <a:pt x="1648" y="546"/>
                      <a:pt x="1608" y="540"/>
                    </a:cubicBezTo>
                    <a:lnTo>
                      <a:pt x="1151" y="474"/>
                    </a:lnTo>
                    <a:lnTo>
                      <a:pt x="947" y="60"/>
                    </a:lnTo>
                    <a:cubicBezTo>
                      <a:pt x="929" y="23"/>
                      <a:pt x="892" y="0"/>
                      <a:pt x="850" y="0"/>
                    </a:cubicBezTo>
                    <a:cubicBezTo>
                      <a:pt x="809" y="0"/>
                      <a:pt x="772" y="23"/>
                      <a:pt x="753" y="60"/>
                    </a:cubicBezTo>
                    <a:lnTo>
                      <a:pt x="549" y="474"/>
                    </a:lnTo>
                    <a:lnTo>
                      <a:pt x="93" y="540"/>
                    </a:lnTo>
                    <a:cubicBezTo>
                      <a:pt x="52" y="546"/>
                      <a:pt x="19" y="574"/>
                      <a:pt x="6" y="613"/>
                    </a:cubicBezTo>
                    <a:cubicBezTo>
                      <a:pt x="-7" y="653"/>
                      <a:pt x="3" y="695"/>
                      <a:pt x="33" y="724"/>
                    </a:cubicBezTo>
                    <a:lnTo>
                      <a:pt x="363" y="1046"/>
                    </a:lnTo>
                    <a:lnTo>
                      <a:pt x="285" y="1501"/>
                    </a:lnTo>
                    <a:cubicBezTo>
                      <a:pt x="278" y="1541"/>
                      <a:pt x="295" y="1582"/>
                      <a:pt x="328" y="1606"/>
                    </a:cubicBezTo>
                    <a:cubicBezTo>
                      <a:pt x="347" y="1620"/>
                      <a:pt x="369" y="1627"/>
                      <a:pt x="392" y="1627"/>
                    </a:cubicBezTo>
                    <a:cubicBezTo>
                      <a:pt x="409" y="1627"/>
                      <a:pt x="426" y="1623"/>
                      <a:pt x="442" y="1614"/>
                    </a:cubicBezTo>
                    <a:lnTo>
                      <a:pt x="632" y="1514"/>
                    </a:lnTo>
                    <a:lnTo>
                      <a:pt x="632" y="1709"/>
                    </a:lnTo>
                    <a:cubicBezTo>
                      <a:pt x="632" y="1741"/>
                      <a:pt x="658" y="1767"/>
                      <a:pt x="690" y="1767"/>
                    </a:cubicBezTo>
                    <a:cubicBezTo>
                      <a:pt x="722" y="1767"/>
                      <a:pt x="748" y="1741"/>
                      <a:pt x="748" y="1709"/>
                    </a:cubicBezTo>
                    <a:lnTo>
                      <a:pt x="748" y="1303"/>
                    </a:lnTo>
                    <a:cubicBezTo>
                      <a:pt x="748" y="1249"/>
                      <a:pt x="792" y="1205"/>
                      <a:pt x="846" y="1205"/>
                    </a:cubicBezTo>
                    <a:cubicBezTo>
                      <a:pt x="899" y="1205"/>
                      <a:pt x="943" y="1249"/>
                      <a:pt x="943" y="1303"/>
                    </a:cubicBezTo>
                    <a:lnTo>
                      <a:pt x="943" y="2270"/>
                    </a:lnTo>
                    <a:cubicBezTo>
                      <a:pt x="943" y="2302"/>
                      <a:pt x="969" y="2328"/>
                      <a:pt x="1001" y="2328"/>
                    </a:cubicBezTo>
                    <a:cubicBezTo>
                      <a:pt x="1033" y="2328"/>
                      <a:pt x="1059" y="2302"/>
                      <a:pt x="1059" y="2270"/>
                    </a:cubicBezTo>
                    <a:lnTo>
                      <a:pt x="1059" y="2033"/>
                    </a:lnTo>
                    <a:cubicBezTo>
                      <a:pt x="1059" y="1979"/>
                      <a:pt x="1103" y="1935"/>
                      <a:pt x="1157" y="1935"/>
                    </a:cubicBezTo>
                    <a:cubicBezTo>
                      <a:pt x="1211" y="1935"/>
                      <a:pt x="1254" y="1979"/>
                      <a:pt x="1254" y="2033"/>
                    </a:cubicBezTo>
                    <a:lnTo>
                      <a:pt x="1254" y="2357"/>
                    </a:lnTo>
                    <a:cubicBezTo>
                      <a:pt x="1254" y="2389"/>
                      <a:pt x="1280" y="2415"/>
                      <a:pt x="1312" y="2415"/>
                    </a:cubicBezTo>
                    <a:cubicBezTo>
                      <a:pt x="1344" y="2415"/>
                      <a:pt x="1370" y="2389"/>
                      <a:pt x="1370" y="2357"/>
                    </a:cubicBezTo>
                    <a:lnTo>
                      <a:pt x="1370" y="2120"/>
                    </a:lnTo>
                    <a:cubicBezTo>
                      <a:pt x="1370" y="2066"/>
                      <a:pt x="1414" y="2022"/>
                      <a:pt x="1468" y="2022"/>
                    </a:cubicBezTo>
                    <a:cubicBezTo>
                      <a:pt x="1522" y="2022"/>
                      <a:pt x="1565" y="2066"/>
                      <a:pt x="1565" y="2120"/>
                    </a:cubicBezTo>
                    <a:lnTo>
                      <a:pt x="1565" y="2466"/>
                    </a:lnTo>
                    <a:cubicBezTo>
                      <a:pt x="1565" y="2498"/>
                      <a:pt x="1591" y="2524"/>
                      <a:pt x="1623" y="2524"/>
                    </a:cubicBezTo>
                    <a:cubicBezTo>
                      <a:pt x="1655" y="2524"/>
                      <a:pt x="1681" y="2498"/>
                      <a:pt x="1681" y="2466"/>
                    </a:cubicBezTo>
                    <a:lnTo>
                      <a:pt x="1681" y="2229"/>
                    </a:lnTo>
                    <a:cubicBezTo>
                      <a:pt x="1681" y="2175"/>
                      <a:pt x="1725" y="2131"/>
                      <a:pt x="1779" y="2131"/>
                    </a:cubicBezTo>
                    <a:cubicBezTo>
                      <a:pt x="1833" y="2131"/>
                      <a:pt x="1877" y="2175"/>
                      <a:pt x="1877" y="2229"/>
                    </a:cubicBezTo>
                    <a:lnTo>
                      <a:pt x="1877" y="3204"/>
                    </a:lnTo>
                    <a:cubicBezTo>
                      <a:pt x="1877" y="3255"/>
                      <a:pt x="1870" y="3306"/>
                      <a:pt x="1858" y="3356"/>
                    </a:cubicBezTo>
                    <a:cubicBezTo>
                      <a:pt x="1851" y="3387"/>
                      <a:pt x="1869" y="3418"/>
                      <a:pt x="1900" y="3426"/>
                    </a:cubicBezTo>
                    <a:cubicBezTo>
                      <a:pt x="1905" y="3427"/>
                      <a:pt x="1910" y="3428"/>
                      <a:pt x="1914" y="3428"/>
                    </a:cubicBezTo>
                    <a:cubicBezTo>
                      <a:pt x="1940" y="3428"/>
                      <a:pt x="1964" y="3410"/>
                      <a:pt x="1970" y="3384"/>
                    </a:cubicBezTo>
                    <a:cubicBezTo>
                      <a:pt x="1985" y="3325"/>
                      <a:pt x="1992" y="3265"/>
                      <a:pt x="1992" y="3204"/>
                    </a:cubicBezTo>
                    <a:lnTo>
                      <a:pt x="1992" y="2229"/>
                    </a:lnTo>
                    <a:cubicBezTo>
                      <a:pt x="1992" y="2112"/>
                      <a:pt x="1896" y="2016"/>
                      <a:pt x="1779" y="2016"/>
                    </a:cubicBez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grpSp>
        <p:cxnSp>
          <p:nvCxnSpPr>
            <p:cNvPr id="497" name="Google Shape;497;p36">
              <a:extLst>
                <a:ext uri="{FF2B5EF4-FFF2-40B4-BE49-F238E27FC236}">
                  <a16:creationId xmlns:a16="http://schemas.microsoft.com/office/drawing/2014/main" id="{2AD2B339-602C-37B7-4884-F0DBAD98D11A}"/>
                </a:ext>
              </a:extLst>
            </p:cNvPr>
            <p:cNvCxnSpPr>
              <a:stCxn id="482" idx="3"/>
              <a:endCxn id="491" idx="1"/>
            </p:cNvCxnSpPr>
            <p:nvPr/>
          </p:nvCxnSpPr>
          <p:spPr>
            <a:xfrm>
              <a:off x="4760350" y="1155550"/>
              <a:ext cx="2116800" cy="1320000"/>
            </a:xfrm>
            <a:prstGeom prst="bentConnector3">
              <a:avLst>
                <a:gd name="adj1" fmla="val 50001"/>
              </a:avLst>
            </a:prstGeom>
            <a:noFill/>
            <a:ln w="9525" cap="flat" cmpd="sng">
              <a:solidFill>
                <a:schemeClr val="dk2"/>
              </a:solidFill>
              <a:prstDash val="dash"/>
              <a:round/>
              <a:headEnd type="none" w="med" len="med"/>
              <a:tailEnd type="none" w="med" len="med"/>
            </a:ln>
          </p:spPr>
        </p:cxnSp>
      </p:grpSp>
    </p:spTree>
    <p:extLst>
      <p:ext uri="{BB962C8B-B14F-4D97-AF65-F5344CB8AC3E}">
        <p14:creationId xmlns:p14="http://schemas.microsoft.com/office/powerpoint/2010/main" val="405263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1">
          <a:extLst>
            <a:ext uri="{FF2B5EF4-FFF2-40B4-BE49-F238E27FC236}">
              <a16:creationId xmlns:a16="http://schemas.microsoft.com/office/drawing/2014/main" id="{D5620669-963D-0178-C81D-18A366E895F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F38D80B-68CD-B0D7-73F9-59EED50099B5}"/>
              </a:ext>
            </a:extLst>
          </p:cNvPr>
          <p:cNvPicPr>
            <a:picLocks noChangeAspect="1"/>
          </p:cNvPicPr>
          <p:nvPr/>
        </p:nvPicPr>
        <p:blipFill rotWithShape="1">
          <a:blip r:embed="rId3"/>
          <a:srcRect l="-1134" r="708" b="2664"/>
          <a:stretch/>
        </p:blipFill>
        <p:spPr>
          <a:xfrm>
            <a:off x="1364766" y="912928"/>
            <a:ext cx="9882353" cy="5387745"/>
          </a:xfrm>
          <a:prstGeom prst="roundRect">
            <a:avLst>
              <a:gd name="adj" fmla="val 8594"/>
            </a:avLst>
          </a:prstGeom>
          <a:solidFill>
            <a:srgbClr val="FFFFFF">
              <a:shade val="85000"/>
            </a:srgbClr>
          </a:solidFill>
          <a:ln>
            <a:noFill/>
          </a:ln>
          <a:effectLst/>
        </p:spPr>
        <p:style>
          <a:lnRef idx="2">
            <a:schemeClr val="accent3"/>
          </a:lnRef>
          <a:fillRef idx="1">
            <a:schemeClr val="lt1"/>
          </a:fillRef>
          <a:effectRef idx="0">
            <a:schemeClr val="accent3"/>
          </a:effectRef>
          <a:fontRef idx="minor">
            <a:schemeClr val="dk1"/>
          </a:fontRef>
        </p:style>
      </p:pic>
      <p:sp>
        <p:nvSpPr>
          <p:cNvPr id="502" name="Google Shape;502;p37">
            <a:extLst>
              <a:ext uri="{FF2B5EF4-FFF2-40B4-BE49-F238E27FC236}">
                <a16:creationId xmlns:a16="http://schemas.microsoft.com/office/drawing/2014/main" id="{A56C13D2-4937-6B3A-C17C-206B1D0BBAD9}"/>
              </a:ext>
            </a:extLst>
          </p:cNvPr>
          <p:cNvSpPr txBox="1">
            <a:spLocks noGrp="1"/>
          </p:cNvSpPr>
          <p:nvPr>
            <p:ph type="title"/>
          </p:nvPr>
        </p:nvSpPr>
        <p:spPr>
          <a:xfrm>
            <a:off x="1673514" y="269327"/>
            <a:ext cx="7348567" cy="643600"/>
          </a:xfrm>
          <a:prstGeom prst="rect">
            <a:avLst/>
          </a:prstGeom>
          <a:noFill/>
        </p:spPr>
        <p:txBody>
          <a:bodyPr spcFirstLastPara="1" wrap="square" lIns="121900" tIns="121900" rIns="121900" bIns="121900" anchor="t" anchorCtr="0">
            <a:noAutofit/>
          </a:bodyPr>
          <a:lstStyle/>
          <a:p>
            <a:r>
              <a:rPr lang="en" dirty="0">
                <a:solidFill>
                  <a:schemeClr val="dk2"/>
                </a:solidFill>
              </a:rPr>
              <a:t>The Flight and Bookings Section</a:t>
            </a:r>
            <a:endParaRPr dirty="0">
              <a:solidFill>
                <a:schemeClr val="dk2"/>
              </a:solidFill>
            </a:endParaRPr>
          </a:p>
        </p:txBody>
      </p:sp>
    </p:spTree>
    <p:extLst>
      <p:ext uri="{BB962C8B-B14F-4D97-AF65-F5344CB8AC3E}">
        <p14:creationId xmlns:p14="http://schemas.microsoft.com/office/powerpoint/2010/main" val="4061674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6">
          <a:extLst>
            <a:ext uri="{FF2B5EF4-FFF2-40B4-BE49-F238E27FC236}">
              <a16:creationId xmlns:a16="http://schemas.microsoft.com/office/drawing/2014/main" id="{868A211F-25C9-DC8A-0A44-A011582E6FA2}"/>
            </a:ext>
          </a:extLst>
        </p:cNvPr>
        <p:cNvGrpSpPr/>
        <p:nvPr/>
      </p:nvGrpSpPr>
      <p:grpSpPr>
        <a:xfrm>
          <a:off x="0" y="0"/>
          <a:ext cx="0" cy="0"/>
          <a:chOff x="0" y="0"/>
          <a:chExt cx="0" cy="0"/>
        </a:xfrm>
      </p:grpSpPr>
      <p:sp>
        <p:nvSpPr>
          <p:cNvPr id="477" name="Google Shape;477;p36">
            <a:extLst>
              <a:ext uri="{FF2B5EF4-FFF2-40B4-BE49-F238E27FC236}">
                <a16:creationId xmlns:a16="http://schemas.microsoft.com/office/drawing/2014/main" id="{AF99C060-6EDA-1D3C-B45D-210111595C13}"/>
              </a:ext>
            </a:extLst>
          </p:cNvPr>
          <p:cNvSpPr txBox="1">
            <a:spLocks noGrp="1"/>
          </p:cNvSpPr>
          <p:nvPr>
            <p:ph type="title"/>
          </p:nvPr>
        </p:nvSpPr>
        <p:spPr>
          <a:xfrm>
            <a:off x="5396233" y="4344967"/>
            <a:ext cx="5844800" cy="1122400"/>
          </a:xfrm>
          <a:prstGeom prst="rect">
            <a:avLst/>
          </a:prstGeom>
        </p:spPr>
        <p:txBody>
          <a:bodyPr spcFirstLastPara="1" wrap="square" lIns="121900" tIns="121900" rIns="121900" bIns="121900" anchor="t" anchorCtr="0">
            <a:noAutofit/>
          </a:bodyPr>
          <a:lstStyle/>
          <a:p>
            <a:r>
              <a:rPr lang="en" dirty="0"/>
              <a:t>Users DB</a:t>
            </a:r>
            <a:endParaRPr dirty="0"/>
          </a:p>
        </p:txBody>
      </p:sp>
      <p:sp>
        <p:nvSpPr>
          <p:cNvPr id="478" name="Google Shape;478;p36">
            <a:extLst>
              <a:ext uri="{FF2B5EF4-FFF2-40B4-BE49-F238E27FC236}">
                <a16:creationId xmlns:a16="http://schemas.microsoft.com/office/drawing/2014/main" id="{A400482B-B564-EB1B-1805-4CD9C409B236}"/>
              </a:ext>
            </a:extLst>
          </p:cNvPr>
          <p:cNvSpPr txBox="1">
            <a:spLocks noGrp="1"/>
          </p:cNvSpPr>
          <p:nvPr>
            <p:ph type="title" idx="2"/>
          </p:nvPr>
        </p:nvSpPr>
        <p:spPr>
          <a:xfrm>
            <a:off x="9522633" y="832833"/>
            <a:ext cx="1718400" cy="1122400"/>
          </a:xfrm>
          <a:prstGeom prst="rect">
            <a:avLst/>
          </a:prstGeom>
        </p:spPr>
        <p:txBody>
          <a:bodyPr spcFirstLastPara="1" wrap="square" lIns="121900" tIns="121900" rIns="121900" bIns="121900" anchor="ctr" anchorCtr="0">
            <a:noAutofit/>
          </a:bodyPr>
          <a:lstStyle/>
          <a:p>
            <a:r>
              <a:rPr lang="en" dirty="0"/>
              <a:t>03</a:t>
            </a:r>
            <a:endParaRPr dirty="0"/>
          </a:p>
        </p:txBody>
      </p:sp>
      <p:pic>
        <p:nvPicPr>
          <p:cNvPr id="479" name="Google Shape;479;p36">
            <a:extLst>
              <a:ext uri="{FF2B5EF4-FFF2-40B4-BE49-F238E27FC236}">
                <a16:creationId xmlns:a16="http://schemas.microsoft.com/office/drawing/2014/main" id="{71539C7D-B50E-0832-3DD9-C9440EDEB0BF}"/>
              </a:ext>
            </a:extLst>
          </p:cNvPr>
          <p:cNvPicPr preferRelativeResize="0">
            <a:picLocks noGrp="1"/>
          </p:cNvPicPr>
          <p:nvPr>
            <p:ph type="pic" idx="3"/>
          </p:nvPr>
        </p:nvPicPr>
        <p:blipFill rotWithShape="1">
          <a:blip r:embed="rId3"/>
          <a:srcRect l="8029" t="636" r="47908" b="21602"/>
          <a:stretch/>
        </p:blipFill>
        <p:spPr>
          <a:xfrm>
            <a:off x="1267800" y="1418903"/>
            <a:ext cx="4155563" cy="4125063"/>
          </a:xfrm>
          <a:prstGeom prst="roundRect">
            <a:avLst>
              <a:gd name="adj" fmla="val 8996"/>
            </a:avLst>
          </a:prstGeom>
        </p:spPr>
      </p:pic>
      <p:cxnSp>
        <p:nvCxnSpPr>
          <p:cNvPr id="480" name="Google Shape;480;p36">
            <a:extLst>
              <a:ext uri="{FF2B5EF4-FFF2-40B4-BE49-F238E27FC236}">
                <a16:creationId xmlns:a16="http://schemas.microsoft.com/office/drawing/2014/main" id="{67B0774A-8E5E-4A69-6865-60B9C47DB97B}"/>
              </a:ext>
            </a:extLst>
          </p:cNvPr>
          <p:cNvCxnSpPr/>
          <p:nvPr/>
        </p:nvCxnSpPr>
        <p:spPr>
          <a:xfrm>
            <a:off x="5509367" y="4344667"/>
            <a:ext cx="5742400" cy="0"/>
          </a:xfrm>
          <a:prstGeom prst="straightConnector1">
            <a:avLst/>
          </a:prstGeom>
          <a:noFill/>
          <a:ln w="9525" cap="flat" cmpd="sng">
            <a:solidFill>
              <a:schemeClr val="dk2"/>
            </a:solidFill>
            <a:prstDash val="dash"/>
            <a:round/>
            <a:headEnd type="none" w="med" len="med"/>
            <a:tailEnd type="none" w="med" len="med"/>
          </a:ln>
        </p:spPr>
      </p:cxnSp>
      <p:grpSp>
        <p:nvGrpSpPr>
          <p:cNvPr id="481" name="Google Shape;481;p36">
            <a:extLst>
              <a:ext uri="{FF2B5EF4-FFF2-40B4-BE49-F238E27FC236}">
                <a16:creationId xmlns:a16="http://schemas.microsoft.com/office/drawing/2014/main" id="{1884C2DB-21DE-37C3-CA0A-4CD1B8B56618}"/>
              </a:ext>
            </a:extLst>
          </p:cNvPr>
          <p:cNvGrpSpPr/>
          <p:nvPr/>
        </p:nvGrpSpPr>
        <p:grpSpPr>
          <a:xfrm>
            <a:off x="5423363" y="1121867"/>
            <a:ext cx="4583963" cy="2597584"/>
            <a:chOff x="4067522" y="841400"/>
            <a:chExt cx="3437972" cy="1948188"/>
          </a:xfrm>
        </p:grpSpPr>
        <p:pic>
          <p:nvPicPr>
            <p:cNvPr id="482" name="Google Shape;482;p36">
              <a:extLst>
                <a:ext uri="{FF2B5EF4-FFF2-40B4-BE49-F238E27FC236}">
                  <a16:creationId xmlns:a16="http://schemas.microsoft.com/office/drawing/2014/main" id="{6E0869AA-E695-857E-5781-1B5A657E48DE}"/>
                </a:ext>
              </a:extLst>
            </p:cNvPr>
            <p:cNvPicPr preferRelativeResize="0"/>
            <p:nvPr/>
          </p:nvPicPr>
          <p:blipFill>
            <a:blip r:embed="rId4">
              <a:alphaModFix/>
            </a:blip>
            <a:stretch>
              <a:fillRect/>
            </a:stretch>
          </p:blipFill>
          <p:spPr>
            <a:xfrm>
              <a:off x="4132032" y="841400"/>
              <a:ext cx="628319" cy="628300"/>
            </a:xfrm>
            <a:prstGeom prst="rect">
              <a:avLst/>
            </a:prstGeom>
            <a:noFill/>
            <a:ln>
              <a:noFill/>
            </a:ln>
            <a:effectLst>
              <a:outerShdw blurRad="57150" dist="19050" dir="5400000" algn="bl" rotWithShape="0">
                <a:schemeClr val="accent4"/>
              </a:outerShdw>
            </a:effectLst>
          </p:spPr>
        </p:pic>
        <p:grpSp>
          <p:nvGrpSpPr>
            <p:cNvPr id="483" name="Google Shape;483;p36">
              <a:extLst>
                <a:ext uri="{FF2B5EF4-FFF2-40B4-BE49-F238E27FC236}">
                  <a16:creationId xmlns:a16="http://schemas.microsoft.com/office/drawing/2014/main" id="{7E846733-0055-8D4C-4230-04C929ACED50}"/>
                </a:ext>
              </a:extLst>
            </p:cNvPr>
            <p:cNvGrpSpPr/>
            <p:nvPr/>
          </p:nvGrpSpPr>
          <p:grpSpPr>
            <a:xfrm>
              <a:off x="4219486" y="928913"/>
              <a:ext cx="453393" cy="453273"/>
              <a:chOff x="5304049" y="1440325"/>
              <a:chExt cx="453393" cy="453273"/>
            </a:xfrm>
          </p:grpSpPr>
          <p:sp>
            <p:nvSpPr>
              <p:cNvPr id="484" name="Google Shape;484;p36">
                <a:extLst>
                  <a:ext uri="{FF2B5EF4-FFF2-40B4-BE49-F238E27FC236}">
                    <a16:creationId xmlns:a16="http://schemas.microsoft.com/office/drawing/2014/main" id="{30D73DDC-E1B3-CCAD-2054-2FF568D6C1B1}"/>
                  </a:ext>
                </a:extLst>
              </p:cNvPr>
              <p:cNvSpPr/>
              <p:nvPr/>
            </p:nvSpPr>
            <p:spPr>
              <a:xfrm>
                <a:off x="5523704" y="1659866"/>
                <a:ext cx="233738" cy="233732"/>
              </a:xfrm>
              <a:custGeom>
                <a:avLst/>
                <a:gdLst/>
                <a:ahLst/>
                <a:cxnLst/>
                <a:rect l="l" t="t" r="r" b="b"/>
                <a:pathLst>
                  <a:path w="2042" h="2042" extrusionOk="0">
                    <a:moveTo>
                      <a:pt x="2039" y="437"/>
                    </a:moveTo>
                    <a:cubicBezTo>
                      <a:pt x="2029" y="394"/>
                      <a:pt x="1996" y="362"/>
                      <a:pt x="1953" y="354"/>
                    </a:cubicBezTo>
                    <a:lnTo>
                      <a:pt x="1272" y="222"/>
                    </a:lnTo>
                    <a:cubicBezTo>
                      <a:pt x="1240" y="216"/>
                      <a:pt x="1210" y="237"/>
                      <a:pt x="1204" y="268"/>
                    </a:cubicBezTo>
                    <a:cubicBezTo>
                      <a:pt x="1198" y="300"/>
                      <a:pt x="1218" y="330"/>
                      <a:pt x="1250" y="336"/>
                    </a:cubicBezTo>
                    <a:lnTo>
                      <a:pt x="1916" y="465"/>
                    </a:lnTo>
                    <a:lnTo>
                      <a:pt x="1285" y="935"/>
                    </a:lnTo>
                    <a:cubicBezTo>
                      <a:pt x="1259" y="954"/>
                      <a:pt x="1243" y="983"/>
                      <a:pt x="1241" y="1015"/>
                    </a:cubicBezTo>
                    <a:cubicBezTo>
                      <a:pt x="1239" y="1046"/>
                      <a:pt x="1250" y="1077"/>
                      <a:pt x="1273" y="1100"/>
                    </a:cubicBezTo>
                    <a:lnTo>
                      <a:pt x="1740" y="1567"/>
                    </a:lnTo>
                    <a:lnTo>
                      <a:pt x="1567" y="1740"/>
                    </a:lnTo>
                    <a:lnTo>
                      <a:pt x="1100" y="1273"/>
                    </a:lnTo>
                    <a:cubicBezTo>
                      <a:pt x="1077" y="1250"/>
                      <a:pt x="1046" y="1239"/>
                      <a:pt x="1015" y="1241"/>
                    </a:cubicBezTo>
                    <a:cubicBezTo>
                      <a:pt x="983" y="1243"/>
                      <a:pt x="954" y="1259"/>
                      <a:pt x="935" y="1285"/>
                    </a:cubicBezTo>
                    <a:lnTo>
                      <a:pt x="465" y="1916"/>
                    </a:lnTo>
                    <a:lnTo>
                      <a:pt x="118" y="118"/>
                    </a:lnTo>
                    <a:lnTo>
                      <a:pt x="1005" y="289"/>
                    </a:lnTo>
                    <a:cubicBezTo>
                      <a:pt x="1037" y="295"/>
                      <a:pt x="1067" y="275"/>
                      <a:pt x="1073" y="243"/>
                    </a:cubicBezTo>
                    <a:cubicBezTo>
                      <a:pt x="1079" y="212"/>
                      <a:pt x="1059" y="181"/>
                      <a:pt x="1027" y="175"/>
                    </a:cubicBezTo>
                    <a:lnTo>
                      <a:pt x="130" y="2"/>
                    </a:lnTo>
                    <a:cubicBezTo>
                      <a:pt x="94" y="-5"/>
                      <a:pt x="58" y="6"/>
                      <a:pt x="32" y="32"/>
                    </a:cubicBezTo>
                    <a:cubicBezTo>
                      <a:pt x="6" y="58"/>
                      <a:pt x="-5" y="94"/>
                      <a:pt x="2" y="130"/>
                    </a:cubicBezTo>
                    <a:lnTo>
                      <a:pt x="354" y="1953"/>
                    </a:lnTo>
                    <a:cubicBezTo>
                      <a:pt x="362" y="1996"/>
                      <a:pt x="394" y="2029"/>
                      <a:pt x="437" y="2039"/>
                    </a:cubicBezTo>
                    <a:cubicBezTo>
                      <a:pt x="445" y="2041"/>
                      <a:pt x="454" y="2042"/>
                      <a:pt x="462" y="2042"/>
                    </a:cubicBezTo>
                    <a:cubicBezTo>
                      <a:pt x="496" y="2042"/>
                      <a:pt x="528" y="2026"/>
                      <a:pt x="549" y="1998"/>
                    </a:cubicBezTo>
                    <a:lnTo>
                      <a:pt x="1023" y="1360"/>
                    </a:lnTo>
                    <a:lnTo>
                      <a:pt x="1489" y="1826"/>
                    </a:lnTo>
                    <a:cubicBezTo>
                      <a:pt x="1532" y="1869"/>
                      <a:pt x="1601" y="1869"/>
                      <a:pt x="1644" y="1826"/>
                    </a:cubicBezTo>
                    <a:lnTo>
                      <a:pt x="1826" y="1644"/>
                    </a:lnTo>
                    <a:cubicBezTo>
                      <a:pt x="1869" y="1601"/>
                      <a:pt x="1869" y="1532"/>
                      <a:pt x="1826" y="1489"/>
                    </a:cubicBezTo>
                    <a:lnTo>
                      <a:pt x="1360" y="1023"/>
                    </a:lnTo>
                    <a:lnTo>
                      <a:pt x="1998" y="549"/>
                    </a:lnTo>
                    <a:cubicBezTo>
                      <a:pt x="2033" y="523"/>
                      <a:pt x="2049" y="480"/>
                      <a:pt x="2039" y="437"/>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5" name="Google Shape;485;p36">
                <a:extLst>
                  <a:ext uri="{FF2B5EF4-FFF2-40B4-BE49-F238E27FC236}">
                    <a16:creationId xmlns:a16="http://schemas.microsoft.com/office/drawing/2014/main" id="{42850D4F-3830-774E-33CE-FFFDAA5A2408}"/>
                  </a:ext>
                </a:extLst>
              </p:cNvPr>
              <p:cNvSpPr/>
              <p:nvPr/>
            </p:nvSpPr>
            <p:spPr>
              <a:xfrm>
                <a:off x="5416910" y="1553072"/>
                <a:ext cx="218399" cy="218394"/>
              </a:xfrm>
              <a:custGeom>
                <a:avLst/>
                <a:gdLst/>
                <a:ahLst/>
                <a:cxnLst/>
                <a:rect l="l" t="t" r="r" b="b"/>
                <a:pathLst>
                  <a:path w="1908" h="1908" extrusionOk="0">
                    <a:moveTo>
                      <a:pt x="1567" y="365"/>
                    </a:moveTo>
                    <a:cubicBezTo>
                      <a:pt x="1680" y="478"/>
                      <a:pt x="1758" y="619"/>
                      <a:pt x="1794" y="773"/>
                    </a:cubicBezTo>
                    <a:cubicBezTo>
                      <a:pt x="1801" y="804"/>
                      <a:pt x="1832" y="824"/>
                      <a:pt x="1863" y="816"/>
                    </a:cubicBezTo>
                    <a:cubicBezTo>
                      <a:pt x="1895" y="809"/>
                      <a:pt x="1914" y="778"/>
                      <a:pt x="1907" y="747"/>
                    </a:cubicBezTo>
                    <a:cubicBezTo>
                      <a:pt x="1866" y="571"/>
                      <a:pt x="1777" y="411"/>
                      <a:pt x="1649" y="283"/>
                    </a:cubicBezTo>
                    <a:cubicBezTo>
                      <a:pt x="1467" y="101"/>
                      <a:pt x="1224" y="0"/>
                      <a:pt x="966" y="0"/>
                    </a:cubicBezTo>
                    <a:lnTo>
                      <a:pt x="966" y="0"/>
                    </a:lnTo>
                    <a:cubicBezTo>
                      <a:pt x="708" y="0"/>
                      <a:pt x="465" y="101"/>
                      <a:pt x="283" y="283"/>
                    </a:cubicBezTo>
                    <a:cubicBezTo>
                      <a:pt x="100" y="465"/>
                      <a:pt x="0" y="708"/>
                      <a:pt x="0" y="966"/>
                    </a:cubicBezTo>
                    <a:cubicBezTo>
                      <a:pt x="0" y="1224"/>
                      <a:pt x="100" y="1467"/>
                      <a:pt x="283" y="1649"/>
                    </a:cubicBezTo>
                    <a:cubicBezTo>
                      <a:pt x="411" y="1777"/>
                      <a:pt x="571" y="1866"/>
                      <a:pt x="747" y="1907"/>
                    </a:cubicBezTo>
                    <a:cubicBezTo>
                      <a:pt x="751" y="1908"/>
                      <a:pt x="756" y="1908"/>
                      <a:pt x="760" y="1908"/>
                    </a:cubicBezTo>
                    <a:cubicBezTo>
                      <a:pt x="786" y="1908"/>
                      <a:pt x="810" y="1890"/>
                      <a:pt x="816" y="1863"/>
                    </a:cubicBezTo>
                    <a:cubicBezTo>
                      <a:pt x="824" y="1832"/>
                      <a:pt x="804" y="1801"/>
                      <a:pt x="773" y="1794"/>
                    </a:cubicBezTo>
                    <a:cubicBezTo>
                      <a:pt x="619" y="1758"/>
                      <a:pt x="477" y="1680"/>
                      <a:pt x="365" y="1567"/>
                    </a:cubicBezTo>
                    <a:cubicBezTo>
                      <a:pt x="204" y="1406"/>
                      <a:pt x="116" y="1193"/>
                      <a:pt x="116" y="966"/>
                    </a:cubicBezTo>
                    <a:cubicBezTo>
                      <a:pt x="116" y="739"/>
                      <a:pt x="204" y="525"/>
                      <a:pt x="365" y="365"/>
                    </a:cubicBezTo>
                    <a:cubicBezTo>
                      <a:pt x="525" y="204"/>
                      <a:pt x="739" y="116"/>
                      <a:pt x="966" y="116"/>
                    </a:cubicBezTo>
                    <a:cubicBezTo>
                      <a:pt x="1193" y="116"/>
                      <a:pt x="1406" y="204"/>
                      <a:pt x="1567" y="365"/>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6" name="Google Shape;486;p36">
                <a:extLst>
                  <a:ext uri="{FF2B5EF4-FFF2-40B4-BE49-F238E27FC236}">
                    <a16:creationId xmlns:a16="http://schemas.microsoft.com/office/drawing/2014/main" id="{AE52C679-054A-4E5B-91C1-F0655A6DEB05}"/>
                  </a:ext>
                </a:extLst>
              </p:cNvPr>
              <p:cNvSpPr/>
              <p:nvPr/>
            </p:nvSpPr>
            <p:spPr>
              <a:xfrm>
                <a:off x="5359793" y="1495954"/>
                <a:ext cx="334925" cy="262463"/>
              </a:xfrm>
              <a:custGeom>
                <a:avLst/>
                <a:gdLst/>
                <a:ahLst/>
                <a:cxnLst/>
                <a:rect l="l" t="t" r="r" b="b"/>
                <a:pathLst>
                  <a:path w="2926" h="2293" extrusionOk="0">
                    <a:moveTo>
                      <a:pt x="2810" y="1363"/>
                    </a:moveTo>
                    <a:cubicBezTo>
                      <a:pt x="2813" y="1395"/>
                      <a:pt x="2840" y="1419"/>
                      <a:pt x="2872" y="1417"/>
                    </a:cubicBezTo>
                    <a:cubicBezTo>
                      <a:pt x="2904" y="1415"/>
                      <a:pt x="2928" y="1387"/>
                      <a:pt x="2926" y="1355"/>
                    </a:cubicBezTo>
                    <a:cubicBezTo>
                      <a:pt x="2900" y="1006"/>
                      <a:pt x="2749" y="677"/>
                      <a:pt x="2501" y="429"/>
                    </a:cubicBezTo>
                    <a:cubicBezTo>
                      <a:pt x="2224" y="152"/>
                      <a:pt x="1856" y="0"/>
                      <a:pt x="1465" y="0"/>
                    </a:cubicBezTo>
                    <a:cubicBezTo>
                      <a:pt x="1074" y="0"/>
                      <a:pt x="706" y="152"/>
                      <a:pt x="429" y="429"/>
                    </a:cubicBezTo>
                    <a:cubicBezTo>
                      <a:pt x="190" y="669"/>
                      <a:pt x="40" y="986"/>
                      <a:pt x="7" y="1322"/>
                    </a:cubicBezTo>
                    <a:cubicBezTo>
                      <a:pt x="-25" y="1654"/>
                      <a:pt x="57" y="1990"/>
                      <a:pt x="239" y="2267"/>
                    </a:cubicBezTo>
                    <a:cubicBezTo>
                      <a:pt x="250" y="2284"/>
                      <a:pt x="268" y="2293"/>
                      <a:pt x="287" y="2293"/>
                    </a:cubicBezTo>
                    <a:cubicBezTo>
                      <a:pt x="298" y="2293"/>
                      <a:pt x="309" y="2290"/>
                      <a:pt x="319" y="2284"/>
                    </a:cubicBezTo>
                    <a:cubicBezTo>
                      <a:pt x="346" y="2266"/>
                      <a:pt x="353" y="2230"/>
                      <a:pt x="336" y="2203"/>
                    </a:cubicBezTo>
                    <a:cubicBezTo>
                      <a:pt x="168" y="1948"/>
                      <a:pt x="93" y="1639"/>
                      <a:pt x="122" y="1333"/>
                    </a:cubicBezTo>
                    <a:cubicBezTo>
                      <a:pt x="152" y="1024"/>
                      <a:pt x="291" y="732"/>
                      <a:pt x="511" y="511"/>
                    </a:cubicBezTo>
                    <a:cubicBezTo>
                      <a:pt x="766" y="256"/>
                      <a:pt x="1105" y="116"/>
                      <a:pt x="1465" y="116"/>
                    </a:cubicBezTo>
                    <a:cubicBezTo>
                      <a:pt x="1825" y="116"/>
                      <a:pt x="2164" y="256"/>
                      <a:pt x="2419" y="511"/>
                    </a:cubicBezTo>
                    <a:cubicBezTo>
                      <a:pt x="2647" y="739"/>
                      <a:pt x="2786" y="1042"/>
                      <a:pt x="2810" y="1363"/>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7" name="Google Shape;487;p36">
                <a:extLst>
                  <a:ext uri="{FF2B5EF4-FFF2-40B4-BE49-F238E27FC236}">
                    <a16:creationId xmlns:a16="http://schemas.microsoft.com/office/drawing/2014/main" id="{427CD569-6E45-E5C3-786A-2E830F2DDFA1}"/>
                  </a:ext>
                </a:extLst>
              </p:cNvPr>
              <p:cNvSpPr/>
              <p:nvPr/>
            </p:nvSpPr>
            <p:spPr>
              <a:xfrm>
                <a:off x="5403747" y="1767576"/>
                <a:ext cx="118242" cy="63298"/>
              </a:xfrm>
              <a:custGeom>
                <a:avLst/>
                <a:gdLst/>
                <a:ahLst/>
                <a:cxnLst/>
                <a:rect l="l" t="t" r="r" b="b"/>
                <a:pathLst>
                  <a:path w="1033" h="553" extrusionOk="0">
                    <a:moveTo>
                      <a:pt x="127" y="46"/>
                    </a:moveTo>
                    <a:cubicBezTo>
                      <a:pt x="118" y="37"/>
                      <a:pt x="110" y="28"/>
                      <a:pt x="100" y="18"/>
                    </a:cubicBezTo>
                    <a:cubicBezTo>
                      <a:pt x="78" y="-5"/>
                      <a:pt x="42" y="-6"/>
                      <a:pt x="18" y="16"/>
                    </a:cubicBezTo>
                    <a:cubicBezTo>
                      <a:pt x="-5" y="38"/>
                      <a:pt x="-6" y="75"/>
                      <a:pt x="16" y="98"/>
                    </a:cubicBezTo>
                    <a:cubicBezTo>
                      <a:pt x="26" y="109"/>
                      <a:pt x="36" y="119"/>
                      <a:pt x="45" y="128"/>
                    </a:cubicBezTo>
                    <a:cubicBezTo>
                      <a:pt x="293" y="376"/>
                      <a:pt x="622" y="527"/>
                      <a:pt x="971" y="553"/>
                    </a:cubicBezTo>
                    <a:cubicBezTo>
                      <a:pt x="972" y="553"/>
                      <a:pt x="974" y="553"/>
                      <a:pt x="975" y="553"/>
                    </a:cubicBezTo>
                    <a:cubicBezTo>
                      <a:pt x="1005" y="553"/>
                      <a:pt x="1031" y="530"/>
                      <a:pt x="1033" y="499"/>
                    </a:cubicBezTo>
                    <a:cubicBezTo>
                      <a:pt x="1035" y="467"/>
                      <a:pt x="1011" y="440"/>
                      <a:pt x="979" y="437"/>
                    </a:cubicBezTo>
                    <a:cubicBezTo>
                      <a:pt x="658" y="413"/>
                      <a:pt x="355" y="274"/>
                      <a:pt x="127" y="46"/>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8" name="Google Shape;488;p36">
                <a:extLst>
                  <a:ext uri="{FF2B5EF4-FFF2-40B4-BE49-F238E27FC236}">
                    <a16:creationId xmlns:a16="http://schemas.microsoft.com/office/drawing/2014/main" id="{97C85A63-7858-F353-849A-4E2A5F05B339}"/>
                  </a:ext>
                </a:extLst>
              </p:cNvPr>
              <p:cNvSpPr/>
              <p:nvPr/>
            </p:nvSpPr>
            <p:spPr>
              <a:xfrm>
                <a:off x="5667585" y="1497557"/>
                <a:ext cx="83216" cy="171465"/>
              </a:xfrm>
              <a:custGeom>
                <a:avLst/>
                <a:gdLst/>
                <a:ahLst/>
                <a:cxnLst/>
                <a:rect l="l" t="t" r="r" b="b"/>
                <a:pathLst>
                  <a:path w="727" h="1498" extrusionOk="0">
                    <a:moveTo>
                      <a:pt x="74" y="153"/>
                    </a:moveTo>
                    <a:cubicBezTo>
                      <a:pt x="418" y="497"/>
                      <a:pt x="609" y="954"/>
                      <a:pt x="611" y="1440"/>
                    </a:cubicBezTo>
                    <a:cubicBezTo>
                      <a:pt x="612" y="1472"/>
                      <a:pt x="638" y="1498"/>
                      <a:pt x="669" y="1498"/>
                    </a:cubicBezTo>
                    <a:lnTo>
                      <a:pt x="670" y="1498"/>
                    </a:lnTo>
                    <a:cubicBezTo>
                      <a:pt x="702" y="1498"/>
                      <a:pt x="728" y="1472"/>
                      <a:pt x="727" y="1440"/>
                    </a:cubicBezTo>
                    <a:cubicBezTo>
                      <a:pt x="724" y="923"/>
                      <a:pt x="521" y="437"/>
                      <a:pt x="156" y="71"/>
                    </a:cubicBezTo>
                    <a:cubicBezTo>
                      <a:pt x="138" y="53"/>
                      <a:pt x="119" y="35"/>
                      <a:pt x="97" y="15"/>
                    </a:cubicBezTo>
                    <a:cubicBezTo>
                      <a:pt x="73" y="-7"/>
                      <a:pt x="37" y="-5"/>
                      <a:pt x="15" y="18"/>
                    </a:cubicBezTo>
                    <a:cubicBezTo>
                      <a:pt x="-7" y="42"/>
                      <a:pt x="-5" y="78"/>
                      <a:pt x="18" y="100"/>
                    </a:cubicBezTo>
                    <a:cubicBezTo>
                      <a:pt x="39" y="119"/>
                      <a:pt x="57" y="136"/>
                      <a:pt x="74" y="153"/>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9" name="Google Shape;489;p36">
                <a:extLst>
                  <a:ext uri="{FF2B5EF4-FFF2-40B4-BE49-F238E27FC236}">
                    <a16:creationId xmlns:a16="http://schemas.microsoft.com/office/drawing/2014/main" id="{6493E18A-BB5E-1093-E7AE-0E1ED975A96E}"/>
                  </a:ext>
                </a:extLst>
              </p:cNvPr>
              <p:cNvSpPr/>
              <p:nvPr/>
            </p:nvSpPr>
            <p:spPr>
              <a:xfrm>
                <a:off x="5304049" y="1440325"/>
                <a:ext cx="354498" cy="446633"/>
              </a:xfrm>
              <a:custGeom>
                <a:avLst/>
                <a:gdLst/>
                <a:ahLst/>
                <a:cxnLst/>
                <a:rect l="l" t="t" r="r" b="b"/>
                <a:pathLst>
                  <a:path w="3097" h="3902" extrusionOk="0">
                    <a:moveTo>
                      <a:pt x="1941" y="3786"/>
                    </a:moveTo>
                    <a:cubicBezTo>
                      <a:pt x="1455" y="3784"/>
                      <a:pt x="998" y="3593"/>
                      <a:pt x="654" y="3249"/>
                    </a:cubicBezTo>
                    <a:cubicBezTo>
                      <a:pt x="307" y="2902"/>
                      <a:pt x="116" y="2441"/>
                      <a:pt x="116" y="1951"/>
                    </a:cubicBezTo>
                    <a:cubicBezTo>
                      <a:pt x="116" y="1461"/>
                      <a:pt x="307" y="1000"/>
                      <a:pt x="654" y="653"/>
                    </a:cubicBezTo>
                    <a:cubicBezTo>
                      <a:pt x="961" y="346"/>
                      <a:pt x="1369" y="157"/>
                      <a:pt x="1801" y="122"/>
                    </a:cubicBezTo>
                    <a:cubicBezTo>
                      <a:pt x="2229" y="87"/>
                      <a:pt x="2657" y="203"/>
                      <a:pt x="3006" y="448"/>
                    </a:cubicBezTo>
                    <a:cubicBezTo>
                      <a:pt x="3032" y="466"/>
                      <a:pt x="3068" y="460"/>
                      <a:pt x="3087" y="434"/>
                    </a:cubicBezTo>
                    <a:cubicBezTo>
                      <a:pt x="3105" y="407"/>
                      <a:pt x="3099" y="371"/>
                      <a:pt x="3072" y="353"/>
                    </a:cubicBezTo>
                    <a:cubicBezTo>
                      <a:pt x="2701" y="92"/>
                      <a:pt x="2247" y="-30"/>
                      <a:pt x="1792" y="6"/>
                    </a:cubicBezTo>
                    <a:cubicBezTo>
                      <a:pt x="1332" y="44"/>
                      <a:pt x="899" y="244"/>
                      <a:pt x="572" y="571"/>
                    </a:cubicBezTo>
                    <a:cubicBezTo>
                      <a:pt x="203" y="940"/>
                      <a:pt x="0" y="1430"/>
                      <a:pt x="0" y="1951"/>
                    </a:cubicBezTo>
                    <a:cubicBezTo>
                      <a:pt x="0" y="2472"/>
                      <a:pt x="203" y="2962"/>
                      <a:pt x="572" y="3331"/>
                    </a:cubicBezTo>
                    <a:cubicBezTo>
                      <a:pt x="938" y="3696"/>
                      <a:pt x="1424" y="3899"/>
                      <a:pt x="1940" y="3902"/>
                    </a:cubicBezTo>
                    <a:lnTo>
                      <a:pt x="1941" y="3902"/>
                    </a:lnTo>
                    <a:cubicBezTo>
                      <a:pt x="1973" y="3902"/>
                      <a:pt x="1999" y="3877"/>
                      <a:pt x="1999" y="3845"/>
                    </a:cubicBezTo>
                    <a:cubicBezTo>
                      <a:pt x="1999" y="3813"/>
                      <a:pt x="1973" y="3787"/>
                      <a:pt x="1941" y="3786"/>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grpSp>
        <p:cxnSp>
          <p:nvCxnSpPr>
            <p:cNvPr id="490" name="Google Shape;490;p36">
              <a:extLst>
                <a:ext uri="{FF2B5EF4-FFF2-40B4-BE49-F238E27FC236}">
                  <a16:creationId xmlns:a16="http://schemas.microsoft.com/office/drawing/2014/main" id="{C7E670EA-E4FA-6B6F-2006-077FB19EFB8B}"/>
                </a:ext>
              </a:extLst>
            </p:cNvPr>
            <p:cNvCxnSpPr>
              <a:stCxn id="479" idx="3"/>
              <a:endCxn id="482" idx="1"/>
            </p:cNvCxnSpPr>
            <p:nvPr/>
          </p:nvCxnSpPr>
          <p:spPr>
            <a:xfrm flipV="1">
              <a:off x="4067522" y="1155550"/>
              <a:ext cx="64510" cy="1455526"/>
            </a:xfrm>
            <a:prstGeom prst="bentConnector3">
              <a:avLst>
                <a:gd name="adj1" fmla="val 50000"/>
              </a:avLst>
            </a:prstGeom>
            <a:noFill/>
            <a:ln w="9525" cap="flat" cmpd="sng">
              <a:solidFill>
                <a:schemeClr val="dk2"/>
              </a:solidFill>
              <a:prstDash val="dash"/>
              <a:round/>
              <a:headEnd type="none" w="med" len="med"/>
              <a:tailEnd type="none" w="med" len="med"/>
            </a:ln>
          </p:spPr>
        </p:cxnSp>
        <p:pic>
          <p:nvPicPr>
            <p:cNvPr id="491" name="Google Shape;491;p36">
              <a:extLst>
                <a:ext uri="{FF2B5EF4-FFF2-40B4-BE49-F238E27FC236}">
                  <a16:creationId xmlns:a16="http://schemas.microsoft.com/office/drawing/2014/main" id="{6B3CA2CD-99E8-DC9A-8F48-07177E0DC2E5}"/>
                </a:ext>
              </a:extLst>
            </p:cNvPr>
            <p:cNvPicPr preferRelativeResize="0"/>
            <p:nvPr/>
          </p:nvPicPr>
          <p:blipFill>
            <a:blip r:embed="rId5">
              <a:alphaModFix/>
            </a:blip>
            <a:stretch>
              <a:fillRect/>
            </a:stretch>
          </p:blipFill>
          <p:spPr>
            <a:xfrm>
              <a:off x="6877175" y="2161288"/>
              <a:ext cx="628319" cy="628300"/>
            </a:xfrm>
            <a:prstGeom prst="rect">
              <a:avLst/>
            </a:prstGeom>
            <a:noFill/>
            <a:ln>
              <a:noFill/>
            </a:ln>
            <a:effectLst>
              <a:outerShdw blurRad="57150" dist="19050" dir="5400000" algn="bl" rotWithShape="0">
                <a:schemeClr val="accent4"/>
              </a:outerShdw>
            </a:effectLst>
          </p:spPr>
        </p:pic>
        <p:grpSp>
          <p:nvGrpSpPr>
            <p:cNvPr id="492" name="Google Shape;492;p36">
              <a:extLst>
                <a:ext uri="{FF2B5EF4-FFF2-40B4-BE49-F238E27FC236}">
                  <a16:creationId xmlns:a16="http://schemas.microsoft.com/office/drawing/2014/main" id="{C738C9D9-6322-3EDD-E09A-64E4D386D9C3}"/>
                </a:ext>
              </a:extLst>
            </p:cNvPr>
            <p:cNvGrpSpPr/>
            <p:nvPr/>
          </p:nvGrpSpPr>
          <p:grpSpPr>
            <a:xfrm>
              <a:off x="6964850" y="2249258"/>
              <a:ext cx="453392" cy="452357"/>
              <a:chOff x="2108113" y="1440783"/>
              <a:chExt cx="453392" cy="452357"/>
            </a:xfrm>
          </p:grpSpPr>
          <p:sp>
            <p:nvSpPr>
              <p:cNvPr id="493" name="Google Shape;493;p36">
                <a:extLst>
                  <a:ext uri="{FF2B5EF4-FFF2-40B4-BE49-F238E27FC236}">
                    <a16:creationId xmlns:a16="http://schemas.microsoft.com/office/drawing/2014/main" id="{835DE344-0B92-2C22-FC94-6D7E15AE14CC}"/>
                  </a:ext>
                </a:extLst>
              </p:cNvPr>
              <p:cNvSpPr/>
              <p:nvPr/>
            </p:nvSpPr>
            <p:spPr>
              <a:xfrm>
                <a:off x="2108113" y="1512208"/>
                <a:ext cx="145485" cy="139415"/>
              </a:xfrm>
              <a:custGeom>
                <a:avLst/>
                <a:gdLst/>
                <a:ahLst/>
                <a:cxnLst/>
                <a:rect l="l" t="t" r="r" b="b"/>
                <a:pathLst>
                  <a:path w="1271" h="1218" extrusionOk="0">
                    <a:moveTo>
                      <a:pt x="891" y="793"/>
                    </a:moveTo>
                    <a:lnTo>
                      <a:pt x="941" y="1085"/>
                    </a:lnTo>
                    <a:lnTo>
                      <a:pt x="679" y="947"/>
                    </a:lnTo>
                    <a:cubicBezTo>
                      <a:pt x="665" y="940"/>
                      <a:pt x="650" y="936"/>
                      <a:pt x="635" y="936"/>
                    </a:cubicBezTo>
                    <a:cubicBezTo>
                      <a:pt x="620" y="936"/>
                      <a:pt x="605" y="940"/>
                      <a:pt x="591" y="947"/>
                    </a:cubicBezTo>
                    <a:lnTo>
                      <a:pt x="329" y="1085"/>
                    </a:lnTo>
                    <a:lnTo>
                      <a:pt x="379" y="793"/>
                    </a:lnTo>
                    <a:cubicBezTo>
                      <a:pt x="384" y="762"/>
                      <a:pt x="374" y="731"/>
                      <a:pt x="352" y="709"/>
                    </a:cubicBezTo>
                    <a:lnTo>
                      <a:pt x="140" y="502"/>
                    </a:lnTo>
                    <a:lnTo>
                      <a:pt x="433" y="460"/>
                    </a:lnTo>
                    <a:cubicBezTo>
                      <a:pt x="464" y="455"/>
                      <a:pt x="490" y="436"/>
                      <a:pt x="504" y="408"/>
                    </a:cubicBezTo>
                    <a:lnTo>
                      <a:pt x="635" y="142"/>
                    </a:lnTo>
                    <a:lnTo>
                      <a:pt x="766" y="408"/>
                    </a:lnTo>
                    <a:cubicBezTo>
                      <a:pt x="780" y="436"/>
                      <a:pt x="807" y="455"/>
                      <a:pt x="837" y="460"/>
                    </a:cubicBezTo>
                    <a:lnTo>
                      <a:pt x="1131" y="502"/>
                    </a:lnTo>
                    <a:lnTo>
                      <a:pt x="919" y="709"/>
                    </a:lnTo>
                    <a:cubicBezTo>
                      <a:pt x="896" y="731"/>
                      <a:pt x="886" y="762"/>
                      <a:pt x="891" y="793"/>
                    </a:cubicBezTo>
                    <a:moveTo>
                      <a:pt x="1007" y="784"/>
                    </a:moveTo>
                    <a:lnTo>
                      <a:pt x="1242" y="555"/>
                    </a:lnTo>
                    <a:cubicBezTo>
                      <a:pt x="1268" y="530"/>
                      <a:pt x="1277" y="493"/>
                      <a:pt x="1266" y="458"/>
                    </a:cubicBezTo>
                    <a:cubicBezTo>
                      <a:pt x="1255" y="424"/>
                      <a:pt x="1226" y="399"/>
                      <a:pt x="1190" y="394"/>
                    </a:cubicBezTo>
                    <a:lnTo>
                      <a:pt x="865" y="347"/>
                    </a:lnTo>
                    <a:lnTo>
                      <a:pt x="720" y="53"/>
                    </a:lnTo>
                    <a:cubicBezTo>
                      <a:pt x="704" y="20"/>
                      <a:pt x="671" y="0"/>
                      <a:pt x="635" y="0"/>
                    </a:cubicBezTo>
                    <a:lnTo>
                      <a:pt x="635" y="0"/>
                    </a:lnTo>
                    <a:cubicBezTo>
                      <a:pt x="599" y="0"/>
                      <a:pt x="567" y="20"/>
                      <a:pt x="551" y="53"/>
                    </a:cubicBezTo>
                    <a:lnTo>
                      <a:pt x="405" y="347"/>
                    </a:lnTo>
                    <a:lnTo>
                      <a:pt x="81" y="394"/>
                    </a:lnTo>
                    <a:cubicBezTo>
                      <a:pt x="45" y="399"/>
                      <a:pt x="16" y="424"/>
                      <a:pt x="5" y="458"/>
                    </a:cubicBezTo>
                    <a:cubicBezTo>
                      <a:pt x="-7" y="493"/>
                      <a:pt x="2" y="530"/>
                      <a:pt x="28" y="555"/>
                    </a:cubicBezTo>
                    <a:lnTo>
                      <a:pt x="263" y="784"/>
                    </a:lnTo>
                    <a:lnTo>
                      <a:pt x="208" y="1108"/>
                    </a:lnTo>
                    <a:cubicBezTo>
                      <a:pt x="202" y="1143"/>
                      <a:pt x="216" y="1179"/>
                      <a:pt x="245" y="1200"/>
                    </a:cubicBezTo>
                    <a:cubicBezTo>
                      <a:pt x="262" y="1212"/>
                      <a:pt x="281" y="1218"/>
                      <a:pt x="301" y="1218"/>
                    </a:cubicBezTo>
                    <a:cubicBezTo>
                      <a:pt x="316" y="1218"/>
                      <a:pt x="331" y="1214"/>
                      <a:pt x="345" y="1207"/>
                    </a:cubicBezTo>
                    <a:lnTo>
                      <a:pt x="635" y="1054"/>
                    </a:lnTo>
                    <a:lnTo>
                      <a:pt x="926" y="1207"/>
                    </a:lnTo>
                    <a:cubicBezTo>
                      <a:pt x="958" y="1224"/>
                      <a:pt x="996" y="1221"/>
                      <a:pt x="1025" y="1200"/>
                    </a:cubicBezTo>
                    <a:cubicBezTo>
                      <a:pt x="1054" y="1179"/>
                      <a:pt x="1069" y="1143"/>
                      <a:pt x="1063" y="1108"/>
                    </a:cubicBezTo>
                    <a:lnTo>
                      <a:pt x="1007" y="784"/>
                    </a:ln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94" name="Google Shape;494;p36">
                <a:extLst>
                  <a:ext uri="{FF2B5EF4-FFF2-40B4-BE49-F238E27FC236}">
                    <a16:creationId xmlns:a16="http://schemas.microsoft.com/office/drawing/2014/main" id="{C4658C83-48F1-582C-E02F-6FA8775C7882}"/>
                  </a:ext>
                </a:extLst>
              </p:cNvPr>
              <p:cNvSpPr/>
              <p:nvPr/>
            </p:nvSpPr>
            <p:spPr>
              <a:xfrm>
                <a:off x="2415905" y="1512208"/>
                <a:ext cx="145599" cy="139415"/>
              </a:xfrm>
              <a:custGeom>
                <a:avLst/>
                <a:gdLst/>
                <a:ahLst/>
                <a:cxnLst/>
                <a:rect l="l" t="t" r="r" b="b"/>
                <a:pathLst>
                  <a:path w="1272" h="1218" extrusionOk="0">
                    <a:moveTo>
                      <a:pt x="919" y="709"/>
                    </a:moveTo>
                    <a:cubicBezTo>
                      <a:pt x="897" y="731"/>
                      <a:pt x="887" y="762"/>
                      <a:pt x="892" y="793"/>
                    </a:cubicBezTo>
                    <a:lnTo>
                      <a:pt x="942" y="1085"/>
                    </a:lnTo>
                    <a:lnTo>
                      <a:pt x="680" y="947"/>
                    </a:lnTo>
                    <a:cubicBezTo>
                      <a:pt x="652" y="932"/>
                      <a:pt x="619" y="932"/>
                      <a:pt x="592" y="947"/>
                    </a:cubicBezTo>
                    <a:lnTo>
                      <a:pt x="330" y="1085"/>
                    </a:lnTo>
                    <a:lnTo>
                      <a:pt x="380" y="793"/>
                    </a:lnTo>
                    <a:cubicBezTo>
                      <a:pt x="385" y="762"/>
                      <a:pt x="375" y="731"/>
                      <a:pt x="353" y="709"/>
                    </a:cubicBezTo>
                    <a:lnTo>
                      <a:pt x="140" y="502"/>
                    </a:lnTo>
                    <a:lnTo>
                      <a:pt x="434" y="460"/>
                    </a:lnTo>
                    <a:cubicBezTo>
                      <a:pt x="464" y="455"/>
                      <a:pt x="491" y="436"/>
                      <a:pt x="505" y="408"/>
                    </a:cubicBezTo>
                    <a:lnTo>
                      <a:pt x="636" y="142"/>
                    </a:lnTo>
                    <a:lnTo>
                      <a:pt x="767" y="408"/>
                    </a:lnTo>
                    <a:cubicBezTo>
                      <a:pt x="781" y="436"/>
                      <a:pt x="807" y="455"/>
                      <a:pt x="838" y="460"/>
                    </a:cubicBezTo>
                    <a:lnTo>
                      <a:pt x="1131" y="502"/>
                    </a:lnTo>
                    <a:lnTo>
                      <a:pt x="919" y="709"/>
                    </a:lnTo>
                    <a:moveTo>
                      <a:pt x="1267" y="458"/>
                    </a:moveTo>
                    <a:cubicBezTo>
                      <a:pt x="1255" y="424"/>
                      <a:pt x="1226" y="399"/>
                      <a:pt x="1190" y="394"/>
                    </a:cubicBezTo>
                    <a:lnTo>
                      <a:pt x="866" y="347"/>
                    </a:lnTo>
                    <a:lnTo>
                      <a:pt x="720" y="53"/>
                    </a:lnTo>
                    <a:cubicBezTo>
                      <a:pt x="704" y="20"/>
                      <a:pt x="672" y="0"/>
                      <a:pt x="636" y="0"/>
                    </a:cubicBezTo>
                    <a:cubicBezTo>
                      <a:pt x="600" y="0"/>
                      <a:pt x="567" y="20"/>
                      <a:pt x="551" y="53"/>
                    </a:cubicBezTo>
                    <a:lnTo>
                      <a:pt x="406" y="347"/>
                    </a:lnTo>
                    <a:lnTo>
                      <a:pt x="81" y="394"/>
                    </a:lnTo>
                    <a:cubicBezTo>
                      <a:pt x="45" y="399"/>
                      <a:pt x="16" y="424"/>
                      <a:pt x="5" y="458"/>
                    </a:cubicBezTo>
                    <a:cubicBezTo>
                      <a:pt x="-6" y="493"/>
                      <a:pt x="3" y="530"/>
                      <a:pt x="29" y="555"/>
                    </a:cubicBezTo>
                    <a:lnTo>
                      <a:pt x="264" y="784"/>
                    </a:lnTo>
                    <a:lnTo>
                      <a:pt x="208" y="1108"/>
                    </a:lnTo>
                    <a:cubicBezTo>
                      <a:pt x="202" y="1143"/>
                      <a:pt x="217" y="1179"/>
                      <a:pt x="246" y="1200"/>
                    </a:cubicBezTo>
                    <a:cubicBezTo>
                      <a:pt x="275" y="1221"/>
                      <a:pt x="313" y="1224"/>
                      <a:pt x="345" y="1207"/>
                    </a:cubicBezTo>
                    <a:lnTo>
                      <a:pt x="636" y="1054"/>
                    </a:lnTo>
                    <a:lnTo>
                      <a:pt x="926" y="1207"/>
                    </a:lnTo>
                    <a:cubicBezTo>
                      <a:pt x="940" y="1214"/>
                      <a:pt x="955" y="1218"/>
                      <a:pt x="970" y="1218"/>
                    </a:cubicBezTo>
                    <a:cubicBezTo>
                      <a:pt x="990" y="1218"/>
                      <a:pt x="1009" y="1212"/>
                      <a:pt x="1026" y="1200"/>
                    </a:cubicBezTo>
                    <a:cubicBezTo>
                      <a:pt x="1055" y="1179"/>
                      <a:pt x="1069" y="1143"/>
                      <a:pt x="1063" y="1108"/>
                    </a:cubicBezTo>
                    <a:lnTo>
                      <a:pt x="1008" y="784"/>
                    </a:lnTo>
                    <a:lnTo>
                      <a:pt x="1243" y="555"/>
                    </a:lnTo>
                    <a:cubicBezTo>
                      <a:pt x="1269" y="530"/>
                      <a:pt x="1278" y="493"/>
                      <a:pt x="1267" y="458"/>
                    </a:cubicBez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95" name="Google Shape;495;p36">
                <a:extLst>
                  <a:ext uri="{FF2B5EF4-FFF2-40B4-BE49-F238E27FC236}">
                    <a16:creationId xmlns:a16="http://schemas.microsoft.com/office/drawing/2014/main" id="{34B97F11-5DBF-BFFC-9AC6-4D107CD774AD}"/>
                  </a:ext>
                </a:extLst>
              </p:cNvPr>
              <p:cNvSpPr/>
              <p:nvPr/>
            </p:nvSpPr>
            <p:spPr>
              <a:xfrm>
                <a:off x="2242150" y="1658034"/>
                <a:ext cx="209013" cy="235106"/>
              </a:xfrm>
              <a:custGeom>
                <a:avLst/>
                <a:gdLst/>
                <a:ahLst/>
                <a:cxnLst/>
                <a:rect l="l" t="t" r="r" b="b"/>
                <a:pathLst>
                  <a:path w="1826" h="2054" extrusionOk="0">
                    <a:moveTo>
                      <a:pt x="1801" y="1649"/>
                    </a:moveTo>
                    <a:cubicBezTo>
                      <a:pt x="1775" y="1631"/>
                      <a:pt x="1739" y="1638"/>
                      <a:pt x="1721" y="1664"/>
                    </a:cubicBezTo>
                    <a:cubicBezTo>
                      <a:pt x="1602" y="1836"/>
                      <a:pt x="1408" y="1938"/>
                      <a:pt x="1200" y="1938"/>
                    </a:cubicBezTo>
                    <a:cubicBezTo>
                      <a:pt x="898" y="1938"/>
                      <a:pt x="637" y="1723"/>
                      <a:pt x="580" y="1427"/>
                    </a:cubicBezTo>
                    <a:lnTo>
                      <a:pt x="545" y="1248"/>
                    </a:lnTo>
                    <a:cubicBezTo>
                      <a:pt x="541" y="1230"/>
                      <a:pt x="535" y="1213"/>
                      <a:pt x="525" y="1197"/>
                    </a:cubicBezTo>
                    <a:lnTo>
                      <a:pt x="132" y="544"/>
                    </a:lnTo>
                    <a:cubicBezTo>
                      <a:pt x="105" y="499"/>
                      <a:pt x="112" y="443"/>
                      <a:pt x="150" y="406"/>
                    </a:cubicBezTo>
                    <a:cubicBezTo>
                      <a:pt x="172" y="385"/>
                      <a:pt x="200" y="373"/>
                      <a:pt x="231" y="374"/>
                    </a:cubicBezTo>
                    <a:cubicBezTo>
                      <a:pt x="262" y="375"/>
                      <a:pt x="290" y="388"/>
                      <a:pt x="311" y="410"/>
                    </a:cubicBezTo>
                    <a:lnTo>
                      <a:pt x="573" y="696"/>
                    </a:lnTo>
                    <a:cubicBezTo>
                      <a:pt x="594" y="719"/>
                      <a:pt x="626" y="727"/>
                      <a:pt x="655" y="715"/>
                    </a:cubicBezTo>
                    <a:cubicBezTo>
                      <a:pt x="684" y="704"/>
                      <a:pt x="703" y="677"/>
                      <a:pt x="703" y="646"/>
                    </a:cubicBezTo>
                    <a:lnTo>
                      <a:pt x="703" y="58"/>
                    </a:lnTo>
                    <a:cubicBezTo>
                      <a:pt x="703" y="26"/>
                      <a:pt x="677" y="0"/>
                      <a:pt x="645" y="0"/>
                    </a:cubicBezTo>
                    <a:cubicBezTo>
                      <a:pt x="613" y="0"/>
                      <a:pt x="587" y="26"/>
                      <a:pt x="587" y="58"/>
                    </a:cubicBezTo>
                    <a:lnTo>
                      <a:pt x="587" y="540"/>
                    </a:lnTo>
                    <a:lnTo>
                      <a:pt x="396" y="332"/>
                    </a:lnTo>
                    <a:cubicBezTo>
                      <a:pt x="354" y="286"/>
                      <a:pt x="297" y="260"/>
                      <a:pt x="234" y="258"/>
                    </a:cubicBezTo>
                    <a:cubicBezTo>
                      <a:pt x="172" y="257"/>
                      <a:pt x="113" y="280"/>
                      <a:pt x="69" y="324"/>
                    </a:cubicBezTo>
                    <a:cubicBezTo>
                      <a:pt x="-7" y="398"/>
                      <a:pt x="-22" y="513"/>
                      <a:pt x="33" y="604"/>
                    </a:cubicBezTo>
                    <a:lnTo>
                      <a:pt x="426" y="1257"/>
                    </a:lnTo>
                    <a:cubicBezTo>
                      <a:pt x="429" y="1261"/>
                      <a:pt x="430" y="1265"/>
                      <a:pt x="431" y="1270"/>
                    </a:cubicBezTo>
                    <a:lnTo>
                      <a:pt x="466" y="1449"/>
                    </a:lnTo>
                    <a:cubicBezTo>
                      <a:pt x="534" y="1799"/>
                      <a:pt x="843" y="2054"/>
                      <a:pt x="1200" y="2054"/>
                    </a:cubicBezTo>
                    <a:cubicBezTo>
                      <a:pt x="1446" y="2054"/>
                      <a:pt x="1676" y="1932"/>
                      <a:pt x="1816" y="1729"/>
                    </a:cubicBezTo>
                    <a:cubicBezTo>
                      <a:pt x="1834" y="1703"/>
                      <a:pt x="1827" y="1667"/>
                      <a:pt x="1801" y="1649"/>
                    </a:cubicBez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96" name="Google Shape;496;p36">
                <a:extLst>
                  <a:ext uri="{FF2B5EF4-FFF2-40B4-BE49-F238E27FC236}">
                    <a16:creationId xmlns:a16="http://schemas.microsoft.com/office/drawing/2014/main" id="{33C7BFA0-9EC9-C0F7-3DD1-F567AB3BDBFD}"/>
                  </a:ext>
                </a:extLst>
              </p:cNvPr>
              <p:cNvSpPr/>
              <p:nvPr/>
            </p:nvSpPr>
            <p:spPr>
              <a:xfrm>
                <a:off x="2236999" y="1440783"/>
                <a:ext cx="228014" cy="392377"/>
              </a:xfrm>
              <a:custGeom>
                <a:avLst/>
                <a:gdLst/>
                <a:ahLst/>
                <a:cxnLst/>
                <a:rect l="l" t="t" r="r" b="b"/>
                <a:pathLst>
                  <a:path w="1992" h="3428" extrusionOk="0">
                    <a:moveTo>
                      <a:pt x="1779" y="2016"/>
                    </a:moveTo>
                    <a:cubicBezTo>
                      <a:pt x="1738" y="2016"/>
                      <a:pt x="1700" y="2027"/>
                      <a:pt x="1668" y="2047"/>
                    </a:cubicBezTo>
                    <a:cubicBezTo>
                      <a:pt x="1638" y="1965"/>
                      <a:pt x="1560" y="1907"/>
                      <a:pt x="1468" y="1907"/>
                    </a:cubicBezTo>
                    <a:cubicBezTo>
                      <a:pt x="1424" y="1907"/>
                      <a:pt x="1383" y="1920"/>
                      <a:pt x="1350" y="1942"/>
                    </a:cubicBezTo>
                    <a:cubicBezTo>
                      <a:pt x="1316" y="1870"/>
                      <a:pt x="1242" y="1820"/>
                      <a:pt x="1157" y="1820"/>
                    </a:cubicBezTo>
                    <a:cubicBezTo>
                      <a:pt x="1121" y="1820"/>
                      <a:pt x="1088" y="1828"/>
                      <a:pt x="1059" y="1843"/>
                    </a:cubicBezTo>
                    <a:lnTo>
                      <a:pt x="1059" y="1509"/>
                    </a:lnTo>
                    <a:lnTo>
                      <a:pt x="1258" y="1614"/>
                    </a:lnTo>
                    <a:cubicBezTo>
                      <a:pt x="1274" y="1623"/>
                      <a:pt x="1292" y="1627"/>
                      <a:pt x="1309" y="1627"/>
                    </a:cubicBezTo>
                    <a:cubicBezTo>
                      <a:pt x="1331" y="1627"/>
                      <a:pt x="1353" y="1620"/>
                      <a:pt x="1372" y="1606"/>
                    </a:cubicBezTo>
                    <a:cubicBezTo>
                      <a:pt x="1406" y="1582"/>
                      <a:pt x="1422" y="1541"/>
                      <a:pt x="1415" y="1501"/>
                    </a:cubicBezTo>
                    <a:lnTo>
                      <a:pt x="1337" y="1046"/>
                    </a:lnTo>
                    <a:lnTo>
                      <a:pt x="1388" y="997"/>
                    </a:lnTo>
                    <a:cubicBezTo>
                      <a:pt x="1410" y="975"/>
                      <a:pt x="1411" y="938"/>
                      <a:pt x="1389" y="915"/>
                    </a:cubicBezTo>
                    <a:cubicBezTo>
                      <a:pt x="1366" y="892"/>
                      <a:pt x="1330" y="892"/>
                      <a:pt x="1307" y="914"/>
                    </a:cubicBezTo>
                    <a:lnTo>
                      <a:pt x="1254" y="966"/>
                    </a:lnTo>
                    <a:cubicBezTo>
                      <a:pt x="1228" y="991"/>
                      <a:pt x="1217" y="1027"/>
                      <a:pt x="1223" y="1062"/>
                    </a:cubicBezTo>
                    <a:lnTo>
                      <a:pt x="1299" y="1505"/>
                    </a:lnTo>
                    <a:lnTo>
                      <a:pt x="1059" y="1379"/>
                    </a:lnTo>
                    <a:lnTo>
                      <a:pt x="1059" y="1303"/>
                    </a:lnTo>
                    <a:cubicBezTo>
                      <a:pt x="1059" y="1185"/>
                      <a:pt x="963" y="1089"/>
                      <a:pt x="846" y="1089"/>
                    </a:cubicBezTo>
                    <a:cubicBezTo>
                      <a:pt x="728" y="1089"/>
                      <a:pt x="632" y="1185"/>
                      <a:pt x="632" y="1303"/>
                    </a:cubicBezTo>
                    <a:lnTo>
                      <a:pt x="632" y="1384"/>
                    </a:lnTo>
                    <a:lnTo>
                      <a:pt x="402" y="1505"/>
                    </a:lnTo>
                    <a:lnTo>
                      <a:pt x="478" y="1062"/>
                    </a:lnTo>
                    <a:cubicBezTo>
                      <a:pt x="484" y="1027"/>
                      <a:pt x="472" y="991"/>
                      <a:pt x="447" y="966"/>
                    </a:cubicBezTo>
                    <a:lnTo>
                      <a:pt x="125" y="652"/>
                    </a:lnTo>
                    <a:lnTo>
                      <a:pt x="570" y="587"/>
                    </a:lnTo>
                    <a:cubicBezTo>
                      <a:pt x="605" y="582"/>
                      <a:pt x="635" y="560"/>
                      <a:pt x="651" y="528"/>
                    </a:cubicBezTo>
                    <a:lnTo>
                      <a:pt x="850" y="125"/>
                    </a:lnTo>
                    <a:lnTo>
                      <a:pt x="1049" y="528"/>
                    </a:lnTo>
                    <a:cubicBezTo>
                      <a:pt x="1065" y="560"/>
                      <a:pt x="1095" y="582"/>
                      <a:pt x="1131" y="587"/>
                    </a:cubicBezTo>
                    <a:lnTo>
                      <a:pt x="1576" y="652"/>
                    </a:lnTo>
                    <a:lnTo>
                      <a:pt x="1487" y="738"/>
                    </a:lnTo>
                    <a:cubicBezTo>
                      <a:pt x="1464" y="761"/>
                      <a:pt x="1464" y="797"/>
                      <a:pt x="1486" y="820"/>
                    </a:cubicBezTo>
                    <a:cubicBezTo>
                      <a:pt x="1508" y="843"/>
                      <a:pt x="1545" y="844"/>
                      <a:pt x="1568" y="821"/>
                    </a:cubicBezTo>
                    <a:lnTo>
                      <a:pt x="1667" y="724"/>
                    </a:lnTo>
                    <a:cubicBezTo>
                      <a:pt x="1697" y="695"/>
                      <a:pt x="1707" y="653"/>
                      <a:pt x="1695" y="613"/>
                    </a:cubicBezTo>
                    <a:cubicBezTo>
                      <a:pt x="1682" y="574"/>
                      <a:pt x="1648" y="546"/>
                      <a:pt x="1608" y="540"/>
                    </a:cubicBezTo>
                    <a:lnTo>
                      <a:pt x="1151" y="474"/>
                    </a:lnTo>
                    <a:lnTo>
                      <a:pt x="947" y="60"/>
                    </a:lnTo>
                    <a:cubicBezTo>
                      <a:pt x="929" y="23"/>
                      <a:pt x="892" y="0"/>
                      <a:pt x="850" y="0"/>
                    </a:cubicBezTo>
                    <a:cubicBezTo>
                      <a:pt x="809" y="0"/>
                      <a:pt x="772" y="23"/>
                      <a:pt x="753" y="60"/>
                    </a:cubicBezTo>
                    <a:lnTo>
                      <a:pt x="549" y="474"/>
                    </a:lnTo>
                    <a:lnTo>
                      <a:pt x="93" y="540"/>
                    </a:lnTo>
                    <a:cubicBezTo>
                      <a:pt x="52" y="546"/>
                      <a:pt x="19" y="574"/>
                      <a:pt x="6" y="613"/>
                    </a:cubicBezTo>
                    <a:cubicBezTo>
                      <a:pt x="-7" y="653"/>
                      <a:pt x="3" y="695"/>
                      <a:pt x="33" y="724"/>
                    </a:cubicBezTo>
                    <a:lnTo>
                      <a:pt x="363" y="1046"/>
                    </a:lnTo>
                    <a:lnTo>
                      <a:pt x="285" y="1501"/>
                    </a:lnTo>
                    <a:cubicBezTo>
                      <a:pt x="278" y="1541"/>
                      <a:pt x="295" y="1582"/>
                      <a:pt x="328" y="1606"/>
                    </a:cubicBezTo>
                    <a:cubicBezTo>
                      <a:pt x="347" y="1620"/>
                      <a:pt x="369" y="1627"/>
                      <a:pt x="392" y="1627"/>
                    </a:cubicBezTo>
                    <a:cubicBezTo>
                      <a:pt x="409" y="1627"/>
                      <a:pt x="426" y="1623"/>
                      <a:pt x="442" y="1614"/>
                    </a:cubicBezTo>
                    <a:lnTo>
                      <a:pt x="632" y="1514"/>
                    </a:lnTo>
                    <a:lnTo>
                      <a:pt x="632" y="1709"/>
                    </a:lnTo>
                    <a:cubicBezTo>
                      <a:pt x="632" y="1741"/>
                      <a:pt x="658" y="1767"/>
                      <a:pt x="690" y="1767"/>
                    </a:cubicBezTo>
                    <a:cubicBezTo>
                      <a:pt x="722" y="1767"/>
                      <a:pt x="748" y="1741"/>
                      <a:pt x="748" y="1709"/>
                    </a:cubicBezTo>
                    <a:lnTo>
                      <a:pt x="748" y="1303"/>
                    </a:lnTo>
                    <a:cubicBezTo>
                      <a:pt x="748" y="1249"/>
                      <a:pt x="792" y="1205"/>
                      <a:pt x="846" y="1205"/>
                    </a:cubicBezTo>
                    <a:cubicBezTo>
                      <a:pt x="899" y="1205"/>
                      <a:pt x="943" y="1249"/>
                      <a:pt x="943" y="1303"/>
                    </a:cubicBezTo>
                    <a:lnTo>
                      <a:pt x="943" y="2270"/>
                    </a:lnTo>
                    <a:cubicBezTo>
                      <a:pt x="943" y="2302"/>
                      <a:pt x="969" y="2328"/>
                      <a:pt x="1001" y="2328"/>
                    </a:cubicBezTo>
                    <a:cubicBezTo>
                      <a:pt x="1033" y="2328"/>
                      <a:pt x="1059" y="2302"/>
                      <a:pt x="1059" y="2270"/>
                    </a:cubicBezTo>
                    <a:lnTo>
                      <a:pt x="1059" y="2033"/>
                    </a:lnTo>
                    <a:cubicBezTo>
                      <a:pt x="1059" y="1979"/>
                      <a:pt x="1103" y="1935"/>
                      <a:pt x="1157" y="1935"/>
                    </a:cubicBezTo>
                    <a:cubicBezTo>
                      <a:pt x="1211" y="1935"/>
                      <a:pt x="1254" y="1979"/>
                      <a:pt x="1254" y="2033"/>
                    </a:cubicBezTo>
                    <a:lnTo>
                      <a:pt x="1254" y="2357"/>
                    </a:lnTo>
                    <a:cubicBezTo>
                      <a:pt x="1254" y="2389"/>
                      <a:pt x="1280" y="2415"/>
                      <a:pt x="1312" y="2415"/>
                    </a:cubicBezTo>
                    <a:cubicBezTo>
                      <a:pt x="1344" y="2415"/>
                      <a:pt x="1370" y="2389"/>
                      <a:pt x="1370" y="2357"/>
                    </a:cubicBezTo>
                    <a:lnTo>
                      <a:pt x="1370" y="2120"/>
                    </a:lnTo>
                    <a:cubicBezTo>
                      <a:pt x="1370" y="2066"/>
                      <a:pt x="1414" y="2022"/>
                      <a:pt x="1468" y="2022"/>
                    </a:cubicBezTo>
                    <a:cubicBezTo>
                      <a:pt x="1522" y="2022"/>
                      <a:pt x="1565" y="2066"/>
                      <a:pt x="1565" y="2120"/>
                    </a:cubicBezTo>
                    <a:lnTo>
                      <a:pt x="1565" y="2466"/>
                    </a:lnTo>
                    <a:cubicBezTo>
                      <a:pt x="1565" y="2498"/>
                      <a:pt x="1591" y="2524"/>
                      <a:pt x="1623" y="2524"/>
                    </a:cubicBezTo>
                    <a:cubicBezTo>
                      <a:pt x="1655" y="2524"/>
                      <a:pt x="1681" y="2498"/>
                      <a:pt x="1681" y="2466"/>
                    </a:cubicBezTo>
                    <a:lnTo>
                      <a:pt x="1681" y="2229"/>
                    </a:lnTo>
                    <a:cubicBezTo>
                      <a:pt x="1681" y="2175"/>
                      <a:pt x="1725" y="2131"/>
                      <a:pt x="1779" y="2131"/>
                    </a:cubicBezTo>
                    <a:cubicBezTo>
                      <a:pt x="1833" y="2131"/>
                      <a:pt x="1877" y="2175"/>
                      <a:pt x="1877" y="2229"/>
                    </a:cubicBezTo>
                    <a:lnTo>
                      <a:pt x="1877" y="3204"/>
                    </a:lnTo>
                    <a:cubicBezTo>
                      <a:pt x="1877" y="3255"/>
                      <a:pt x="1870" y="3306"/>
                      <a:pt x="1858" y="3356"/>
                    </a:cubicBezTo>
                    <a:cubicBezTo>
                      <a:pt x="1851" y="3387"/>
                      <a:pt x="1869" y="3418"/>
                      <a:pt x="1900" y="3426"/>
                    </a:cubicBezTo>
                    <a:cubicBezTo>
                      <a:pt x="1905" y="3427"/>
                      <a:pt x="1910" y="3428"/>
                      <a:pt x="1914" y="3428"/>
                    </a:cubicBezTo>
                    <a:cubicBezTo>
                      <a:pt x="1940" y="3428"/>
                      <a:pt x="1964" y="3410"/>
                      <a:pt x="1970" y="3384"/>
                    </a:cubicBezTo>
                    <a:cubicBezTo>
                      <a:pt x="1985" y="3325"/>
                      <a:pt x="1992" y="3265"/>
                      <a:pt x="1992" y="3204"/>
                    </a:cubicBezTo>
                    <a:lnTo>
                      <a:pt x="1992" y="2229"/>
                    </a:lnTo>
                    <a:cubicBezTo>
                      <a:pt x="1992" y="2112"/>
                      <a:pt x="1896" y="2016"/>
                      <a:pt x="1779" y="2016"/>
                    </a:cubicBez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grpSp>
        <p:cxnSp>
          <p:nvCxnSpPr>
            <p:cNvPr id="497" name="Google Shape;497;p36">
              <a:extLst>
                <a:ext uri="{FF2B5EF4-FFF2-40B4-BE49-F238E27FC236}">
                  <a16:creationId xmlns:a16="http://schemas.microsoft.com/office/drawing/2014/main" id="{D095520E-19A5-E3F5-F5BD-BA1C1E638DA0}"/>
                </a:ext>
              </a:extLst>
            </p:cNvPr>
            <p:cNvCxnSpPr>
              <a:stCxn id="482" idx="3"/>
              <a:endCxn id="491" idx="1"/>
            </p:cNvCxnSpPr>
            <p:nvPr/>
          </p:nvCxnSpPr>
          <p:spPr>
            <a:xfrm>
              <a:off x="4760350" y="1155550"/>
              <a:ext cx="2116800" cy="1320000"/>
            </a:xfrm>
            <a:prstGeom prst="bentConnector3">
              <a:avLst>
                <a:gd name="adj1" fmla="val 50001"/>
              </a:avLst>
            </a:prstGeom>
            <a:noFill/>
            <a:ln w="9525" cap="flat" cmpd="sng">
              <a:solidFill>
                <a:schemeClr val="dk2"/>
              </a:solidFill>
              <a:prstDash val="dash"/>
              <a:round/>
              <a:headEnd type="none" w="med" len="med"/>
              <a:tailEnd type="none" w="med" len="med"/>
            </a:ln>
          </p:spPr>
        </p:cxnSp>
      </p:grpSp>
    </p:spTree>
    <p:extLst>
      <p:ext uri="{BB962C8B-B14F-4D97-AF65-F5344CB8AC3E}">
        <p14:creationId xmlns:p14="http://schemas.microsoft.com/office/powerpoint/2010/main" val="2489706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logo with clouds in the background&#10;&#10;Description automatically generated">
            <a:extLst>
              <a:ext uri="{FF2B5EF4-FFF2-40B4-BE49-F238E27FC236}">
                <a16:creationId xmlns:a16="http://schemas.microsoft.com/office/drawing/2014/main" id="{2535AC51-6CD8-D02D-58CC-D4A508443A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7488" y="1405009"/>
            <a:ext cx="5994224" cy="3991154"/>
          </a:xfrm>
          <a:prstGeom prst="rect">
            <a:avLst/>
          </a:prstGeom>
        </p:spPr>
      </p:pic>
      <p:sp>
        <p:nvSpPr>
          <p:cNvPr id="2" name="Title 1">
            <a:extLst>
              <a:ext uri="{FF2B5EF4-FFF2-40B4-BE49-F238E27FC236}">
                <a16:creationId xmlns:a16="http://schemas.microsoft.com/office/drawing/2014/main" id="{CC01F7A7-273A-4B2F-DE0E-5021C3BEB08C}"/>
              </a:ext>
            </a:extLst>
          </p:cNvPr>
          <p:cNvSpPr>
            <a:spLocks noGrp="1"/>
          </p:cNvSpPr>
          <p:nvPr>
            <p:ph type="ctrTitle"/>
          </p:nvPr>
        </p:nvSpPr>
        <p:spPr>
          <a:xfrm>
            <a:off x="11582400" y="3954463"/>
            <a:ext cx="9144000" cy="2387600"/>
          </a:xfrm>
        </p:spPr>
        <p:txBody>
          <a:bodyPr/>
          <a:lstStyle/>
          <a:p>
            <a:br>
              <a:rPr lang="en-US" dirty="0"/>
            </a:br>
            <a:endParaRPr lang="en-US" dirty="0"/>
          </a:p>
        </p:txBody>
      </p:sp>
      <p:sp>
        <p:nvSpPr>
          <p:cNvPr id="14" name="Freeform: Shape 13">
            <a:extLst>
              <a:ext uri="{FF2B5EF4-FFF2-40B4-BE49-F238E27FC236}">
                <a16:creationId xmlns:a16="http://schemas.microsoft.com/office/drawing/2014/main" id="{4E7063FA-6B9A-C381-37C4-553909382982}"/>
              </a:ext>
            </a:extLst>
          </p:cNvPr>
          <p:cNvSpPr/>
          <p:nvPr/>
        </p:nvSpPr>
        <p:spPr>
          <a:xfrm>
            <a:off x="0" y="0"/>
            <a:ext cx="12192000" cy="6858000"/>
          </a:xfrm>
          <a:custGeom>
            <a:avLst/>
            <a:gdLst>
              <a:gd name="connsiteX0" fmla="*/ 4133850 w 12192000"/>
              <a:gd name="connsiteY0" fmla="*/ 1466850 h 6858000"/>
              <a:gd name="connsiteX1" fmla="*/ 4133850 w 12192000"/>
              <a:gd name="connsiteY1" fmla="*/ 5391150 h 6858000"/>
              <a:gd name="connsiteX2" fmla="*/ 8058150 w 12192000"/>
              <a:gd name="connsiteY2" fmla="*/ 5391150 h 6858000"/>
              <a:gd name="connsiteX3" fmla="*/ 8058150 w 12192000"/>
              <a:gd name="connsiteY3" fmla="*/ 146685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133850" y="1466850"/>
                </a:moveTo>
                <a:lnTo>
                  <a:pt x="4133850" y="5391150"/>
                </a:lnTo>
                <a:lnTo>
                  <a:pt x="8058150" y="5391150"/>
                </a:lnTo>
                <a:lnTo>
                  <a:pt x="8058150" y="1466850"/>
                </a:lnTo>
                <a:close/>
                <a:moveTo>
                  <a:pt x="0" y="0"/>
                </a:moveTo>
                <a:lnTo>
                  <a:pt x="12192000" y="0"/>
                </a:lnTo>
                <a:lnTo>
                  <a:pt x="12192000" y="6858000"/>
                </a:lnTo>
                <a:lnTo>
                  <a:pt x="0" y="6858000"/>
                </a:lnTo>
                <a:close/>
              </a:path>
            </a:pathLst>
          </a:cu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TextBox 16">
            <a:extLst>
              <a:ext uri="{FF2B5EF4-FFF2-40B4-BE49-F238E27FC236}">
                <a16:creationId xmlns:a16="http://schemas.microsoft.com/office/drawing/2014/main" id="{98FBCCF2-88BD-1326-EE8E-2E43FB4F9A8D}"/>
              </a:ext>
            </a:extLst>
          </p:cNvPr>
          <p:cNvSpPr txBox="1"/>
          <p:nvPr/>
        </p:nvSpPr>
        <p:spPr>
          <a:xfrm>
            <a:off x="1320340" y="2828835"/>
            <a:ext cx="2613492" cy="1200329"/>
          </a:xfrm>
          <a:prstGeom prst="rect">
            <a:avLst/>
          </a:prstGeom>
          <a:noFill/>
        </p:spPr>
        <p:txBody>
          <a:bodyPr wrap="square" rtlCol="0">
            <a:spAutoFit/>
          </a:bodyPr>
          <a:lstStyle/>
          <a:p>
            <a:r>
              <a:rPr lang="en-US" sz="7200" dirty="0">
                <a:solidFill>
                  <a:schemeClr val="bg1"/>
                </a:solidFill>
                <a:latin typeface="Roseritta" pitchFamily="2" charset="0"/>
              </a:rPr>
              <a:t>What</a:t>
            </a:r>
            <a:endParaRPr lang="en-US" sz="1400" dirty="0">
              <a:solidFill>
                <a:schemeClr val="bg1"/>
              </a:solidFill>
              <a:latin typeface="Roseritta" pitchFamily="2" charset="0"/>
            </a:endParaRPr>
          </a:p>
        </p:txBody>
      </p:sp>
      <p:sp>
        <p:nvSpPr>
          <p:cNvPr id="3" name="TextBox 2">
            <a:extLst>
              <a:ext uri="{FF2B5EF4-FFF2-40B4-BE49-F238E27FC236}">
                <a16:creationId xmlns:a16="http://schemas.microsoft.com/office/drawing/2014/main" id="{471E382F-7594-7D17-8318-3055DB9A7273}"/>
              </a:ext>
            </a:extLst>
          </p:cNvPr>
          <p:cNvSpPr txBox="1"/>
          <p:nvPr/>
        </p:nvSpPr>
        <p:spPr>
          <a:xfrm>
            <a:off x="8158524" y="2774271"/>
            <a:ext cx="4033476" cy="1200329"/>
          </a:xfrm>
          <a:prstGeom prst="rect">
            <a:avLst/>
          </a:prstGeom>
          <a:noFill/>
        </p:spPr>
        <p:txBody>
          <a:bodyPr wrap="square" rtlCol="0">
            <a:spAutoFit/>
          </a:bodyPr>
          <a:lstStyle/>
          <a:p>
            <a:r>
              <a:rPr lang="en-US" sz="7200" dirty="0">
                <a:solidFill>
                  <a:schemeClr val="bg1"/>
                </a:solidFill>
                <a:latin typeface="Roseritta" pitchFamily="2" charset="0"/>
              </a:rPr>
              <a:t>Needs ?</a:t>
            </a:r>
            <a:endParaRPr lang="en-US" sz="1400" dirty="0">
              <a:solidFill>
                <a:schemeClr val="bg1"/>
              </a:solidFill>
              <a:latin typeface="Roseritta" pitchFamily="2" charset="0"/>
            </a:endParaRPr>
          </a:p>
        </p:txBody>
      </p:sp>
      <p:sp>
        <p:nvSpPr>
          <p:cNvPr id="4" name="Rectangle 3">
            <a:extLst>
              <a:ext uri="{FF2B5EF4-FFF2-40B4-BE49-F238E27FC236}">
                <a16:creationId xmlns:a16="http://schemas.microsoft.com/office/drawing/2014/main" id="{EE61449E-4669-7C02-439D-B427DBE6E401}"/>
              </a:ext>
            </a:extLst>
          </p:cNvPr>
          <p:cNvSpPr/>
          <p:nvPr/>
        </p:nvSpPr>
        <p:spPr>
          <a:xfrm>
            <a:off x="4244638" y="1405009"/>
            <a:ext cx="3711236" cy="4156223"/>
          </a:xfrm>
          <a:prstGeom prst="rect">
            <a:avLst/>
          </a:prstGeom>
          <a:noFill/>
          <a:ln>
            <a:solidFill>
              <a:srgbClr val="D5B6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444B5C3-C8D2-6F1B-81F2-67CBEE96FB30}"/>
              </a:ext>
            </a:extLst>
          </p:cNvPr>
          <p:cNvSpPr/>
          <p:nvPr/>
        </p:nvSpPr>
        <p:spPr>
          <a:xfrm>
            <a:off x="3975100" y="1296767"/>
            <a:ext cx="424083" cy="424083"/>
          </a:xfrm>
          <a:prstGeom prst="rect">
            <a:avLst/>
          </a:prstGeom>
          <a:noFill/>
          <a:ln>
            <a:solidFill>
              <a:srgbClr val="D5B6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974A29D-815F-95CB-A0E5-DF4BE4B1265F}"/>
              </a:ext>
            </a:extLst>
          </p:cNvPr>
          <p:cNvSpPr/>
          <p:nvPr/>
        </p:nvSpPr>
        <p:spPr>
          <a:xfrm>
            <a:off x="7842597" y="1296767"/>
            <a:ext cx="424083" cy="424083"/>
          </a:xfrm>
          <a:prstGeom prst="rect">
            <a:avLst/>
          </a:prstGeom>
          <a:noFill/>
          <a:ln>
            <a:solidFill>
              <a:srgbClr val="D5B6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89A21F3-BAF5-9E66-152C-77B971DABAAA}"/>
              </a:ext>
            </a:extLst>
          </p:cNvPr>
          <p:cNvSpPr/>
          <p:nvPr/>
        </p:nvSpPr>
        <p:spPr>
          <a:xfrm>
            <a:off x="3975100" y="5147432"/>
            <a:ext cx="424083" cy="424083"/>
          </a:xfrm>
          <a:prstGeom prst="rect">
            <a:avLst/>
          </a:prstGeom>
          <a:noFill/>
          <a:ln>
            <a:solidFill>
              <a:srgbClr val="D5B6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24490DD-C46F-B7C7-C0DD-FF17E004F561}"/>
              </a:ext>
            </a:extLst>
          </p:cNvPr>
          <p:cNvSpPr/>
          <p:nvPr/>
        </p:nvSpPr>
        <p:spPr>
          <a:xfrm>
            <a:off x="7842597" y="5147432"/>
            <a:ext cx="424083" cy="424083"/>
          </a:xfrm>
          <a:prstGeom prst="rect">
            <a:avLst/>
          </a:prstGeom>
          <a:noFill/>
          <a:ln>
            <a:solidFill>
              <a:srgbClr val="D5B66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984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60000" fill="hold" nodeType="withEffect">
                                  <p:stCondLst>
                                    <p:cond delay="0"/>
                                  </p:stCondLst>
                                  <p:childTnLst>
                                    <p:animScale>
                                      <p:cBhvr>
                                        <p:cTn id="6" dur="2100" fill="hold"/>
                                        <p:tgtEl>
                                          <p:spTgt spid="16"/>
                                        </p:tgtEl>
                                      </p:cBhvr>
                                      <p:by x="105000" y="105000"/>
                                    </p:animScale>
                                  </p:childTnLst>
                                </p:cTn>
                              </p:par>
                              <p:par>
                                <p:cTn id="7" presetID="2" presetClass="entr" presetSubtype="8" decel="10000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anim calcmode="lin" valueType="num">
                                      <p:cBhvr additive="base">
                                        <p:cTn id="9" dur="1000" fill="hold"/>
                                        <p:tgtEl>
                                          <p:spTgt spid="17"/>
                                        </p:tgtEl>
                                        <p:attrNameLst>
                                          <p:attrName>ppt_x</p:attrName>
                                        </p:attrNameLst>
                                      </p:cBhvr>
                                      <p:tavLst>
                                        <p:tav tm="0">
                                          <p:val>
                                            <p:strVal val="0-#ppt_w/2"/>
                                          </p:val>
                                        </p:tav>
                                        <p:tav tm="100000">
                                          <p:val>
                                            <p:strVal val="#ppt_x"/>
                                          </p:val>
                                        </p:tav>
                                      </p:tavLst>
                                    </p:anim>
                                    <p:anim calcmode="lin" valueType="num">
                                      <p:cBhvr additive="base">
                                        <p:cTn id="10" dur="1000" fill="hold"/>
                                        <p:tgtEl>
                                          <p:spTgt spid="17"/>
                                        </p:tgtEl>
                                        <p:attrNameLst>
                                          <p:attrName>ppt_y</p:attrName>
                                        </p:attrNameLst>
                                      </p:cBhvr>
                                      <p:tavLst>
                                        <p:tav tm="0">
                                          <p:val>
                                            <p:strVal val="#ppt_y"/>
                                          </p:val>
                                        </p:tav>
                                        <p:tav tm="100000">
                                          <p:val>
                                            <p:strVal val="#ppt_y"/>
                                          </p:val>
                                        </p:tav>
                                      </p:tavLst>
                                    </p:anim>
                                  </p:childTnLst>
                                </p:cTn>
                              </p:par>
                              <p:par>
                                <p:cTn id="11" presetID="2" presetClass="entr" presetSubtype="2" decel="10000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1+#ppt_w/2"/>
                                          </p:val>
                                        </p:tav>
                                        <p:tav tm="100000">
                                          <p:val>
                                            <p:strVal val="#ppt_x"/>
                                          </p:val>
                                        </p:tav>
                                      </p:tavLst>
                                    </p:anim>
                                    <p:anim calcmode="lin" valueType="num">
                                      <p:cBhvr additive="base">
                                        <p:cTn id="14" dur="1000" fill="hold"/>
                                        <p:tgtEl>
                                          <p:spTgt spid="3"/>
                                        </p:tgtEl>
                                        <p:attrNameLst>
                                          <p:attrName>ppt_y</p:attrName>
                                        </p:attrNameLst>
                                      </p:cBhvr>
                                      <p:tavLst>
                                        <p:tav tm="0">
                                          <p:val>
                                            <p:strVal val="#ppt_y"/>
                                          </p:val>
                                        </p:tav>
                                        <p:tav tm="100000">
                                          <p:val>
                                            <p:strVal val="#ppt_y"/>
                                          </p:val>
                                        </p:tav>
                                      </p:tavLst>
                                    </p:anim>
                                  </p:childTnLst>
                                </p:cTn>
                              </p:par>
                              <p:par>
                                <p:cTn id="15" presetID="16" presetClass="entr" presetSubtype="21"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arn(inVertical)">
                                      <p:cBhvr>
                                        <p:cTn id="20" dur="500"/>
                                        <p:tgtEl>
                                          <p:spTgt spid="5"/>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arn(inVertical)">
                                      <p:cBhvr>
                                        <p:cTn id="23" dur="500"/>
                                        <p:tgtEl>
                                          <p:spTgt spid="6"/>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arn(inVertical)">
                                      <p:cBhvr>
                                        <p:cTn id="26" dur="500"/>
                                        <p:tgtEl>
                                          <p:spTgt spid="7"/>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arn(inVertic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P spid="4" grpId="0" animBg="1"/>
      <p:bldP spid="5" grpId="0" animBg="1"/>
      <p:bldP spid="6" grpId="0" animBg="1"/>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1">
          <a:extLst>
            <a:ext uri="{FF2B5EF4-FFF2-40B4-BE49-F238E27FC236}">
              <a16:creationId xmlns:a16="http://schemas.microsoft.com/office/drawing/2014/main" id="{1F59026E-6698-2CEC-2F8A-8095E459077A}"/>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5B9E368-FA9C-C1C4-D08D-8AF2874B22C5}"/>
              </a:ext>
            </a:extLst>
          </p:cNvPr>
          <p:cNvPicPr>
            <a:picLocks noChangeAspect="1"/>
          </p:cNvPicPr>
          <p:nvPr/>
        </p:nvPicPr>
        <p:blipFill rotWithShape="1">
          <a:blip r:embed="rId3"/>
          <a:srcRect l="274" t="8598" r="-274" b="20916"/>
          <a:stretch/>
        </p:blipFill>
        <p:spPr>
          <a:xfrm>
            <a:off x="663726" y="1359968"/>
            <a:ext cx="11143948" cy="4418401"/>
          </a:xfrm>
          <a:prstGeom prst="roundRect">
            <a:avLst>
              <a:gd name="adj" fmla="val 8594"/>
            </a:avLst>
          </a:prstGeom>
          <a:solidFill>
            <a:srgbClr val="FFFFFF">
              <a:shade val="85000"/>
            </a:srgbClr>
          </a:solidFill>
          <a:ln>
            <a:noFill/>
          </a:ln>
          <a:effectLst/>
        </p:spPr>
        <p:style>
          <a:lnRef idx="2">
            <a:schemeClr val="accent3"/>
          </a:lnRef>
          <a:fillRef idx="1">
            <a:schemeClr val="lt1"/>
          </a:fillRef>
          <a:effectRef idx="0">
            <a:schemeClr val="accent3"/>
          </a:effectRef>
          <a:fontRef idx="minor">
            <a:schemeClr val="dk1"/>
          </a:fontRef>
        </p:style>
      </p:pic>
      <p:sp>
        <p:nvSpPr>
          <p:cNvPr id="502" name="Google Shape;502;p37">
            <a:extLst>
              <a:ext uri="{FF2B5EF4-FFF2-40B4-BE49-F238E27FC236}">
                <a16:creationId xmlns:a16="http://schemas.microsoft.com/office/drawing/2014/main" id="{DB7F866D-EC79-C933-19CE-99B4E05CFCCE}"/>
              </a:ext>
            </a:extLst>
          </p:cNvPr>
          <p:cNvSpPr txBox="1">
            <a:spLocks noGrp="1"/>
          </p:cNvSpPr>
          <p:nvPr>
            <p:ph type="title"/>
          </p:nvPr>
        </p:nvSpPr>
        <p:spPr>
          <a:xfrm>
            <a:off x="2303433" y="716367"/>
            <a:ext cx="4422487" cy="643600"/>
          </a:xfrm>
          <a:prstGeom prst="rect">
            <a:avLst/>
          </a:prstGeom>
          <a:noFill/>
        </p:spPr>
        <p:txBody>
          <a:bodyPr spcFirstLastPara="1" wrap="square" lIns="121900" tIns="121900" rIns="121900" bIns="121900" anchor="t" anchorCtr="0">
            <a:noAutofit/>
          </a:bodyPr>
          <a:lstStyle/>
          <a:p>
            <a:r>
              <a:rPr lang="en" dirty="0">
                <a:solidFill>
                  <a:schemeClr val="dk2"/>
                </a:solidFill>
              </a:rPr>
              <a:t>The Users Section</a:t>
            </a:r>
            <a:endParaRPr dirty="0">
              <a:solidFill>
                <a:schemeClr val="dk2"/>
              </a:solidFill>
            </a:endParaRPr>
          </a:p>
        </p:txBody>
      </p:sp>
    </p:spTree>
    <p:extLst>
      <p:ext uri="{BB962C8B-B14F-4D97-AF65-F5344CB8AC3E}">
        <p14:creationId xmlns:p14="http://schemas.microsoft.com/office/powerpoint/2010/main" val="3694256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6">
          <a:extLst>
            <a:ext uri="{FF2B5EF4-FFF2-40B4-BE49-F238E27FC236}">
              <a16:creationId xmlns:a16="http://schemas.microsoft.com/office/drawing/2014/main" id="{EDA8A5DD-7D12-F516-0C9B-91A66AC357C7}"/>
            </a:ext>
          </a:extLst>
        </p:cNvPr>
        <p:cNvGrpSpPr/>
        <p:nvPr/>
      </p:nvGrpSpPr>
      <p:grpSpPr>
        <a:xfrm>
          <a:off x="0" y="0"/>
          <a:ext cx="0" cy="0"/>
          <a:chOff x="0" y="0"/>
          <a:chExt cx="0" cy="0"/>
        </a:xfrm>
      </p:grpSpPr>
      <p:sp>
        <p:nvSpPr>
          <p:cNvPr id="477" name="Google Shape;477;p36">
            <a:extLst>
              <a:ext uri="{FF2B5EF4-FFF2-40B4-BE49-F238E27FC236}">
                <a16:creationId xmlns:a16="http://schemas.microsoft.com/office/drawing/2014/main" id="{2A1DDC42-6A51-4A8F-842D-ED649896B240}"/>
              </a:ext>
            </a:extLst>
          </p:cNvPr>
          <p:cNvSpPr txBox="1">
            <a:spLocks noGrp="1"/>
          </p:cNvSpPr>
          <p:nvPr>
            <p:ph type="title"/>
          </p:nvPr>
        </p:nvSpPr>
        <p:spPr>
          <a:xfrm>
            <a:off x="5396233" y="4344967"/>
            <a:ext cx="5844800" cy="1122400"/>
          </a:xfrm>
          <a:prstGeom prst="rect">
            <a:avLst/>
          </a:prstGeom>
        </p:spPr>
        <p:txBody>
          <a:bodyPr spcFirstLastPara="1" wrap="square" lIns="121900" tIns="121900" rIns="121900" bIns="121900" anchor="t" anchorCtr="0">
            <a:noAutofit/>
          </a:bodyPr>
          <a:lstStyle/>
          <a:p>
            <a:r>
              <a:rPr lang="en" dirty="0"/>
              <a:t>Support DB</a:t>
            </a:r>
            <a:endParaRPr dirty="0"/>
          </a:p>
        </p:txBody>
      </p:sp>
      <p:sp>
        <p:nvSpPr>
          <p:cNvPr id="478" name="Google Shape;478;p36">
            <a:extLst>
              <a:ext uri="{FF2B5EF4-FFF2-40B4-BE49-F238E27FC236}">
                <a16:creationId xmlns:a16="http://schemas.microsoft.com/office/drawing/2014/main" id="{17683194-EF18-F662-302E-AC98E79074E0}"/>
              </a:ext>
            </a:extLst>
          </p:cNvPr>
          <p:cNvSpPr txBox="1">
            <a:spLocks noGrp="1"/>
          </p:cNvSpPr>
          <p:nvPr>
            <p:ph type="title" idx="2"/>
          </p:nvPr>
        </p:nvSpPr>
        <p:spPr>
          <a:xfrm>
            <a:off x="9522633" y="832833"/>
            <a:ext cx="1718400" cy="1122400"/>
          </a:xfrm>
          <a:prstGeom prst="rect">
            <a:avLst/>
          </a:prstGeom>
        </p:spPr>
        <p:txBody>
          <a:bodyPr spcFirstLastPara="1" wrap="square" lIns="121900" tIns="121900" rIns="121900" bIns="121900" anchor="ctr" anchorCtr="0">
            <a:noAutofit/>
          </a:bodyPr>
          <a:lstStyle/>
          <a:p>
            <a:r>
              <a:rPr lang="en" dirty="0"/>
              <a:t>04</a:t>
            </a:r>
            <a:endParaRPr dirty="0"/>
          </a:p>
        </p:txBody>
      </p:sp>
      <p:pic>
        <p:nvPicPr>
          <p:cNvPr id="479" name="Google Shape;479;p36">
            <a:extLst>
              <a:ext uri="{FF2B5EF4-FFF2-40B4-BE49-F238E27FC236}">
                <a16:creationId xmlns:a16="http://schemas.microsoft.com/office/drawing/2014/main" id="{7B19AEEB-DECD-990C-7E6C-BBE7F21F5101}"/>
              </a:ext>
            </a:extLst>
          </p:cNvPr>
          <p:cNvPicPr preferRelativeResize="0">
            <a:picLocks noGrp="1"/>
          </p:cNvPicPr>
          <p:nvPr>
            <p:ph type="pic" idx="3"/>
          </p:nvPr>
        </p:nvPicPr>
        <p:blipFill rotWithShape="1">
          <a:blip r:embed="rId3"/>
          <a:srcRect l="30181" t="2132" r="22882" b="15037"/>
          <a:stretch/>
        </p:blipFill>
        <p:spPr>
          <a:xfrm>
            <a:off x="1267800" y="1418903"/>
            <a:ext cx="4155563" cy="4125063"/>
          </a:xfrm>
          <a:prstGeom prst="roundRect">
            <a:avLst>
              <a:gd name="adj" fmla="val 8996"/>
            </a:avLst>
          </a:prstGeom>
        </p:spPr>
      </p:pic>
      <p:cxnSp>
        <p:nvCxnSpPr>
          <p:cNvPr id="480" name="Google Shape;480;p36">
            <a:extLst>
              <a:ext uri="{FF2B5EF4-FFF2-40B4-BE49-F238E27FC236}">
                <a16:creationId xmlns:a16="http://schemas.microsoft.com/office/drawing/2014/main" id="{E4C9435F-7E2F-8D0C-459F-F9BB97A53313}"/>
              </a:ext>
            </a:extLst>
          </p:cNvPr>
          <p:cNvCxnSpPr/>
          <p:nvPr/>
        </p:nvCxnSpPr>
        <p:spPr>
          <a:xfrm>
            <a:off x="5509367" y="4344667"/>
            <a:ext cx="5742400" cy="0"/>
          </a:xfrm>
          <a:prstGeom prst="straightConnector1">
            <a:avLst/>
          </a:prstGeom>
          <a:noFill/>
          <a:ln w="9525" cap="flat" cmpd="sng">
            <a:solidFill>
              <a:schemeClr val="dk2"/>
            </a:solidFill>
            <a:prstDash val="dash"/>
            <a:round/>
            <a:headEnd type="none" w="med" len="med"/>
            <a:tailEnd type="none" w="med" len="med"/>
          </a:ln>
        </p:spPr>
      </p:cxnSp>
      <p:grpSp>
        <p:nvGrpSpPr>
          <p:cNvPr id="481" name="Google Shape;481;p36">
            <a:extLst>
              <a:ext uri="{FF2B5EF4-FFF2-40B4-BE49-F238E27FC236}">
                <a16:creationId xmlns:a16="http://schemas.microsoft.com/office/drawing/2014/main" id="{E37EFC1E-C69B-2E44-E70B-FD52BDBF99AA}"/>
              </a:ext>
            </a:extLst>
          </p:cNvPr>
          <p:cNvGrpSpPr/>
          <p:nvPr/>
        </p:nvGrpSpPr>
        <p:grpSpPr>
          <a:xfrm>
            <a:off x="5423363" y="1121867"/>
            <a:ext cx="4583963" cy="2597584"/>
            <a:chOff x="4067522" y="841400"/>
            <a:chExt cx="3437972" cy="1948188"/>
          </a:xfrm>
        </p:grpSpPr>
        <p:pic>
          <p:nvPicPr>
            <p:cNvPr id="482" name="Google Shape;482;p36">
              <a:extLst>
                <a:ext uri="{FF2B5EF4-FFF2-40B4-BE49-F238E27FC236}">
                  <a16:creationId xmlns:a16="http://schemas.microsoft.com/office/drawing/2014/main" id="{3A9A24D2-FB3C-0295-29FE-1D9A34C19E90}"/>
                </a:ext>
              </a:extLst>
            </p:cNvPr>
            <p:cNvPicPr preferRelativeResize="0"/>
            <p:nvPr/>
          </p:nvPicPr>
          <p:blipFill>
            <a:blip r:embed="rId4">
              <a:alphaModFix/>
            </a:blip>
            <a:stretch>
              <a:fillRect/>
            </a:stretch>
          </p:blipFill>
          <p:spPr>
            <a:xfrm>
              <a:off x="4132032" y="841400"/>
              <a:ext cx="628319" cy="628300"/>
            </a:xfrm>
            <a:prstGeom prst="rect">
              <a:avLst/>
            </a:prstGeom>
            <a:noFill/>
            <a:ln>
              <a:noFill/>
            </a:ln>
            <a:effectLst>
              <a:outerShdw blurRad="57150" dist="19050" dir="5400000" algn="bl" rotWithShape="0">
                <a:schemeClr val="accent4"/>
              </a:outerShdw>
            </a:effectLst>
          </p:spPr>
        </p:pic>
        <p:grpSp>
          <p:nvGrpSpPr>
            <p:cNvPr id="483" name="Google Shape;483;p36">
              <a:extLst>
                <a:ext uri="{FF2B5EF4-FFF2-40B4-BE49-F238E27FC236}">
                  <a16:creationId xmlns:a16="http://schemas.microsoft.com/office/drawing/2014/main" id="{9F9EBAB2-BA07-9BE1-087C-6DFF08C3BF2D}"/>
                </a:ext>
              </a:extLst>
            </p:cNvPr>
            <p:cNvGrpSpPr/>
            <p:nvPr/>
          </p:nvGrpSpPr>
          <p:grpSpPr>
            <a:xfrm>
              <a:off x="4219486" y="928913"/>
              <a:ext cx="453393" cy="453273"/>
              <a:chOff x="5304049" y="1440325"/>
              <a:chExt cx="453393" cy="453273"/>
            </a:xfrm>
          </p:grpSpPr>
          <p:sp>
            <p:nvSpPr>
              <p:cNvPr id="484" name="Google Shape;484;p36">
                <a:extLst>
                  <a:ext uri="{FF2B5EF4-FFF2-40B4-BE49-F238E27FC236}">
                    <a16:creationId xmlns:a16="http://schemas.microsoft.com/office/drawing/2014/main" id="{B5A5087D-0F4B-11C3-A434-3E47F04FFEEB}"/>
                  </a:ext>
                </a:extLst>
              </p:cNvPr>
              <p:cNvSpPr/>
              <p:nvPr/>
            </p:nvSpPr>
            <p:spPr>
              <a:xfrm>
                <a:off x="5523704" y="1659866"/>
                <a:ext cx="233738" cy="233732"/>
              </a:xfrm>
              <a:custGeom>
                <a:avLst/>
                <a:gdLst/>
                <a:ahLst/>
                <a:cxnLst/>
                <a:rect l="l" t="t" r="r" b="b"/>
                <a:pathLst>
                  <a:path w="2042" h="2042" extrusionOk="0">
                    <a:moveTo>
                      <a:pt x="2039" y="437"/>
                    </a:moveTo>
                    <a:cubicBezTo>
                      <a:pt x="2029" y="394"/>
                      <a:pt x="1996" y="362"/>
                      <a:pt x="1953" y="354"/>
                    </a:cubicBezTo>
                    <a:lnTo>
                      <a:pt x="1272" y="222"/>
                    </a:lnTo>
                    <a:cubicBezTo>
                      <a:pt x="1240" y="216"/>
                      <a:pt x="1210" y="237"/>
                      <a:pt x="1204" y="268"/>
                    </a:cubicBezTo>
                    <a:cubicBezTo>
                      <a:pt x="1198" y="300"/>
                      <a:pt x="1218" y="330"/>
                      <a:pt x="1250" y="336"/>
                    </a:cubicBezTo>
                    <a:lnTo>
                      <a:pt x="1916" y="465"/>
                    </a:lnTo>
                    <a:lnTo>
                      <a:pt x="1285" y="935"/>
                    </a:lnTo>
                    <a:cubicBezTo>
                      <a:pt x="1259" y="954"/>
                      <a:pt x="1243" y="983"/>
                      <a:pt x="1241" y="1015"/>
                    </a:cubicBezTo>
                    <a:cubicBezTo>
                      <a:pt x="1239" y="1046"/>
                      <a:pt x="1250" y="1077"/>
                      <a:pt x="1273" y="1100"/>
                    </a:cubicBezTo>
                    <a:lnTo>
                      <a:pt x="1740" y="1567"/>
                    </a:lnTo>
                    <a:lnTo>
                      <a:pt x="1567" y="1740"/>
                    </a:lnTo>
                    <a:lnTo>
                      <a:pt x="1100" y="1273"/>
                    </a:lnTo>
                    <a:cubicBezTo>
                      <a:pt x="1077" y="1250"/>
                      <a:pt x="1046" y="1239"/>
                      <a:pt x="1015" y="1241"/>
                    </a:cubicBezTo>
                    <a:cubicBezTo>
                      <a:pt x="983" y="1243"/>
                      <a:pt x="954" y="1259"/>
                      <a:pt x="935" y="1285"/>
                    </a:cubicBezTo>
                    <a:lnTo>
                      <a:pt x="465" y="1916"/>
                    </a:lnTo>
                    <a:lnTo>
                      <a:pt x="118" y="118"/>
                    </a:lnTo>
                    <a:lnTo>
                      <a:pt x="1005" y="289"/>
                    </a:lnTo>
                    <a:cubicBezTo>
                      <a:pt x="1037" y="295"/>
                      <a:pt x="1067" y="275"/>
                      <a:pt x="1073" y="243"/>
                    </a:cubicBezTo>
                    <a:cubicBezTo>
                      <a:pt x="1079" y="212"/>
                      <a:pt x="1059" y="181"/>
                      <a:pt x="1027" y="175"/>
                    </a:cubicBezTo>
                    <a:lnTo>
                      <a:pt x="130" y="2"/>
                    </a:lnTo>
                    <a:cubicBezTo>
                      <a:pt x="94" y="-5"/>
                      <a:pt x="58" y="6"/>
                      <a:pt x="32" y="32"/>
                    </a:cubicBezTo>
                    <a:cubicBezTo>
                      <a:pt x="6" y="58"/>
                      <a:pt x="-5" y="94"/>
                      <a:pt x="2" y="130"/>
                    </a:cubicBezTo>
                    <a:lnTo>
                      <a:pt x="354" y="1953"/>
                    </a:lnTo>
                    <a:cubicBezTo>
                      <a:pt x="362" y="1996"/>
                      <a:pt x="394" y="2029"/>
                      <a:pt x="437" y="2039"/>
                    </a:cubicBezTo>
                    <a:cubicBezTo>
                      <a:pt x="445" y="2041"/>
                      <a:pt x="454" y="2042"/>
                      <a:pt x="462" y="2042"/>
                    </a:cubicBezTo>
                    <a:cubicBezTo>
                      <a:pt x="496" y="2042"/>
                      <a:pt x="528" y="2026"/>
                      <a:pt x="549" y="1998"/>
                    </a:cubicBezTo>
                    <a:lnTo>
                      <a:pt x="1023" y="1360"/>
                    </a:lnTo>
                    <a:lnTo>
                      <a:pt x="1489" y="1826"/>
                    </a:lnTo>
                    <a:cubicBezTo>
                      <a:pt x="1532" y="1869"/>
                      <a:pt x="1601" y="1869"/>
                      <a:pt x="1644" y="1826"/>
                    </a:cubicBezTo>
                    <a:lnTo>
                      <a:pt x="1826" y="1644"/>
                    </a:lnTo>
                    <a:cubicBezTo>
                      <a:pt x="1869" y="1601"/>
                      <a:pt x="1869" y="1532"/>
                      <a:pt x="1826" y="1489"/>
                    </a:cubicBezTo>
                    <a:lnTo>
                      <a:pt x="1360" y="1023"/>
                    </a:lnTo>
                    <a:lnTo>
                      <a:pt x="1998" y="549"/>
                    </a:lnTo>
                    <a:cubicBezTo>
                      <a:pt x="2033" y="523"/>
                      <a:pt x="2049" y="480"/>
                      <a:pt x="2039" y="437"/>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5" name="Google Shape;485;p36">
                <a:extLst>
                  <a:ext uri="{FF2B5EF4-FFF2-40B4-BE49-F238E27FC236}">
                    <a16:creationId xmlns:a16="http://schemas.microsoft.com/office/drawing/2014/main" id="{EA687C2C-5D32-C96C-92F5-49D58545BFCF}"/>
                  </a:ext>
                </a:extLst>
              </p:cNvPr>
              <p:cNvSpPr/>
              <p:nvPr/>
            </p:nvSpPr>
            <p:spPr>
              <a:xfrm>
                <a:off x="5416910" y="1553072"/>
                <a:ext cx="218399" cy="218394"/>
              </a:xfrm>
              <a:custGeom>
                <a:avLst/>
                <a:gdLst/>
                <a:ahLst/>
                <a:cxnLst/>
                <a:rect l="l" t="t" r="r" b="b"/>
                <a:pathLst>
                  <a:path w="1908" h="1908" extrusionOk="0">
                    <a:moveTo>
                      <a:pt x="1567" y="365"/>
                    </a:moveTo>
                    <a:cubicBezTo>
                      <a:pt x="1680" y="478"/>
                      <a:pt x="1758" y="619"/>
                      <a:pt x="1794" y="773"/>
                    </a:cubicBezTo>
                    <a:cubicBezTo>
                      <a:pt x="1801" y="804"/>
                      <a:pt x="1832" y="824"/>
                      <a:pt x="1863" y="816"/>
                    </a:cubicBezTo>
                    <a:cubicBezTo>
                      <a:pt x="1895" y="809"/>
                      <a:pt x="1914" y="778"/>
                      <a:pt x="1907" y="747"/>
                    </a:cubicBezTo>
                    <a:cubicBezTo>
                      <a:pt x="1866" y="571"/>
                      <a:pt x="1777" y="411"/>
                      <a:pt x="1649" y="283"/>
                    </a:cubicBezTo>
                    <a:cubicBezTo>
                      <a:pt x="1467" y="101"/>
                      <a:pt x="1224" y="0"/>
                      <a:pt x="966" y="0"/>
                    </a:cubicBezTo>
                    <a:lnTo>
                      <a:pt x="966" y="0"/>
                    </a:lnTo>
                    <a:cubicBezTo>
                      <a:pt x="708" y="0"/>
                      <a:pt x="465" y="101"/>
                      <a:pt x="283" y="283"/>
                    </a:cubicBezTo>
                    <a:cubicBezTo>
                      <a:pt x="100" y="465"/>
                      <a:pt x="0" y="708"/>
                      <a:pt x="0" y="966"/>
                    </a:cubicBezTo>
                    <a:cubicBezTo>
                      <a:pt x="0" y="1224"/>
                      <a:pt x="100" y="1467"/>
                      <a:pt x="283" y="1649"/>
                    </a:cubicBezTo>
                    <a:cubicBezTo>
                      <a:pt x="411" y="1777"/>
                      <a:pt x="571" y="1866"/>
                      <a:pt x="747" y="1907"/>
                    </a:cubicBezTo>
                    <a:cubicBezTo>
                      <a:pt x="751" y="1908"/>
                      <a:pt x="756" y="1908"/>
                      <a:pt x="760" y="1908"/>
                    </a:cubicBezTo>
                    <a:cubicBezTo>
                      <a:pt x="786" y="1908"/>
                      <a:pt x="810" y="1890"/>
                      <a:pt x="816" y="1863"/>
                    </a:cubicBezTo>
                    <a:cubicBezTo>
                      <a:pt x="824" y="1832"/>
                      <a:pt x="804" y="1801"/>
                      <a:pt x="773" y="1794"/>
                    </a:cubicBezTo>
                    <a:cubicBezTo>
                      <a:pt x="619" y="1758"/>
                      <a:pt x="477" y="1680"/>
                      <a:pt x="365" y="1567"/>
                    </a:cubicBezTo>
                    <a:cubicBezTo>
                      <a:pt x="204" y="1406"/>
                      <a:pt x="116" y="1193"/>
                      <a:pt x="116" y="966"/>
                    </a:cubicBezTo>
                    <a:cubicBezTo>
                      <a:pt x="116" y="739"/>
                      <a:pt x="204" y="525"/>
                      <a:pt x="365" y="365"/>
                    </a:cubicBezTo>
                    <a:cubicBezTo>
                      <a:pt x="525" y="204"/>
                      <a:pt x="739" y="116"/>
                      <a:pt x="966" y="116"/>
                    </a:cubicBezTo>
                    <a:cubicBezTo>
                      <a:pt x="1193" y="116"/>
                      <a:pt x="1406" y="204"/>
                      <a:pt x="1567" y="365"/>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6" name="Google Shape;486;p36">
                <a:extLst>
                  <a:ext uri="{FF2B5EF4-FFF2-40B4-BE49-F238E27FC236}">
                    <a16:creationId xmlns:a16="http://schemas.microsoft.com/office/drawing/2014/main" id="{FC5FD452-243C-B5BE-4A0A-173FB939C672}"/>
                  </a:ext>
                </a:extLst>
              </p:cNvPr>
              <p:cNvSpPr/>
              <p:nvPr/>
            </p:nvSpPr>
            <p:spPr>
              <a:xfrm>
                <a:off x="5359793" y="1495954"/>
                <a:ext cx="334925" cy="262463"/>
              </a:xfrm>
              <a:custGeom>
                <a:avLst/>
                <a:gdLst/>
                <a:ahLst/>
                <a:cxnLst/>
                <a:rect l="l" t="t" r="r" b="b"/>
                <a:pathLst>
                  <a:path w="2926" h="2293" extrusionOk="0">
                    <a:moveTo>
                      <a:pt x="2810" y="1363"/>
                    </a:moveTo>
                    <a:cubicBezTo>
                      <a:pt x="2813" y="1395"/>
                      <a:pt x="2840" y="1419"/>
                      <a:pt x="2872" y="1417"/>
                    </a:cubicBezTo>
                    <a:cubicBezTo>
                      <a:pt x="2904" y="1415"/>
                      <a:pt x="2928" y="1387"/>
                      <a:pt x="2926" y="1355"/>
                    </a:cubicBezTo>
                    <a:cubicBezTo>
                      <a:pt x="2900" y="1006"/>
                      <a:pt x="2749" y="677"/>
                      <a:pt x="2501" y="429"/>
                    </a:cubicBezTo>
                    <a:cubicBezTo>
                      <a:pt x="2224" y="152"/>
                      <a:pt x="1856" y="0"/>
                      <a:pt x="1465" y="0"/>
                    </a:cubicBezTo>
                    <a:cubicBezTo>
                      <a:pt x="1074" y="0"/>
                      <a:pt x="706" y="152"/>
                      <a:pt x="429" y="429"/>
                    </a:cubicBezTo>
                    <a:cubicBezTo>
                      <a:pt x="190" y="669"/>
                      <a:pt x="40" y="986"/>
                      <a:pt x="7" y="1322"/>
                    </a:cubicBezTo>
                    <a:cubicBezTo>
                      <a:pt x="-25" y="1654"/>
                      <a:pt x="57" y="1990"/>
                      <a:pt x="239" y="2267"/>
                    </a:cubicBezTo>
                    <a:cubicBezTo>
                      <a:pt x="250" y="2284"/>
                      <a:pt x="268" y="2293"/>
                      <a:pt x="287" y="2293"/>
                    </a:cubicBezTo>
                    <a:cubicBezTo>
                      <a:pt x="298" y="2293"/>
                      <a:pt x="309" y="2290"/>
                      <a:pt x="319" y="2284"/>
                    </a:cubicBezTo>
                    <a:cubicBezTo>
                      <a:pt x="346" y="2266"/>
                      <a:pt x="353" y="2230"/>
                      <a:pt x="336" y="2203"/>
                    </a:cubicBezTo>
                    <a:cubicBezTo>
                      <a:pt x="168" y="1948"/>
                      <a:pt x="93" y="1639"/>
                      <a:pt x="122" y="1333"/>
                    </a:cubicBezTo>
                    <a:cubicBezTo>
                      <a:pt x="152" y="1024"/>
                      <a:pt x="291" y="732"/>
                      <a:pt x="511" y="511"/>
                    </a:cubicBezTo>
                    <a:cubicBezTo>
                      <a:pt x="766" y="256"/>
                      <a:pt x="1105" y="116"/>
                      <a:pt x="1465" y="116"/>
                    </a:cubicBezTo>
                    <a:cubicBezTo>
                      <a:pt x="1825" y="116"/>
                      <a:pt x="2164" y="256"/>
                      <a:pt x="2419" y="511"/>
                    </a:cubicBezTo>
                    <a:cubicBezTo>
                      <a:pt x="2647" y="739"/>
                      <a:pt x="2786" y="1042"/>
                      <a:pt x="2810" y="1363"/>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7" name="Google Shape;487;p36">
                <a:extLst>
                  <a:ext uri="{FF2B5EF4-FFF2-40B4-BE49-F238E27FC236}">
                    <a16:creationId xmlns:a16="http://schemas.microsoft.com/office/drawing/2014/main" id="{0D88745D-EA8C-FC35-265A-B531C60228A5}"/>
                  </a:ext>
                </a:extLst>
              </p:cNvPr>
              <p:cNvSpPr/>
              <p:nvPr/>
            </p:nvSpPr>
            <p:spPr>
              <a:xfrm>
                <a:off x="5403747" y="1767576"/>
                <a:ext cx="118242" cy="63298"/>
              </a:xfrm>
              <a:custGeom>
                <a:avLst/>
                <a:gdLst/>
                <a:ahLst/>
                <a:cxnLst/>
                <a:rect l="l" t="t" r="r" b="b"/>
                <a:pathLst>
                  <a:path w="1033" h="553" extrusionOk="0">
                    <a:moveTo>
                      <a:pt x="127" y="46"/>
                    </a:moveTo>
                    <a:cubicBezTo>
                      <a:pt x="118" y="37"/>
                      <a:pt x="110" y="28"/>
                      <a:pt x="100" y="18"/>
                    </a:cubicBezTo>
                    <a:cubicBezTo>
                      <a:pt x="78" y="-5"/>
                      <a:pt x="42" y="-6"/>
                      <a:pt x="18" y="16"/>
                    </a:cubicBezTo>
                    <a:cubicBezTo>
                      <a:pt x="-5" y="38"/>
                      <a:pt x="-6" y="75"/>
                      <a:pt x="16" y="98"/>
                    </a:cubicBezTo>
                    <a:cubicBezTo>
                      <a:pt x="26" y="109"/>
                      <a:pt x="36" y="119"/>
                      <a:pt x="45" y="128"/>
                    </a:cubicBezTo>
                    <a:cubicBezTo>
                      <a:pt x="293" y="376"/>
                      <a:pt x="622" y="527"/>
                      <a:pt x="971" y="553"/>
                    </a:cubicBezTo>
                    <a:cubicBezTo>
                      <a:pt x="972" y="553"/>
                      <a:pt x="974" y="553"/>
                      <a:pt x="975" y="553"/>
                    </a:cubicBezTo>
                    <a:cubicBezTo>
                      <a:pt x="1005" y="553"/>
                      <a:pt x="1031" y="530"/>
                      <a:pt x="1033" y="499"/>
                    </a:cubicBezTo>
                    <a:cubicBezTo>
                      <a:pt x="1035" y="467"/>
                      <a:pt x="1011" y="440"/>
                      <a:pt x="979" y="437"/>
                    </a:cubicBezTo>
                    <a:cubicBezTo>
                      <a:pt x="658" y="413"/>
                      <a:pt x="355" y="274"/>
                      <a:pt x="127" y="46"/>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8" name="Google Shape;488;p36">
                <a:extLst>
                  <a:ext uri="{FF2B5EF4-FFF2-40B4-BE49-F238E27FC236}">
                    <a16:creationId xmlns:a16="http://schemas.microsoft.com/office/drawing/2014/main" id="{CDA51C8B-970B-F4D1-9302-5E9C31823F36}"/>
                  </a:ext>
                </a:extLst>
              </p:cNvPr>
              <p:cNvSpPr/>
              <p:nvPr/>
            </p:nvSpPr>
            <p:spPr>
              <a:xfrm>
                <a:off x="5667585" y="1497557"/>
                <a:ext cx="83216" cy="171465"/>
              </a:xfrm>
              <a:custGeom>
                <a:avLst/>
                <a:gdLst/>
                <a:ahLst/>
                <a:cxnLst/>
                <a:rect l="l" t="t" r="r" b="b"/>
                <a:pathLst>
                  <a:path w="727" h="1498" extrusionOk="0">
                    <a:moveTo>
                      <a:pt x="74" y="153"/>
                    </a:moveTo>
                    <a:cubicBezTo>
                      <a:pt x="418" y="497"/>
                      <a:pt x="609" y="954"/>
                      <a:pt x="611" y="1440"/>
                    </a:cubicBezTo>
                    <a:cubicBezTo>
                      <a:pt x="612" y="1472"/>
                      <a:pt x="638" y="1498"/>
                      <a:pt x="669" y="1498"/>
                    </a:cubicBezTo>
                    <a:lnTo>
                      <a:pt x="670" y="1498"/>
                    </a:lnTo>
                    <a:cubicBezTo>
                      <a:pt x="702" y="1498"/>
                      <a:pt x="728" y="1472"/>
                      <a:pt x="727" y="1440"/>
                    </a:cubicBezTo>
                    <a:cubicBezTo>
                      <a:pt x="724" y="923"/>
                      <a:pt x="521" y="437"/>
                      <a:pt x="156" y="71"/>
                    </a:cubicBezTo>
                    <a:cubicBezTo>
                      <a:pt x="138" y="53"/>
                      <a:pt x="119" y="35"/>
                      <a:pt x="97" y="15"/>
                    </a:cubicBezTo>
                    <a:cubicBezTo>
                      <a:pt x="73" y="-7"/>
                      <a:pt x="37" y="-5"/>
                      <a:pt x="15" y="18"/>
                    </a:cubicBezTo>
                    <a:cubicBezTo>
                      <a:pt x="-7" y="42"/>
                      <a:pt x="-5" y="78"/>
                      <a:pt x="18" y="100"/>
                    </a:cubicBezTo>
                    <a:cubicBezTo>
                      <a:pt x="39" y="119"/>
                      <a:pt x="57" y="136"/>
                      <a:pt x="74" y="153"/>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9" name="Google Shape;489;p36">
                <a:extLst>
                  <a:ext uri="{FF2B5EF4-FFF2-40B4-BE49-F238E27FC236}">
                    <a16:creationId xmlns:a16="http://schemas.microsoft.com/office/drawing/2014/main" id="{8BFDBF8A-925D-9C85-4D8D-A9EEB37153E1}"/>
                  </a:ext>
                </a:extLst>
              </p:cNvPr>
              <p:cNvSpPr/>
              <p:nvPr/>
            </p:nvSpPr>
            <p:spPr>
              <a:xfrm>
                <a:off x="5304049" y="1440325"/>
                <a:ext cx="354498" cy="446633"/>
              </a:xfrm>
              <a:custGeom>
                <a:avLst/>
                <a:gdLst/>
                <a:ahLst/>
                <a:cxnLst/>
                <a:rect l="l" t="t" r="r" b="b"/>
                <a:pathLst>
                  <a:path w="3097" h="3902" extrusionOk="0">
                    <a:moveTo>
                      <a:pt x="1941" y="3786"/>
                    </a:moveTo>
                    <a:cubicBezTo>
                      <a:pt x="1455" y="3784"/>
                      <a:pt x="998" y="3593"/>
                      <a:pt x="654" y="3249"/>
                    </a:cubicBezTo>
                    <a:cubicBezTo>
                      <a:pt x="307" y="2902"/>
                      <a:pt x="116" y="2441"/>
                      <a:pt x="116" y="1951"/>
                    </a:cubicBezTo>
                    <a:cubicBezTo>
                      <a:pt x="116" y="1461"/>
                      <a:pt x="307" y="1000"/>
                      <a:pt x="654" y="653"/>
                    </a:cubicBezTo>
                    <a:cubicBezTo>
                      <a:pt x="961" y="346"/>
                      <a:pt x="1369" y="157"/>
                      <a:pt x="1801" y="122"/>
                    </a:cubicBezTo>
                    <a:cubicBezTo>
                      <a:pt x="2229" y="87"/>
                      <a:pt x="2657" y="203"/>
                      <a:pt x="3006" y="448"/>
                    </a:cubicBezTo>
                    <a:cubicBezTo>
                      <a:pt x="3032" y="466"/>
                      <a:pt x="3068" y="460"/>
                      <a:pt x="3087" y="434"/>
                    </a:cubicBezTo>
                    <a:cubicBezTo>
                      <a:pt x="3105" y="407"/>
                      <a:pt x="3099" y="371"/>
                      <a:pt x="3072" y="353"/>
                    </a:cubicBezTo>
                    <a:cubicBezTo>
                      <a:pt x="2701" y="92"/>
                      <a:pt x="2247" y="-30"/>
                      <a:pt x="1792" y="6"/>
                    </a:cubicBezTo>
                    <a:cubicBezTo>
                      <a:pt x="1332" y="44"/>
                      <a:pt x="899" y="244"/>
                      <a:pt x="572" y="571"/>
                    </a:cubicBezTo>
                    <a:cubicBezTo>
                      <a:pt x="203" y="940"/>
                      <a:pt x="0" y="1430"/>
                      <a:pt x="0" y="1951"/>
                    </a:cubicBezTo>
                    <a:cubicBezTo>
                      <a:pt x="0" y="2472"/>
                      <a:pt x="203" y="2962"/>
                      <a:pt x="572" y="3331"/>
                    </a:cubicBezTo>
                    <a:cubicBezTo>
                      <a:pt x="938" y="3696"/>
                      <a:pt x="1424" y="3899"/>
                      <a:pt x="1940" y="3902"/>
                    </a:cubicBezTo>
                    <a:lnTo>
                      <a:pt x="1941" y="3902"/>
                    </a:lnTo>
                    <a:cubicBezTo>
                      <a:pt x="1973" y="3902"/>
                      <a:pt x="1999" y="3877"/>
                      <a:pt x="1999" y="3845"/>
                    </a:cubicBezTo>
                    <a:cubicBezTo>
                      <a:pt x="1999" y="3813"/>
                      <a:pt x="1973" y="3787"/>
                      <a:pt x="1941" y="3786"/>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grpSp>
        <p:cxnSp>
          <p:nvCxnSpPr>
            <p:cNvPr id="490" name="Google Shape;490;p36">
              <a:extLst>
                <a:ext uri="{FF2B5EF4-FFF2-40B4-BE49-F238E27FC236}">
                  <a16:creationId xmlns:a16="http://schemas.microsoft.com/office/drawing/2014/main" id="{F3427B55-C652-A910-5CC7-8A3625D9B58F}"/>
                </a:ext>
              </a:extLst>
            </p:cNvPr>
            <p:cNvCxnSpPr>
              <a:stCxn id="479" idx="3"/>
              <a:endCxn id="482" idx="1"/>
            </p:cNvCxnSpPr>
            <p:nvPr/>
          </p:nvCxnSpPr>
          <p:spPr>
            <a:xfrm flipV="1">
              <a:off x="4067522" y="1155550"/>
              <a:ext cx="64510" cy="1455526"/>
            </a:xfrm>
            <a:prstGeom prst="bentConnector3">
              <a:avLst>
                <a:gd name="adj1" fmla="val 50000"/>
              </a:avLst>
            </a:prstGeom>
            <a:noFill/>
            <a:ln w="9525" cap="flat" cmpd="sng">
              <a:solidFill>
                <a:schemeClr val="dk2"/>
              </a:solidFill>
              <a:prstDash val="dash"/>
              <a:round/>
              <a:headEnd type="none" w="med" len="med"/>
              <a:tailEnd type="none" w="med" len="med"/>
            </a:ln>
          </p:spPr>
        </p:cxnSp>
        <p:pic>
          <p:nvPicPr>
            <p:cNvPr id="491" name="Google Shape;491;p36">
              <a:extLst>
                <a:ext uri="{FF2B5EF4-FFF2-40B4-BE49-F238E27FC236}">
                  <a16:creationId xmlns:a16="http://schemas.microsoft.com/office/drawing/2014/main" id="{BFF4CA4A-E31E-A7BF-D793-A70F341628D2}"/>
                </a:ext>
              </a:extLst>
            </p:cNvPr>
            <p:cNvPicPr preferRelativeResize="0"/>
            <p:nvPr/>
          </p:nvPicPr>
          <p:blipFill>
            <a:blip r:embed="rId5">
              <a:alphaModFix/>
            </a:blip>
            <a:stretch>
              <a:fillRect/>
            </a:stretch>
          </p:blipFill>
          <p:spPr>
            <a:xfrm>
              <a:off x="6877175" y="2161288"/>
              <a:ext cx="628319" cy="628300"/>
            </a:xfrm>
            <a:prstGeom prst="rect">
              <a:avLst/>
            </a:prstGeom>
            <a:noFill/>
            <a:ln>
              <a:noFill/>
            </a:ln>
            <a:effectLst>
              <a:outerShdw blurRad="57150" dist="19050" dir="5400000" algn="bl" rotWithShape="0">
                <a:schemeClr val="accent4"/>
              </a:outerShdw>
            </a:effectLst>
          </p:spPr>
        </p:pic>
        <p:grpSp>
          <p:nvGrpSpPr>
            <p:cNvPr id="492" name="Google Shape;492;p36">
              <a:extLst>
                <a:ext uri="{FF2B5EF4-FFF2-40B4-BE49-F238E27FC236}">
                  <a16:creationId xmlns:a16="http://schemas.microsoft.com/office/drawing/2014/main" id="{73D33F59-BAB6-5F4F-51CB-385271D47E1E}"/>
                </a:ext>
              </a:extLst>
            </p:cNvPr>
            <p:cNvGrpSpPr/>
            <p:nvPr/>
          </p:nvGrpSpPr>
          <p:grpSpPr>
            <a:xfrm>
              <a:off x="6964850" y="2249258"/>
              <a:ext cx="453392" cy="452357"/>
              <a:chOff x="2108113" y="1440783"/>
              <a:chExt cx="453392" cy="452357"/>
            </a:xfrm>
          </p:grpSpPr>
          <p:sp>
            <p:nvSpPr>
              <p:cNvPr id="493" name="Google Shape;493;p36">
                <a:extLst>
                  <a:ext uri="{FF2B5EF4-FFF2-40B4-BE49-F238E27FC236}">
                    <a16:creationId xmlns:a16="http://schemas.microsoft.com/office/drawing/2014/main" id="{ECFC220E-4BAA-6773-9C6C-A16FF0A32A49}"/>
                  </a:ext>
                </a:extLst>
              </p:cNvPr>
              <p:cNvSpPr/>
              <p:nvPr/>
            </p:nvSpPr>
            <p:spPr>
              <a:xfrm>
                <a:off x="2108113" y="1512208"/>
                <a:ext cx="145485" cy="139415"/>
              </a:xfrm>
              <a:custGeom>
                <a:avLst/>
                <a:gdLst/>
                <a:ahLst/>
                <a:cxnLst/>
                <a:rect l="l" t="t" r="r" b="b"/>
                <a:pathLst>
                  <a:path w="1271" h="1218" extrusionOk="0">
                    <a:moveTo>
                      <a:pt x="891" y="793"/>
                    </a:moveTo>
                    <a:lnTo>
                      <a:pt x="941" y="1085"/>
                    </a:lnTo>
                    <a:lnTo>
                      <a:pt x="679" y="947"/>
                    </a:lnTo>
                    <a:cubicBezTo>
                      <a:pt x="665" y="940"/>
                      <a:pt x="650" y="936"/>
                      <a:pt x="635" y="936"/>
                    </a:cubicBezTo>
                    <a:cubicBezTo>
                      <a:pt x="620" y="936"/>
                      <a:pt x="605" y="940"/>
                      <a:pt x="591" y="947"/>
                    </a:cubicBezTo>
                    <a:lnTo>
                      <a:pt x="329" y="1085"/>
                    </a:lnTo>
                    <a:lnTo>
                      <a:pt x="379" y="793"/>
                    </a:lnTo>
                    <a:cubicBezTo>
                      <a:pt x="384" y="762"/>
                      <a:pt x="374" y="731"/>
                      <a:pt x="352" y="709"/>
                    </a:cubicBezTo>
                    <a:lnTo>
                      <a:pt x="140" y="502"/>
                    </a:lnTo>
                    <a:lnTo>
                      <a:pt x="433" y="460"/>
                    </a:lnTo>
                    <a:cubicBezTo>
                      <a:pt x="464" y="455"/>
                      <a:pt x="490" y="436"/>
                      <a:pt x="504" y="408"/>
                    </a:cubicBezTo>
                    <a:lnTo>
                      <a:pt x="635" y="142"/>
                    </a:lnTo>
                    <a:lnTo>
                      <a:pt x="766" y="408"/>
                    </a:lnTo>
                    <a:cubicBezTo>
                      <a:pt x="780" y="436"/>
                      <a:pt x="807" y="455"/>
                      <a:pt x="837" y="460"/>
                    </a:cubicBezTo>
                    <a:lnTo>
                      <a:pt x="1131" y="502"/>
                    </a:lnTo>
                    <a:lnTo>
                      <a:pt x="919" y="709"/>
                    </a:lnTo>
                    <a:cubicBezTo>
                      <a:pt x="896" y="731"/>
                      <a:pt x="886" y="762"/>
                      <a:pt x="891" y="793"/>
                    </a:cubicBezTo>
                    <a:moveTo>
                      <a:pt x="1007" y="784"/>
                    </a:moveTo>
                    <a:lnTo>
                      <a:pt x="1242" y="555"/>
                    </a:lnTo>
                    <a:cubicBezTo>
                      <a:pt x="1268" y="530"/>
                      <a:pt x="1277" y="493"/>
                      <a:pt x="1266" y="458"/>
                    </a:cubicBezTo>
                    <a:cubicBezTo>
                      <a:pt x="1255" y="424"/>
                      <a:pt x="1226" y="399"/>
                      <a:pt x="1190" y="394"/>
                    </a:cubicBezTo>
                    <a:lnTo>
                      <a:pt x="865" y="347"/>
                    </a:lnTo>
                    <a:lnTo>
                      <a:pt x="720" y="53"/>
                    </a:lnTo>
                    <a:cubicBezTo>
                      <a:pt x="704" y="20"/>
                      <a:pt x="671" y="0"/>
                      <a:pt x="635" y="0"/>
                    </a:cubicBezTo>
                    <a:lnTo>
                      <a:pt x="635" y="0"/>
                    </a:lnTo>
                    <a:cubicBezTo>
                      <a:pt x="599" y="0"/>
                      <a:pt x="567" y="20"/>
                      <a:pt x="551" y="53"/>
                    </a:cubicBezTo>
                    <a:lnTo>
                      <a:pt x="405" y="347"/>
                    </a:lnTo>
                    <a:lnTo>
                      <a:pt x="81" y="394"/>
                    </a:lnTo>
                    <a:cubicBezTo>
                      <a:pt x="45" y="399"/>
                      <a:pt x="16" y="424"/>
                      <a:pt x="5" y="458"/>
                    </a:cubicBezTo>
                    <a:cubicBezTo>
                      <a:pt x="-7" y="493"/>
                      <a:pt x="2" y="530"/>
                      <a:pt x="28" y="555"/>
                    </a:cubicBezTo>
                    <a:lnTo>
                      <a:pt x="263" y="784"/>
                    </a:lnTo>
                    <a:lnTo>
                      <a:pt x="208" y="1108"/>
                    </a:lnTo>
                    <a:cubicBezTo>
                      <a:pt x="202" y="1143"/>
                      <a:pt x="216" y="1179"/>
                      <a:pt x="245" y="1200"/>
                    </a:cubicBezTo>
                    <a:cubicBezTo>
                      <a:pt x="262" y="1212"/>
                      <a:pt x="281" y="1218"/>
                      <a:pt x="301" y="1218"/>
                    </a:cubicBezTo>
                    <a:cubicBezTo>
                      <a:pt x="316" y="1218"/>
                      <a:pt x="331" y="1214"/>
                      <a:pt x="345" y="1207"/>
                    </a:cubicBezTo>
                    <a:lnTo>
                      <a:pt x="635" y="1054"/>
                    </a:lnTo>
                    <a:lnTo>
                      <a:pt x="926" y="1207"/>
                    </a:lnTo>
                    <a:cubicBezTo>
                      <a:pt x="958" y="1224"/>
                      <a:pt x="996" y="1221"/>
                      <a:pt x="1025" y="1200"/>
                    </a:cubicBezTo>
                    <a:cubicBezTo>
                      <a:pt x="1054" y="1179"/>
                      <a:pt x="1069" y="1143"/>
                      <a:pt x="1063" y="1108"/>
                    </a:cubicBezTo>
                    <a:lnTo>
                      <a:pt x="1007" y="784"/>
                    </a:ln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94" name="Google Shape;494;p36">
                <a:extLst>
                  <a:ext uri="{FF2B5EF4-FFF2-40B4-BE49-F238E27FC236}">
                    <a16:creationId xmlns:a16="http://schemas.microsoft.com/office/drawing/2014/main" id="{1E91791C-C764-5D5D-8643-D9C90983D712}"/>
                  </a:ext>
                </a:extLst>
              </p:cNvPr>
              <p:cNvSpPr/>
              <p:nvPr/>
            </p:nvSpPr>
            <p:spPr>
              <a:xfrm>
                <a:off x="2415905" y="1512208"/>
                <a:ext cx="145599" cy="139415"/>
              </a:xfrm>
              <a:custGeom>
                <a:avLst/>
                <a:gdLst/>
                <a:ahLst/>
                <a:cxnLst/>
                <a:rect l="l" t="t" r="r" b="b"/>
                <a:pathLst>
                  <a:path w="1272" h="1218" extrusionOk="0">
                    <a:moveTo>
                      <a:pt x="919" y="709"/>
                    </a:moveTo>
                    <a:cubicBezTo>
                      <a:pt x="897" y="731"/>
                      <a:pt x="887" y="762"/>
                      <a:pt x="892" y="793"/>
                    </a:cubicBezTo>
                    <a:lnTo>
                      <a:pt x="942" y="1085"/>
                    </a:lnTo>
                    <a:lnTo>
                      <a:pt x="680" y="947"/>
                    </a:lnTo>
                    <a:cubicBezTo>
                      <a:pt x="652" y="932"/>
                      <a:pt x="619" y="932"/>
                      <a:pt x="592" y="947"/>
                    </a:cubicBezTo>
                    <a:lnTo>
                      <a:pt x="330" y="1085"/>
                    </a:lnTo>
                    <a:lnTo>
                      <a:pt x="380" y="793"/>
                    </a:lnTo>
                    <a:cubicBezTo>
                      <a:pt x="385" y="762"/>
                      <a:pt x="375" y="731"/>
                      <a:pt x="353" y="709"/>
                    </a:cubicBezTo>
                    <a:lnTo>
                      <a:pt x="140" y="502"/>
                    </a:lnTo>
                    <a:lnTo>
                      <a:pt x="434" y="460"/>
                    </a:lnTo>
                    <a:cubicBezTo>
                      <a:pt x="464" y="455"/>
                      <a:pt x="491" y="436"/>
                      <a:pt x="505" y="408"/>
                    </a:cubicBezTo>
                    <a:lnTo>
                      <a:pt x="636" y="142"/>
                    </a:lnTo>
                    <a:lnTo>
                      <a:pt x="767" y="408"/>
                    </a:lnTo>
                    <a:cubicBezTo>
                      <a:pt x="781" y="436"/>
                      <a:pt x="807" y="455"/>
                      <a:pt x="838" y="460"/>
                    </a:cubicBezTo>
                    <a:lnTo>
                      <a:pt x="1131" y="502"/>
                    </a:lnTo>
                    <a:lnTo>
                      <a:pt x="919" y="709"/>
                    </a:lnTo>
                    <a:moveTo>
                      <a:pt x="1267" y="458"/>
                    </a:moveTo>
                    <a:cubicBezTo>
                      <a:pt x="1255" y="424"/>
                      <a:pt x="1226" y="399"/>
                      <a:pt x="1190" y="394"/>
                    </a:cubicBezTo>
                    <a:lnTo>
                      <a:pt x="866" y="347"/>
                    </a:lnTo>
                    <a:lnTo>
                      <a:pt x="720" y="53"/>
                    </a:lnTo>
                    <a:cubicBezTo>
                      <a:pt x="704" y="20"/>
                      <a:pt x="672" y="0"/>
                      <a:pt x="636" y="0"/>
                    </a:cubicBezTo>
                    <a:cubicBezTo>
                      <a:pt x="600" y="0"/>
                      <a:pt x="567" y="20"/>
                      <a:pt x="551" y="53"/>
                    </a:cubicBezTo>
                    <a:lnTo>
                      <a:pt x="406" y="347"/>
                    </a:lnTo>
                    <a:lnTo>
                      <a:pt x="81" y="394"/>
                    </a:lnTo>
                    <a:cubicBezTo>
                      <a:pt x="45" y="399"/>
                      <a:pt x="16" y="424"/>
                      <a:pt x="5" y="458"/>
                    </a:cubicBezTo>
                    <a:cubicBezTo>
                      <a:pt x="-6" y="493"/>
                      <a:pt x="3" y="530"/>
                      <a:pt x="29" y="555"/>
                    </a:cubicBezTo>
                    <a:lnTo>
                      <a:pt x="264" y="784"/>
                    </a:lnTo>
                    <a:lnTo>
                      <a:pt x="208" y="1108"/>
                    </a:lnTo>
                    <a:cubicBezTo>
                      <a:pt x="202" y="1143"/>
                      <a:pt x="217" y="1179"/>
                      <a:pt x="246" y="1200"/>
                    </a:cubicBezTo>
                    <a:cubicBezTo>
                      <a:pt x="275" y="1221"/>
                      <a:pt x="313" y="1224"/>
                      <a:pt x="345" y="1207"/>
                    </a:cubicBezTo>
                    <a:lnTo>
                      <a:pt x="636" y="1054"/>
                    </a:lnTo>
                    <a:lnTo>
                      <a:pt x="926" y="1207"/>
                    </a:lnTo>
                    <a:cubicBezTo>
                      <a:pt x="940" y="1214"/>
                      <a:pt x="955" y="1218"/>
                      <a:pt x="970" y="1218"/>
                    </a:cubicBezTo>
                    <a:cubicBezTo>
                      <a:pt x="990" y="1218"/>
                      <a:pt x="1009" y="1212"/>
                      <a:pt x="1026" y="1200"/>
                    </a:cubicBezTo>
                    <a:cubicBezTo>
                      <a:pt x="1055" y="1179"/>
                      <a:pt x="1069" y="1143"/>
                      <a:pt x="1063" y="1108"/>
                    </a:cubicBezTo>
                    <a:lnTo>
                      <a:pt x="1008" y="784"/>
                    </a:lnTo>
                    <a:lnTo>
                      <a:pt x="1243" y="555"/>
                    </a:lnTo>
                    <a:cubicBezTo>
                      <a:pt x="1269" y="530"/>
                      <a:pt x="1278" y="493"/>
                      <a:pt x="1267" y="458"/>
                    </a:cubicBez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95" name="Google Shape;495;p36">
                <a:extLst>
                  <a:ext uri="{FF2B5EF4-FFF2-40B4-BE49-F238E27FC236}">
                    <a16:creationId xmlns:a16="http://schemas.microsoft.com/office/drawing/2014/main" id="{34EC382F-3D64-2388-9CA4-E7B3B924AA7C}"/>
                  </a:ext>
                </a:extLst>
              </p:cNvPr>
              <p:cNvSpPr/>
              <p:nvPr/>
            </p:nvSpPr>
            <p:spPr>
              <a:xfrm>
                <a:off x="2242150" y="1658034"/>
                <a:ext cx="209013" cy="235106"/>
              </a:xfrm>
              <a:custGeom>
                <a:avLst/>
                <a:gdLst/>
                <a:ahLst/>
                <a:cxnLst/>
                <a:rect l="l" t="t" r="r" b="b"/>
                <a:pathLst>
                  <a:path w="1826" h="2054" extrusionOk="0">
                    <a:moveTo>
                      <a:pt x="1801" y="1649"/>
                    </a:moveTo>
                    <a:cubicBezTo>
                      <a:pt x="1775" y="1631"/>
                      <a:pt x="1739" y="1638"/>
                      <a:pt x="1721" y="1664"/>
                    </a:cubicBezTo>
                    <a:cubicBezTo>
                      <a:pt x="1602" y="1836"/>
                      <a:pt x="1408" y="1938"/>
                      <a:pt x="1200" y="1938"/>
                    </a:cubicBezTo>
                    <a:cubicBezTo>
                      <a:pt x="898" y="1938"/>
                      <a:pt x="637" y="1723"/>
                      <a:pt x="580" y="1427"/>
                    </a:cubicBezTo>
                    <a:lnTo>
                      <a:pt x="545" y="1248"/>
                    </a:lnTo>
                    <a:cubicBezTo>
                      <a:pt x="541" y="1230"/>
                      <a:pt x="535" y="1213"/>
                      <a:pt x="525" y="1197"/>
                    </a:cubicBezTo>
                    <a:lnTo>
                      <a:pt x="132" y="544"/>
                    </a:lnTo>
                    <a:cubicBezTo>
                      <a:pt x="105" y="499"/>
                      <a:pt x="112" y="443"/>
                      <a:pt x="150" y="406"/>
                    </a:cubicBezTo>
                    <a:cubicBezTo>
                      <a:pt x="172" y="385"/>
                      <a:pt x="200" y="373"/>
                      <a:pt x="231" y="374"/>
                    </a:cubicBezTo>
                    <a:cubicBezTo>
                      <a:pt x="262" y="375"/>
                      <a:pt x="290" y="388"/>
                      <a:pt x="311" y="410"/>
                    </a:cubicBezTo>
                    <a:lnTo>
                      <a:pt x="573" y="696"/>
                    </a:lnTo>
                    <a:cubicBezTo>
                      <a:pt x="594" y="719"/>
                      <a:pt x="626" y="727"/>
                      <a:pt x="655" y="715"/>
                    </a:cubicBezTo>
                    <a:cubicBezTo>
                      <a:pt x="684" y="704"/>
                      <a:pt x="703" y="677"/>
                      <a:pt x="703" y="646"/>
                    </a:cubicBezTo>
                    <a:lnTo>
                      <a:pt x="703" y="58"/>
                    </a:lnTo>
                    <a:cubicBezTo>
                      <a:pt x="703" y="26"/>
                      <a:pt x="677" y="0"/>
                      <a:pt x="645" y="0"/>
                    </a:cubicBezTo>
                    <a:cubicBezTo>
                      <a:pt x="613" y="0"/>
                      <a:pt x="587" y="26"/>
                      <a:pt x="587" y="58"/>
                    </a:cubicBezTo>
                    <a:lnTo>
                      <a:pt x="587" y="540"/>
                    </a:lnTo>
                    <a:lnTo>
                      <a:pt x="396" y="332"/>
                    </a:lnTo>
                    <a:cubicBezTo>
                      <a:pt x="354" y="286"/>
                      <a:pt x="297" y="260"/>
                      <a:pt x="234" y="258"/>
                    </a:cubicBezTo>
                    <a:cubicBezTo>
                      <a:pt x="172" y="257"/>
                      <a:pt x="113" y="280"/>
                      <a:pt x="69" y="324"/>
                    </a:cubicBezTo>
                    <a:cubicBezTo>
                      <a:pt x="-7" y="398"/>
                      <a:pt x="-22" y="513"/>
                      <a:pt x="33" y="604"/>
                    </a:cubicBezTo>
                    <a:lnTo>
                      <a:pt x="426" y="1257"/>
                    </a:lnTo>
                    <a:cubicBezTo>
                      <a:pt x="429" y="1261"/>
                      <a:pt x="430" y="1265"/>
                      <a:pt x="431" y="1270"/>
                    </a:cubicBezTo>
                    <a:lnTo>
                      <a:pt x="466" y="1449"/>
                    </a:lnTo>
                    <a:cubicBezTo>
                      <a:pt x="534" y="1799"/>
                      <a:pt x="843" y="2054"/>
                      <a:pt x="1200" y="2054"/>
                    </a:cubicBezTo>
                    <a:cubicBezTo>
                      <a:pt x="1446" y="2054"/>
                      <a:pt x="1676" y="1932"/>
                      <a:pt x="1816" y="1729"/>
                    </a:cubicBezTo>
                    <a:cubicBezTo>
                      <a:pt x="1834" y="1703"/>
                      <a:pt x="1827" y="1667"/>
                      <a:pt x="1801" y="1649"/>
                    </a:cubicBez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96" name="Google Shape;496;p36">
                <a:extLst>
                  <a:ext uri="{FF2B5EF4-FFF2-40B4-BE49-F238E27FC236}">
                    <a16:creationId xmlns:a16="http://schemas.microsoft.com/office/drawing/2014/main" id="{6ADE356B-F350-2D29-482A-ADA0648C8FDC}"/>
                  </a:ext>
                </a:extLst>
              </p:cNvPr>
              <p:cNvSpPr/>
              <p:nvPr/>
            </p:nvSpPr>
            <p:spPr>
              <a:xfrm>
                <a:off x="2236999" y="1440783"/>
                <a:ext cx="228014" cy="392377"/>
              </a:xfrm>
              <a:custGeom>
                <a:avLst/>
                <a:gdLst/>
                <a:ahLst/>
                <a:cxnLst/>
                <a:rect l="l" t="t" r="r" b="b"/>
                <a:pathLst>
                  <a:path w="1992" h="3428" extrusionOk="0">
                    <a:moveTo>
                      <a:pt x="1779" y="2016"/>
                    </a:moveTo>
                    <a:cubicBezTo>
                      <a:pt x="1738" y="2016"/>
                      <a:pt x="1700" y="2027"/>
                      <a:pt x="1668" y="2047"/>
                    </a:cubicBezTo>
                    <a:cubicBezTo>
                      <a:pt x="1638" y="1965"/>
                      <a:pt x="1560" y="1907"/>
                      <a:pt x="1468" y="1907"/>
                    </a:cubicBezTo>
                    <a:cubicBezTo>
                      <a:pt x="1424" y="1907"/>
                      <a:pt x="1383" y="1920"/>
                      <a:pt x="1350" y="1942"/>
                    </a:cubicBezTo>
                    <a:cubicBezTo>
                      <a:pt x="1316" y="1870"/>
                      <a:pt x="1242" y="1820"/>
                      <a:pt x="1157" y="1820"/>
                    </a:cubicBezTo>
                    <a:cubicBezTo>
                      <a:pt x="1121" y="1820"/>
                      <a:pt x="1088" y="1828"/>
                      <a:pt x="1059" y="1843"/>
                    </a:cubicBezTo>
                    <a:lnTo>
                      <a:pt x="1059" y="1509"/>
                    </a:lnTo>
                    <a:lnTo>
                      <a:pt x="1258" y="1614"/>
                    </a:lnTo>
                    <a:cubicBezTo>
                      <a:pt x="1274" y="1623"/>
                      <a:pt x="1292" y="1627"/>
                      <a:pt x="1309" y="1627"/>
                    </a:cubicBezTo>
                    <a:cubicBezTo>
                      <a:pt x="1331" y="1627"/>
                      <a:pt x="1353" y="1620"/>
                      <a:pt x="1372" y="1606"/>
                    </a:cubicBezTo>
                    <a:cubicBezTo>
                      <a:pt x="1406" y="1582"/>
                      <a:pt x="1422" y="1541"/>
                      <a:pt x="1415" y="1501"/>
                    </a:cubicBezTo>
                    <a:lnTo>
                      <a:pt x="1337" y="1046"/>
                    </a:lnTo>
                    <a:lnTo>
                      <a:pt x="1388" y="997"/>
                    </a:lnTo>
                    <a:cubicBezTo>
                      <a:pt x="1410" y="975"/>
                      <a:pt x="1411" y="938"/>
                      <a:pt x="1389" y="915"/>
                    </a:cubicBezTo>
                    <a:cubicBezTo>
                      <a:pt x="1366" y="892"/>
                      <a:pt x="1330" y="892"/>
                      <a:pt x="1307" y="914"/>
                    </a:cubicBezTo>
                    <a:lnTo>
                      <a:pt x="1254" y="966"/>
                    </a:lnTo>
                    <a:cubicBezTo>
                      <a:pt x="1228" y="991"/>
                      <a:pt x="1217" y="1027"/>
                      <a:pt x="1223" y="1062"/>
                    </a:cubicBezTo>
                    <a:lnTo>
                      <a:pt x="1299" y="1505"/>
                    </a:lnTo>
                    <a:lnTo>
                      <a:pt x="1059" y="1379"/>
                    </a:lnTo>
                    <a:lnTo>
                      <a:pt x="1059" y="1303"/>
                    </a:lnTo>
                    <a:cubicBezTo>
                      <a:pt x="1059" y="1185"/>
                      <a:pt x="963" y="1089"/>
                      <a:pt x="846" y="1089"/>
                    </a:cubicBezTo>
                    <a:cubicBezTo>
                      <a:pt x="728" y="1089"/>
                      <a:pt x="632" y="1185"/>
                      <a:pt x="632" y="1303"/>
                    </a:cubicBezTo>
                    <a:lnTo>
                      <a:pt x="632" y="1384"/>
                    </a:lnTo>
                    <a:lnTo>
                      <a:pt x="402" y="1505"/>
                    </a:lnTo>
                    <a:lnTo>
                      <a:pt x="478" y="1062"/>
                    </a:lnTo>
                    <a:cubicBezTo>
                      <a:pt x="484" y="1027"/>
                      <a:pt x="472" y="991"/>
                      <a:pt x="447" y="966"/>
                    </a:cubicBezTo>
                    <a:lnTo>
                      <a:pt x="125" y="652"/>
                    </a:lnTo>
                    <a:lnTo>
                      <a:pt x="570" y="587"/>
                    </a:lnTo>
                    <a:cubicBezTo>
                      <a:pt x="605" y="582"/>
                      <a:pt x="635" y="560"/>
                      <a:pt x="651" y="528"/>
                    </a:cubicBezTo>
                    <a:lnTo>
                      <a:pt x="850" y="125"/>
                    </a:lnTo>
                    <a:lnTo>
                      <a:pt x="1049" y="528"/>
                    </a:lnTo>
                    <a:cubicBezTo>
                      <a:pt x="1065" y="560"/>
                      <a:pt x="1095" y="582"/>
                      <a:pt x="1131" y="587"/>
                    </a:cubicBezTo>
                    <a:lnTo>
                      <a:pt x="1576" y="652"/>
                    </a:lnTo>
                    <a:lnTo>
                      <a:pt x="1487" y="738"/>
                    </a:lnTo>
                    <a:cubicBezTo>
                      <a:pt x="1464" y="761"/>
                      <a:pt x="1464" y="797"/>
                      <a:pt x="1486" y="820"/>
                    </a:cubicBezTo>
                    <a:cubicBezTo>
                      <a:pt x="1508" y="843"/>
                      <a:pt x="1545" y="844"/>
                      <a:pt x="1568" y="821"/>
                    </a:cubicBezTo>
                    <a:lnTo>
                      <a:pt x="1667" y="724"/>
                    </a:lnTo>
                    <a:cubicBezTo>
                      <a:pt x="1697" y="695"/>
                      <a:pt x="1707" y="653"/>
                      <a:pt x="1695" y="613"/>
                    </a:cubicBezTo>
                    <a:cubicBezTo>
                      <a:pt x="1682" y="574"/>
                      <a:pt x="1648" y="546"/>
                      <a:pt x="1608" y="540"/>
                    </a:cubicBezTo>
                    <a:lnTo>
                      <a:pt x="1151" y="474"/>
                    </a:lnTo>
                    <a:lnTo>
                      <a:pt x="947" y="60"/>
                    </a:lnTo>
                    <a:cubicBezTo>
                      <a:pt x="929" y="23"/>
                      <a:pt x="892" y="0"/>
                      <a:pt x="850" y="0"/>
                    </a:cubicBezTo>
                    <a:cubicBezTo>
                      <a:pt x="809" y="0"/>
                      <a:pt x="772" y="23"/>
                      <a:pt x="753" y="60"/>
                    </a:cubicBezTo>
                    <a:lnTo>
                      <a:pt x="549" y="474"/>
                    </a:lnTo>
                    <a:lnTo>
                      <a:pt x="93" y="540"/>
                    </a:lnTo>
                    <a:cubicBezTo>
                      <a:pt x="52" y="546"/>
                      <a:pt x="19" y="574"/>
                      <a:pt x="6" y="613"/>
                    </a:cubicBezTo>
                    <a:cubicBezTo>
                      <a:pt x="-7" y="653"/>
                      <a:pt x="3" y="695"/>
                      <a:pt x="33" y="724"/>
                    </a:cubicBezTo>
                    <a:lnTo>
                      <a:pt x="363" y="1046"/>
                    </a:lnTo>
                    <a:lnTo>
                      <a:pt x="285" y="1501"/>
                    </a:lnTo>
                    <a:cubicBezTo>
                      <a:pt x="278" y="1541"/>
                      <a:pt x="295" y="1582"/>
                      <a:pt x="328" y="1606"/>
                    </a:cubicBezTo>
                    <a:cubicBezTo>
                      <a:pt x="347" y="1620"/>
                      <a:pt x="369" y="1627"/>
                      <a:pt x="392" y="1627"/>
                    </a:cubicBezTo>
                    <a:cubicBezTo>
                      <a:pt x="409" y="1627"/>
                      <a:pt x="426" y="1623"/>
                      <a:pt x="442" y="1614"/>
                    </a:cubicBezTo>
                    <a:lnTo>
                      <a:pt x="632" y="1514"/>
                    </a:lnTo>
                    <a:lnTo>
                      <a:pt x="632" y="1709"/>
                    </a:lnTo>
                    <a:cubicBezTo>
                      <a:pt x="632" y="1741"/>
                      <a:pt x="658" y="1767"/>
                      <a:pt x="690" y="1767"/>
                    </a:cubicBezTo>
                    <a:cubicBezTo>
                      <a:pt x="722" y="1767"/>
                      <a:pt x="748" y="1741"/>
                      <a:pt x="748" y="1709"/>
                    </a:cubicBezTo>
                    <a:lnTo>
                      <a:pt x="748" y="1303"/>
                    </a:lnTo>
                    <a:cubicBezTo>
                      <a:pt x="748" y="1249"/>
                      <a:pt x="792" y="1205"/>
                      <a:pt x="846" y="1205"/>
                    </a:cubicBezTo>
                    <a:cubicBezTo>
                      <a:pt x="899" y="1205"/>
                      <a:pt x="943" y="1249"/>
                      <a:pt x="943" y="1303"/>
                    </a:cubicBezTo>
                    <a:lnTo>
                      <a:pt x="943" y="2270"/>
                    </a:lnTo>
                    <a:cubicBezTo>
                      <a:pt x="943" y="2302"/>
                      <a:pt x="969" y="2328"/>
                      <a:pt x="1001" y="2328"/>
                    </a:cubicBezTo>
                    <a:cubicBezTo>
                      <a:pt x="1033" y="2328"/>
                      <a:pt x="1059" y="2302"/>
                      <a:pt x="1059" y="2270"/>
                    </a:cubicBezTo>
                    <a:lnTo>
                      <a:pt x="1059" y="2033"/>
                    </a:lnTo>
                    <a:cubicBezTo>
                      <a:pt x="1059" y="1979"/>
                      <a:pt x="1103" y="1935"/>
                      <a:pt x="1157" y="1935"/>
                    </a:cubicBezTo>
                    <a:cubicBezTo>
                      <a:pt x="1211" y="1935"/>
                      <a:pt x="1254" y="1979"/>
                      <a:pt x="1254" y="2033"/>
                    </a:cubicBezTo>
                    <a:lnTo>
                      <a:pt x="1254" y="2357"/>
                    </a:lnTo>
                    <a:cubicBezTo>
                      <a:pt x="1254" y="2389"/>
                      <a:pt x="1280" y="2415"/>
                      <a:pt x="1312" y="2415"/>
                    </a:cubicBezTo>
                    <a:cubicBezTo>
                      <a:pt x="1344" y="2415"/>
                      <a:pt x="1370" y="2389"/>
                      <a:pt x="1370" y="2357"/>
                    </a:cubicBezTo>
                    <a:lnTo>
                      <a:pt x="1370" y="2120"/>
                    </a:lnTo>
                    <a:cubicBezTo>
                      <a:pt x="1370" y="2066"/>
                      <a:pt x="1414" y="2022"/>
                      <a:pt x="1468" y="2022"/>
                    </a:cubicBezTo>
                    <a:cubicBezTo>
                      <a:pt x="1522" y="2022"/>
                      <a:pt x="1565" y="2066"/>
                      <a:pt x="1565" y="2120"/>
                    </a:cubicBezTo>
                    <a:lnTo>
                      <a:pt x="1565" y="2466"/>
                    </a:lnTo>
                    <a:cubicBezTo>
                      <a:pt x="1565" y="2498"/>
                      <a:pt x="1591" y="2524"/>
                      <a:pt x="1623" y="2524"/>
                    </a:cubicBezTo>
                    <a:cubicBezTo>
                      <a:pt x="1655" y="2524"/>
                      <a:pt x="1681" y="2498"/>
                      <a:pt x="1681" y="2466"/>
                    </a:cubicBezTo>
                    <a:lnTo>
                      <a:pt x="1681" y="2229"/>
                    </a:lnTo>
                    <a:cubicBezTo>
                      <a:pt x="1681" y="2175"/>
                      <a:pt x="1725" y="2131"/>
                      <a:pt x="1779" y="2131"/>
                    </a:cubicBezTo>
                    <a:cubicBezTo>
                      <a:pt x="1833" y="2131"/>
                      <a:pt x="1877" y="2175"/>
                      <a:pt x="1877" y="2229"/>
                    </a:cubicBezTo>
                    <a:lnTo>
                      <a:pt x="1877" y="3204"/>
                    </a:lnTo>
                    <a:cubicBezTo>
                      <a:pt x="1877" y="3255"/>
                      <a:pt x="1870" y="3306"/>
                      <a:pt x="1858" y="3356"/>
                    </a:cubicBezTo>
                    <a:cubicBezTo>
                      <a:pt x="1851" y="3387"/>
                      <a:pt x="1869" y="3418"/>
                      <a:pt x="1900" y="3426"/>
                    </a:cubicBezTo>
                    <a:cubicBezTo>
                      <a:pt x="1905" y="3427"/>
                      <a:pt x="1910" y="3428"/>
                      <a:pt x="1914" y="3428"/>
                    </a:cubicBezTo>
                    <a:cubicBezTo>
                      <a:pt x="1940" y="3428"/>
                      <a:pt x="1964" y="3410"/>
                      <a:pt x="1970" y="3384"/>
                    </a:cubicBezTo>
                    <a:cubicBezTo>
                      <a:pt x="1985" y="3325"/>
                      <a:pt x="1992" y="3265"/>
                      <a:pt x="1992" y="3204"/>
                    </a:cubicBezTo>
                    <a:lnTo>
                      <a:pt x="1992" y="2229"/>
                    </a:lnTo>
                    <a:cubicBezTo>
                      <a:pt x="1992" y="2112"/>
                      <a:pt x="1896" y="2016"/>
                      <a:pt x="1779" y="2016"/>
                    </a:cubicBez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grpSp>
        <p:cxnSp>
          <p:nvCxnSpPr>
            <p:cNvPr id="497" name="Google Shape;497;p36">
              <a:extLst>
                <a:ext uri="{FF2B5EF4-FFF2-40B4-BE49-F238E27FC236}">
                  <a16:creationId xmlns:a16="http://schemas.microsoft.com/office/drawing/2014/main" id="{15869CC1-8C10-6AF1-6981-2A4DB5DF3C44}"/>
                </a:ext>
              </a:extLst>
            </p:cNvPr>
            <p:cNvCxnSpPr>
              <a:stCxn id="482" idx="3"/>
              <a:endCxn id="491" idx="1"/>
            </p:cNvCxnSpPr>
            <p:nvPr/>
          </p:nvCxnSpPr>
          <p:spPr>
            <a:xfrm>
              <a:off x="4760350" y="1155550"/>
              <a:ext cx="2116800" cy="1320000"/>
            </a:xfrm>
            <a:prstGeom prst="bentConnector3">
              <a:avLst>
                <a:gd name="adj1" fmla="val 50001"/>
              </a:avLst>
            </a:prstGeom>
            <a:noFill/>
            <a:ln w="9525" cap="flat" cmpd="sng">
              <a:solidFill>
                <a:schemeClr val="dk2"/>
              </a:solidFill>
              <a:prstDash val="dash"/>
              <a:round/>
              <a:headEnd type="none" w="med" len="med"/>
              <a:tailEnd type="none" w="med" len="med"/>
            </a:ln>
          </p:spPr>
        </p:cxnSp>
      </p:grpSp>
    </p:spTree>
    <p:extLst>
      <p:ext uri="{BB962C8B-B14F-4D97-AF65-F5344CB8AC3E}">
        <p14:creationId xmlns:p14="http://schemas.microsoft.com/office/powerpoint/2010/main" val="825498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1">
          <a:extLst>
            <a:ext uri="{FF2B5EF4-FFF2-40B4-BE49-F238E27FC236}">
              <a16:creationId xmlns:a16="http://schemas.microsoft.com/office/drawing/2014/main" id="{7B6AF680-6F33-206A-B0F6-4DF99F82C54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23BAC30-0DCD-5312-C14F-849F3E54F802}"/>
              </a:ext>
            </a:extLst>
          </p:cNvPr>
          <p:cNvPicPr>
            <a:picLocks noChangeAspect="1"/>
          </p:cNvPicPr>
          <p:nvPr/>
        </p:nvPicPr>
        <p:blipFill rotWithShape="1">
          <a:blip r:embed="rId3"/>
          <a:srcRect l="-182" r="182" b="29514"/>
          <a:stretch/>
        </p:blipFill>
        <p:spPr>
          <a:xfrm>
            <a:off x="663726" y="1359968"/>
            <a:ext cx="11143948" cy="4418401"/>
          </a:xfrm>
          <a:prstGeom prst="roundRect">
            <a:avLst>
              <a:gd name="adj" fmla="val 8594"/>
            </a:avLst>
          </a:prstGeom>
          <a:solidFill>
            <a:srgbClr val="FFFFFF">
              <a:shade val="85000"/>
            </a:srgbClr>
          </a:solidFill>
          <a:ln>
            <a:noFill/>
          </a:ln>
          <a:effectLst/>
        </p:spPr>
        <p:style>
          <a:lnRef idx="2">
            <a:schemeClr val="accent3"/>
          </a:lnRef>
          <a:fillRef idx="1">
            <a:schemeClr val="lt1"/>
          </a:fillRef>
          <a:effectRef idx="0">
            <a:schemeClr val="accent3"/>
          </a:effectRef>
          <a:fontRef idx="minor">
            <a:schemeClr val="dk1"/>
          </a:fontRef>
        </p:style>
      </p:pic>
      <p:sp>
        <p:nvSpPr>
          <p:cNvPr id="502" name="Google Shape;502;p37">
            <a:extLst>
              <a:ext uri="{FF2B5EF4-FFF2-40B4-BE49-F238E27FC236}">
                <a16:creationId xmlns:a16="http://schemas.microsoft.com/office/drawing/2014/main" id="{8AE45B0C-BD62-7BE5-7608-C7D4CFDB5C5C}"/>
              </a:ext>
            </a:extLst>
          </p:cNvPr>
          <p:cNvSpPr txBox="1">
            <a:spLocks noGrp="1"/>
          </p:cNvSpPr>
          <p:nvPr>
            <p:ph type="title"/>
          </p:nvPr>
        </p:nvSpPr>
        <p:spPr>
          <a:xfrm>
            <a:off x="2303432" y="716367"/>
            <a:ext cx="4808568" cy="643600"/>
          </a:xfrm>
          <a:prstGeom prst="rect">
            <a:avLst/>
          </a:prstGeom>
          <a:noFill/>
        </p:spPr>
        <p:txBody>
          <a:bodyPr spcFirstLastPara="1" wrap="square" lIns="121900" tIns="121900" rIns="121900" bIns="121900" anchor="t" anchorCtr="0">
            <a:noAutofit/>
          </a:bodyPr>
          <a:lstStyle/>
          <a:p>
            <a:r>
              <a:rPr lang="en" dirty="0">
                <a:solidFill>
                  <a:schemeClr val="dk2"/>
                </a:solidFill>
              </a:rPr>
              <a:t>The Supoort Section</a:t>
            </a:r>
            <a:endParaRPr dirty="0">
              <a:solidFill>
                <a:schemeClr val="dk2"/>
              </a:solidFill>
            </a:endParaRPr>
          </a:p>
        </p:txBody>
      </p:sp>
    </p:spTree>
    <p:extLst>
      <p:ext uri="{BB962C8B-B14F-4D97-AF65-F5344CB8AC3E}">
        <p14:creationId xmlns:p14="http://schemas.microsoft.com/office/powerpoint/2010/main" val="41080342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6">
          <a:extLst>
            <a:ext uri="{FF2B5EF4-FFF2-40B4-BE49-F238E27FC236}">
              <a16:creationId xmlns:a16="http://schemas.microsoft.com/office/drawing/2014/main" id="{108F3FA2-567F-243E-AF88-6A7F4006AD28}"/>
            </a:ext>
          </a:extLst>
        </p:cNvPr>
        <p:cNvGrpSpPr/>
        <p:nvPr/>
      </p:nvGrpSpPr>
      <p:grpSpPr>
        <a:xfrm>
          <a:off x="0" y="0"/>
          <a:ext cx="0" cy="0"/>
          <a:chOff x="0" y="0"/>
          <a:chExt cx="0" cy="0"/>
        </a:xfrm>
      </p:grpSpPr>
      <p:sp>
        <p:nvSpPr>
          <p:cNvPr id="477" name="Google Shape;477;p36">
            <a:extLst>
              <a:ext uri="{FF2B5EF4-FFF2-40B4-BE49-F238E27FC236}">
                <a16:creationId xmlns:a16="http://schemas.microsoft.com/office/drawing/2014/main" id="{CB393071-99F5-395D-DEFA-E9B868E38276}"/>
              </a:ext>
            </a:extLst>
          </p:cNvPr>
          <p:cNvSpPr txBox="1">
            <a:spLocks noGrp="1"/>
          </p:cNvSpPr>
          <p:nvPr>
            <p:ph type="title"/>
          </p:nvPr>
        </p:nvSpPr>
        <p:spPr>
          <a:xfrm>
            <a:off x="5396233" y="4344967"/>
            <a:ext cx="5844800" cy="1122400"/>
          </a:xfrm>
          <a:prstGeom prst="rect">
            <a:avLst/>
          </a:prstGeom>
        </p:spPr>
        <p:txBody>
          <a:bodyPr spcFirstLastPara="1" wrap="square" lIns="121900" tIns="121900" rIns="121900" bIns="121900" anchor="t" anchorCtr="0">
            <a:noAutofit/>
          </a:bodyPr>
          <a:lstStyle/>
          <a:p>
            <a:r>
              <a:rPr lang="en" dirty="0"/>
              <a:t>Logs DB</a:t>
            </a:r>
            <a:endParaRPr dirty="0"/>
          </a:p>
        </p:txBody>
      </p:sp>
      <p:sp>
        <p:nvSpPr>
          <p:cNvPr id="478" name="Google Shape;478;p36">
            <a:extLst>
              <a:ext uri="{FF2B5EF4-FFF2-40B4-BE49-F238E27FC236}">
                <a16:creationId xmlns:a16="http://schemas.microsoft.com/office/drawing/2014/main" id="{C593A4B8-4950-9F35-E0F3-D9F7287A57A2}"/>
              </a:ext>
            </a:extLst>
          </p:cNvPr>
          <p:cNvSpPr txBox="1">
            <a:spLocks noGrp="1"/>
          </p:cNvSpPr>
          <p:nvPr>
            <p:ph type="title" idx="2"/>
          </p:nvPr>
        </p:nvSpPr>
        <p:spPr>
          <a:xfrm>
            <a:off x="9522633" y="832833"/>
            <a:ext cx="1718400" cy="1122400"/>
          </a:xfrm>
          <a:prstGeom prst="rect">
            <a:avLst/>
          </a:prstGeom>
        </p:spPr>
        <p:txBody>
          <a:bodyPr spcFirstLastPara="1" wrap="square" lIns="121900" tIns="121900" rIns="121900" bIns="121900" anchor="ctr" anchorCtr="0">
            <a:noAutofit/>
          </a:bodyPr>
          <a:lstStyle/>
          <a:p>
            <a:r>
              <a:rPr lang="en" dirty="0"/>
              <a:t>05</a:t>
            </a:r>
            <a:endParaRPr dirty="0"/>
          </a:p>
        </p:txBody>
      </p:sp>
      <p:pic>
        <p:nvPicPr>
          <p:cNvPr id="479" name="Google Shape;479;p36">
            <a:extLst>
              <a:ext uri="{FF2B5EF4-FFF2-40B4-BE49-F238E27FC236}">
                <a16:creationId xmlns:a16="http://schemas.microsoft.com/office/drawing/2014/main" id="{03959798-3075-966E-D87C-17963833B082}"/>
              </a:ext>
            </a:extLst>
          </p:cNvPr>
          <p:cNvPicPr preferRelativeResize="0">
            <a:picLocks noGrp="1"/>
          </p:cNvPicPr>
          <p:nvPr>
            <p:ph type="pic" idx="3"/>
          </p:nvPr>
        </p:nvPicPr>
        <p:blipFill rotWithShape="1">
          <a:blip r:embed="rId3"/>
          <a:srcRect l="8131" t="657" r="57615" b="38893"/>
          <a:stretch/>
        </p:blipFill>
        <p:spPr>
          <a:xfrm>
            <a:off x="1267800" y="1418903"/>
            <a:ext cx="4155563" cy="4125063"/>
          </a:xfrm>
          <a:prstGeom prst="roundRect">
            <a:avLst>
              <a:gd name="adj" fmla="val 8996"/>
            </a:avLst>
          </a:prstGeom>
        </p:spPr>
      </p:pic>
      <p:cxnSp>
        <p:nvCxnSpPr>
          <p:cNvPr id="480" name="Google Shape;480;p36">
            <a:extLst>
              <a:ext uri="{FF2B5EF4-FFF2-40B4-BE49-F238E27FC236}">
                <a16:creationId xmlns:a16="http://schemas.microsoft.com/office/drawing/2014/main" id="{BD28C737-FA7B-1CFA-8BB9-B502B60CCA8E}"/>
              </a:ext>
            </a:extLst>
          </p:cNvPr>
          <p:cNvCxnSpPr/>
          <p:nvPr/>
        </p:nvCxnSpPr>
        <p:spPr>
          <a:xfrm>
            <a:off x="5509367" y="4344667"/>
            <a:ext cx="5742400" cy="0"/>
          </a:xfrm>
          <a:prstGeom prst="straightConnector1">
            <a:avLst/>
          </a:prstGeom>
          <a:noFill/>
          <a:ln w="9525" cap="flat" cmpd="sng">
            <a:solidFill>
              <a:schemeClr val="dk2"/>
            </a:solidFill>
            <a:prstDash val="dash"/>
            <a:round/>
            <a:headEnd type="none" w="med" len="med"/>
            <a:tailEnd type="none" w="med" len="med"/>
          </a:ln>
        </p:spPr>
      </p:cxnSp>
      <p:grpSp>
        <p:nvGrpSpPr>
          <p:cNvPr id="481" name="Google Shape;481;p36">
            <a:extLst>
              <a:ext uri="{FF2B5EF4-FFF2-40B4-BE49-F238E27FC236}">
                <a16:creationId xmlns:a16="http://schemas.microsoft.com/office/drawing/2014/main" id="{346214FF-9EF6-9948-EC33-E4E085405C59}"/>
              </a:ext>
            </a:extLst>
          </p:cNvPr>
          <p:cNvGrpSpPr/>
          <p:nvPr/>
        </p:nvGrpSpPr>
        <p:grpSpPr>
          <a:xfrm>
            <a:off x="5423363" y="1121867"/>
            <a:ext cx="4583963" cy="2597584"/>
            <a:chOff x="4067522" y="841400"/>
            <a:chExt cx="3437972" cy="1948188"/>
          </a:xfrm>
        </p:grpSpPr>
        <p:pic>
          <p:nvPicPr>
            <p:cNvPr id="482" name="Google Shape;482;p36">
              <a:extLst>
                <a:ext uri="{FF2B5EF4-FFF2-40B4-BE49-F238E27FC236}">
                  <a16:creationId xmlns:a16="http://schemas.microsoft.com/office/drawing/2014/main" id="{9FC4502E-79E5-C72A-FA30-50BDFD854C75}"/>
                </a:ext>
              </a:extLst>
            </p:cNvPr>
            <p:cNvPicPr preferRelativeResize="0"/>
            <p:nvPr/>
          </p:nvPicPr>
          <p:blipFill>
            <a:blip r:embed="rId4">
              <a:alphaModFix/>
            </a:blip>
            <a:stretch>
              <a:fillRect/>
            </a:stretch>
          </p:blipFill>
          <p:spPr>
            <a:xfrm>
              <a:off x="4132032" y="841400"/>
              <a:ext cx="628319" cy="628300"/>
            </a:xfrm>
            <a:prstGeom prst="rect">
              <a:avLst/>
            </a:prstGeom>
            <a:noFill/>
            <a:ln>
              <a:noFill/>
            </a:ln>
            <a:effectLst>
              <a:outerShdw blurRad="57150" dist="19050" dir="5400000" algn="bl" rotWithShape="0">
                <a:schemeClr val="accent4"/>
              </a:outerShdw>
            </a:effectLst>
          </p:spPr>
        </p:pic>
        <p:grpSp>
          <p:nvGrpSpPr>
            <p:cNvPr id="483" name="Google Shape;483;p36">
              <a:extLst>
                <a:ext uri="{FF2B5EF4-FFF2-40B4-BE49-F238E27FC236}">
                  <a16:creationId xmlns:a16="http://schemas.microsoft.com/office/drawing/2014/main" id="{62A11303-E4E0-503B-44B8-AD2152EA6404}"/>
                </a:ext>
              </a:extLst>
            </p:cNvPr>
            <p:cNvGrpSpPr/>
            <p:nvPr/>
          </p:nvGrpSpPr>
          <p:grpSpPr>
            <a:xfrm>
              <a:off x="4219486" y="928913"/>
              <a:ext cx="453393" cy="453273"/>
              <a:chOff x="5304049" y="1440325"/>
              <a:chExt cx="453393" cy="453273"/>
            </a:xfrm>
          </p:grpSpPr>
          <p:sp>
            <p:nvSpPr>
              <p:cNvPr id="484" name="Google Shape;484;p36">
                <a:extLst>
                  <a:ext uri="{FF2B5EF4-FFF2-40B4-BE49-F238E27FC236}">
                    <a16:creationId xmlns:a16="http://schemas.microsoft.com/office/drawing/2014/main" id="{423898E2-D182-2285-BB43-7373191BB9D5}"/>
                  </a:ext>
                </a:extLst>
              </p:cNvPr>
              <p:cNvSpPr/>
              <p:nvPr/>
            </p:nvSpPr>
            <p:spPr>
              <a:xfrm>
                <a:off x="5523704" y="1659866"/>
                <a:ext cx="233738" cy="233732"/>
              </a:xfrm>
              <a:custGeom>
                <a:avLst/>
                <a:gdLst/>
                <a:ahLst/>
                <a:cxnLst/>
                <a:rect l="l" t="t" r="r" b="b"/>
                <a:pathLst>
                  <a:path w="2042" h="2042" extrusionOk="0">
                    <a:moveTo>
                      <a:pt x="2039" y="437"/>
                    </a:moveTo>
                    <a:cubicBezTo>
                      <a:pt x="2029" y="394"/>
                      <a:pt x="1996" y="362"/>
                      <a:pt x="1953" y="354"/>
                    </a:cubicBezTo>
                    <a:lnTo>
                      <a:pt x="1272" y="222"/>
                    </a:lnTo>
                    <a:cubicBezTo>
                      <a:pt x="1240" y="216"/>
                      <a:pt x="1210" y="237"/>
                      <a:pt x="1204" y="268"/>
                    </a:cubicBezTo>
                    <a:cubicBezTo>
                      <a:pt x="1198" y="300"/>
                      <a:pt x="1218" y="330"/>
                      <a:pt x="1250" y="336"/>
                    </a:cubicBezTo>
                    <a:lnTo>
                      <a:pt x="1916" y="465"/>
                    </a:lnTo>
                    <a:lnTo>
                      <a:pt x="1285" y="935"/>
                    </a:lnTo>
                    <a:cubicBezTo>
                      <a:pt x="1259" y="954"/>
                      <a:pt x="1243" y="983"/>
                      <a:pt x="1241" y="1015"/>
                    </a:cubicBezTo>
                    <a:cubicBezTo>
                      <a:pt x="1239" y="1046"/>
                      <a:pt x="1250" y="1077"/>
                      <a:pt x="1273" y="1100"/>
                    </a:cubicBezTo>
                    <a:lnTo>
                      <a:pt x="1740" y="1567"/>
                    </a:lnTo>
                    <a:lnTo>
                      <a:pt x="1567" y="1740"/>
                    </a:lnTo>
                    <a:lnTo>
                      <a:pt x="1100" y="1273"/>
                    </a:lnTo>
                    <a:cubicBezTo>
                      <a:pt x="1077" y="1250"/>
                      <a:pt x="1046" y="1239"/>
                      <a:pt x="1015" y="1241"/>
                    </a:cubicBezTo>
                    <a:cubicBezTo>
                      <a:pt x="983" y="1243"/>
                      <a:pt x="954" y="1259"/>
                      <a:pt x="935" y="1285"/>
                    </a:cubicBezTo>
                    <a:lnTo>
                      <a:pt x="465" y="1916"/>
                    </a:lnTo>
                    <a:lnTo>
                      <a:pt x="118" y="118"/>
                    </a:lnTo>
                    <a:lnTo>
                      <a:pt x="1005" y="289"/>
                    </a:lnTo>
                    <a:cubicBezTo>
                      <a:pt x="1037" y="295"/>
                      <a:pt x="1067" y="275"/>
                      <a:pt x="1073" y="243"/>
                    </a:cubicBezTo>
                    <a:cubicBezTo>
                      <a:pt x="1079" y="212"/>
                      <a:pt x="1059" y="181"/>
                      <a:pt x="1027" y="175"/>
                    </a:cubicBezTo>
                    <a:lnTo>
                      <a:pt x="130" y="2"/>
                    </a:lnTo>
                    <a:cubicBezTo>
                      <a:pt x="94" y="-5"/>
                      <a:pt x="58" y="6"/>
                      <a:pt x="32" y="32"/>
                    </a:cubicBezTo>
                    <a:cubicBezTo>
                      <a:pt x="6" y="58"/>
                      <a:pt x="-5" y="94"/>
                      <a:pt x="2" y="130"/>
                    </a:cubicBezTo>
                    <a:lnTo>
                      <a:pt x="354" y="1953"/>
                    </a:lnTo>
                    <a:cubicBezTo>
                      <a:pt x="362" y="1996"/>
                      <a:pt x="394" y="2029"/>
                      <a:pt x="437" y="2039"/>
                    </a:cubicBezTo>
                    <a:cubicBezTo>
                      <a:pt x="445" y="2041"/>
                      <a:pt x="454" y="2042"/>
                      <a:pt x="462" y="2042"/>
                    </a:cubicBezTo>
                    <a:cubicBezTo>
                      <a:pt x="496" y="2042"/>
                      <a:pt x="528" y="2026"/>
                      <a:pt x="549" y="1998"/>
                    </a:cubicBezTo>
                    <a:lnTo>
                      <a:pt x="1023" y="1360"/>
                    </a:lnTo>
                    <a:lnTo>
                      <a:pt x="1489" y="1826"/>
                    </a:lnTo>
                    <a:cubicBezTo>
                      <a:pt x="1532" y="1869"/>
                      <a:pt x="1601" y="1869"/>
                      <a:pt x="1644" y="1826"/>
                    </a:cubicBezTo>
                    <a:lnTo>
                      <a:pt x="1826" y="1644"/>
                    </a:lnTo>
                    <a:cubicBezTo>
                      <a:pt x="1869" y="1601"/>
                      <a:pt x="1869" y="1532"/>
                      <a:pt x="1826" y="1489"/>
                    </a:cubicBezTo>
                    <a:lnTo>
                      <a:pt x="1360" y="1023"/>
                    </a:lnTo>
                    <a:lnTo>
                      <a:pt x="1998" y="549"/>
                    </a:lnTo>
                    <a:cubicBezTo>
                      <a:pt x="2033" y="523"/>
                      <a:pt x="2049" y="480"/>
                      <a:pt x="2039" y="437"/>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5" name="Google Shape;485;p36">
                <a:extLst>
                  <a:ext uri="{FF2B5EF4-FFF2-40B4-BE49-F238E27FC236}">
                    <a16:creationId xmlns:a16="http://schemas.microsoft.com/office/drawing/2014/main" id="{C5FC23C6-35B6-0870-9265-1CABEC4F8982}"/>
                  </a:ext>
                </a:extLst>
              </p:cNvPr>
              <p:cNvSpPr/>
              <p:nvPr/>
            </p:nvSpPr>
            <p:spPr>
              <a:xfrm>
                <a:off x="5416910" y="1553072"/>
                <a:ext cx="218399" cy="218394"/>
              </a:xfrm>
              <a:custGeom>
                <a:avLst/>
                <a:gdLst/>
                <a:ahLst/>
                <a:cxnLst/>
                <a:rect l="l" t="t" r="r" b="b"/>
                <a:pathLst>
                  <a:path w="1908" h="1908" extrusionOk="0">
                    <a:moveTo>
                      <a:pt x="1567" y="365"/>
                    </a:moveTo>
                    <a:cubicBezTo>
                      <a:pt x="1680" y="478"/>
                      <a:pt x="1758" y="619"/>
                      <a:pt x="1794" y="773"/>
                    </a:cubicBezTo>
                    <a:cubicBezTo>
                      <a:pt x="1801" y="804"/>
                      <a:pt x="1832" y="824"/>
                      <a:pt x="1863" y="816"/>
                    </a:cubicBezTo>
                    <a:cubicBezTo>
                      <a:pt x="1895" y="809"/>
                      <a:pt x="1914" y="778"/>
                      <a:pt x="1907" y="747"/>
                    </a:cubicBezTo>
                    <a:cubicBezTo>
                      <a:pt x="1866" y="571"/>
                      <a:pt x="1777" y="411"/>
                      <a:pt x="1649" y="283"/>
                    </a:cubicBezTo>
                    <a:cubicBezTo>
                      <a:pt x="1467" y="101"/>
                      <a:pt x="1224" y="0"/>
                      <a:pt x="966" y="0"/>
                    </a:cubicBezTo>
                    <a:lnTo>
                      <a:pt x="966" y="0"/>
                    </a:lnTo>
                    <a:cubicBezTo>
                      <a:pt x="708" y="0"/>
                      <a:pt x="465" y="101"/>
                      <a:pt x="283" y="283"/>
                    </a:cubicBezTo>
                    <a:cubicBezTo>
                      <a:pt x="100" y="465"/>
                      <a:pt x="0" y="708"/>
                      <a:pt x="0" y="966"/>
                    </a:cubicBezTo>
                    <a:cubicBezTo>
                      <a:pt x="0" y="1224"/>
                      <a:pt x="100" y="1467"/>
                      <a:pt x="283" y="1649"/>
                    </a:cubicBezTo>
                    <a:cubicBezTo>
                      <a:pt x="411" y="1777"/>
                      <a:pt x="571" y="1866"/>
                      <a:pt x="747" y="1907"/>
                    </a:cubicBezTo>
                    <a:cubicBezTo>
                      <a:pt x="751" y="1908"/>
                      <a:pt x="756" y="1908"/>
                      <a:pt x="760" y="1908"/>
                    </a:cubicBezTo>
                    <a:cubicBezTo>
                      <a:pt x="786" y="1908"/>
                      <a:pt x="810" y="1890"/>
                      <a:pt x="816" y="1863"/>
                    </a:cubicBezTo>
                    <a:cubicBezTo>
                      <a:pt x="824" y="1832"/>
                      <a:pt x="804" y="1801"/>
                      <a:pt x="773" y="1794"/>
                    </a:cubicBezTo>
                    <a:cubicBezTo>
                      <a:pt x="619" y="1758"/>
                      <a:pt x="477" y="1680"/>
                      <a:pt x="365" y="1567"/>
                    </a:cubicBezTo>
                    <a:cubicBezTo>
                      <a:pt x="204" y="1406"/>
                      <a:pt x="116" y="1193"/>
                      <a:pt x="116" y="966"/>
                    </a:cubicBezTo>
                    <a:cubicBezTo>
                      <a:pt x="116" y="739"/>
                      <a:pt x="204" y="525"/>
                      <a:pt x="365" y="365"/>
                    </a:cubicBezTo>
                    <a:cubicBezTo>
                      <a:pt x="525" y="204"/>
                      <a:pt x="739" y="116"/>
                      <a:pt x="966" y="116"/>
                    </a:cubicBezTo>
                    <a:cubicBezTo>
                      <a:pt x="1193" y="116"/>
                      <a:pt x="1406" y="204"/>
                      <a:pt x="1567" y="365"/>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6" name="Google Shape;486;p36">
                <a:extLst>
                  <a:ext uri="{FF2B5EF4-FFF2-40B4-BE49-F238E27FC236}">
                    <a16:creationId xmlns:a16="http://schemas.microsoft.com/office/drawing/2014/main" id="{70978252-CA56-AA4D-0660-BF554E26BCCF}"/>
                  </a:ext>
                </a:extLst>
              </p:cNvPr>
              <p:cNvSpPr/>
              <p:nvPr/>
            </p:nvSpPr>
            <p:spPr>
              <a:xfrm>
                <a:off x="5359793" y="1495954"/>
                <a:ext cx="334925" cy="262463"/>
              </a:xfrm>
              <a:custGeom>
                <a:avLst/>
                <a:gdLst/>
                <a:ahLst/>
                <a:cxnLst/>
                <a:rect l="l" t="t" r="r" b="b"/>
                <a:pathLst>
                  <a:path w="2926" h="2293" extrusionOk="0">
                    <a:moveTo>
                      <a:pt x="2810" y="1363"/>
                    </a:moveTo>
                    <a:cubicBezTo>
                      <a:pt x="2813" y="1395"/>
                      <a:pt x="2840" y="1419"/>
                      <a:pt x="2872" y="1417"/>
                    </a:cubicBezTo>
                    <a:cubicBezTo>
                      <a:pt x="2904" y="1415"/>
                      <a:pt x="2928" y="1387"/>
                      <a:pt x="2926" y="1355"/>
                    </a:cubicBezTo>
                    <a:cubicBezTo>
                      <a:pt x="2900" y="1006"/>
                      <a:pt x="2749" y="677"/>
                      <a:pt x="2501" y="429"/>
                    </a:cubicBezTo>
                    <a:cubicBezTo>
                      <a:pt x="2224" y="152"/>
                      <a:pt x="1856" y="0"/>
                      <a:pt x="1465" y="0"/>
                    </a:cubicBezTo>
                    <a:cubicBezTo>
                      <a:pt x="1074" y="0"/>
                      <a:pt x="706" y="152"/>
                      <a:pt x="429" y="429"/>
                    </a:cubicBezTo>
                    <a:cubicBezTo>
                      <a:pt x="190" y="669"/>
                      <a:pt x="40" y="986"/>
                      <a:pt x="7" y="1322"/>
                    </a:cubicBezTo>
                    <a:cubicBezTo>
                      <a:pt x="-25" y="1654"/>
                      <a:pt x="57" y="1990"/>
                      <a:pt x="239" y="2267"/>
                    </a:cubicBezTo>
                    <a:cubicBezTo>
                      <a:pt x="250" y="2284"/>
                      <a:pt x="268" y="2293"/>
                      <a:pt x="287" y="2293"/>
                    </a:cubicBezTo>
                    <a:cubicBezTo>
                      <a:pt x="298" y="2293"/>
                      <a:pt x="309" y="2290"/>
                      <a:pt x="319" y="2284"/>
                    </a:cubicBezTo>
                    <a:cubicBezTo>
                      <a:pt x="346" y="2266"/>
                      <a:pt x="353" y="2230"/>
                      <a:pt x="336" y="2203"/>
                    </a:cubicBezTo>
                    <a:cubicBezTo>
                      <a:pt x="168" y="1948"/>
                      <a:pt x="93" y="1639"/>
                      <a:pt x="122" y="1333"/>
                    </a:cubicBezTo>
                    <a:cubicBezTo>
                      <a:pt x="152" y="1024"/>
                      <a:pt x="291" y="732"/>
                      <a:pt x="511" y="511"/>
                    </a:cubicBezTo>
                    <a:cubicBezTo>
                      <a:pt x="766" y="256"/>
                      <a:pt x="1105" y="116"/>
                      <a:pt x="1465" y="116"/>
                    </a:cubicBezTo>
                    <a:cubicBezTo>
                      <a:pt x="1825" y="116"/>
                      <a:pt x="2164" y="256"/>
                      <a:pt x="2419" y="511"/>
                    </a:cubicBezTo>
                    <a:cubicBezTo>
                      <a:pt x="2647" y="739"/>
                      <a:pt x="2786" y="1042"/>
                      <a:pt x="2810" y="1363"/>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7" name="Google Shape;487;p36">
                <a:extLst>
                  <a:ext uri="{FF2B5EF4-FFF2-40B4-BE49-F238E27FC236}">
                    <a16:creationId xmlns:a16="http://schemas.microsoft.com/office/drawing/2014/main" id="{5B27EF26-FD54-4ACA-C94B-10CC9BCFA2E7}"/>
                  </a:ext>
                </a:extLst>
              </p:cNvPr>
              <p:cNvSpPr/>
              <p:nvPr/>
            </p:nvSpPr>
            <p:spPr>
              <a:xfrm>
                <a:off x="5403747" y="1767576"/>
                <a:ext cx="118242" cy="63298"/>
              </a:xfrm>
              <a:custGeom>
                <a:avLst/>
                <a:gdLst/>
                <a:ahLst/>
                <a:cxnLst/>
                <a:rect l="l" t="t" r="r" b="b"/>
                <a:pathLst>
                  <a:path w="1033" h="553" extrusionOk="0">
                    <a:moveTo>
                      <a:pt x="127" y="46"/>
                    </a:moveTo>
                    <a:cubicBezTo>
                      <a:pt x="118" y="37"/>
                      <a:pt x="110" y="28"/>
                      <a:pt x="100" y="18"/>
                    </a:cubicBezTo>
                    <a:cubicBezTo>
                      <a:pt x="78" y="-5"/>
                      <a:pt x="42" y="-6"/>
                      <a:pt x="18" y="16"/>
                    </a:cubicBezTo>
                    <a:cubicBezTo>
                      <a:pt x="-5" y="38"/>
                      <a:pt x="-6" y="75"/>
                      <a:pt x="16" y="98"/>
                    </a:cubicBezTo>
                    <a:cubicBezTo>
                      <a:pt x="26" y="109"/>
                      <a:pt x="36" y="119"/>
                      <a:pt x="45" y="128"/>
                    </a:cubicBezTo>
                    <a:cubicBezTo>
                      <a:pt x="293" y="376"/>
                      <a:pt x="622" y="527"/>
                      <a:pt x="971" y="553"/>
                    </a:cubicBezTo>
                    <a:cubicBezTo>
                      <a:pt x="972" y="553"/>
                      <a:pt x="974" y="553"/>
                      <a:pt x="975" y="553"/>
                    </a:cubicBezTo>
                    <a:cubicBezTo>
                      <a:pt x="1005" y="553"/>
                      <a:pt x="1031" y="530"/>
                      <a:pt x="1033" y="499"/>
                    </a:cubicBezTo>
                    <a:cubicBezTo>
                      <a:pt x="1035" y="467"/>
                      <a:pt x="1011" y="440"/>
                      <a:pt x="979" y="437"/>
                    </a:cubicBezTo>
                    <a:cubicBezTo>
                      <a:pt x="658" y="413"/>
                      <a:pt x="355" y="274"/>
                      <a:pt x="127" y="46"/>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8" name="Google Shape;488;p36">
                <a:extLst>
                  <a:ext uri="{FF2B5EF4-FFF2-40B4-BE49-F238E27FC236}">
                    <a16:creationId xmlns:a16="http://schemas.microsoft.com/office/drawing/2014/main" id="{46708AE9-3988-1BC0-1C54-F417874FF2BC}"/>
                  </a:ext>
                </a:extLst>
              </p:cNvPr>
              <p:cNvSpPr/>
              <p:nvPr/>
            </p:nvSpPr>
            <p:spPr>
              <a:xfrm>
                <a:off x="5667585" y="1497557"/>
                <a:ext cx="83216" cy="171465"/>
              </a:xfrm>
              <a:custGeom>
                <a:avLst/>
                <a:gdLst/>
                <a:ahLst/>
                <a:cxnLst/>
                <a:rect l="l" t="t" r="r" b="b"/>
                <a:pathLst>
                  <a:path w="727" h="1498" extrusionOk="0">
                    <a:moveTo>
                      <a:pt x="74" y="153"/>
                    </a:moveTo>
                    <a:cubicBezTo>
                      <a:pt x="418" y="497"/>
                      <a:pt x="609" y="954"/>
                      <a:pt x="611" y="1440"/>
                    </a:cubicBezTo>
                    <a:cubicBezTo>
                      <a:pt x="612" y="1472"/>
                      <a:pt x="638" y="1498"/>
                      <a:pt x="669" y="1498"/>
                    </a:cubicBezTo>
                    <a:lnTo>
                      <a:pt x="670" y="1498"/>
                    </a:lnTo>
                    <a:cubicBezTo>
                      <a:pt x="702" y="1498"/>
                      <a:pt x="728" y="1472"/>
                      <a:pt x="727" y="1440"/>
                    </a:cubicBezTo>
                    <a:cubicBezTo>
                      <a:pt x="724" y="923"/>
                      <a:pt x="521" y="437"/>
                      <a:pt x="156" y="71"/>
                    </a:cubicBezTo>
                    <a:cubicBezTo>
                      <a:pt x="138" y="53"/>
                      <a:pt x="119" y="35"/>
                      <a:pt x="97" y="15"/>
                    </a:cubicBezTo>
                    <a:cubicBezTo>
                      <a:pt x="73" y="-7"/>
                      <a:pt x="37" y="-5"/>
                      <a:pt x="15" y="18"/>
                    </a:cubicBezTo>
                    <a:cubicBezTo>
                      <a:pt x="-7" y="42"/>
                      <a:pt x="-5" y="78"/>
                      <a:pt x="18" y="100"/>
                    </a:cubicBezTo>
                    <a:cubicBezTo>
                      <a:pt x="39" y="119"/>
                      <a:pt x="57" y="136"/>
                      <a:pt x="74" y="153"/>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9" name="Google Shape;489;p36">
                <a:extLst>
                  <a:ext uri="{FF2B5EF4-FFF2-40B4-BE49-F238E27FC236}">
                    <a16:creationId xmlns:a16="http://schemas.microsoft.com/office/drawing/2014/main" id="{DAA5077A-C50C-9DDF-88BE-61603435636A}"/>
                  </a:ext>
                </a:extLst>
              </p:cNvPr>
              <p:cNvSpPr/>
              <p:nvPr/>
            </p:nvSpPr>
            <p:spPr>
              <a:xfrm>
                <a:off x="5304049" y="1440325"/>
                <a:ext cx="354498" cy="446633"/>
              </a:xfrm>
              <a:custGeom>
                <a:avLst/>
                <a:gdLst/>
                <a:ahLst/>
                <a:cxnLst/>
                <a:rect l="l" t="t" r="r" b="b"/>
                <a:pathLst>
                  <a:path w="3097" h="3902" extrusionOk="0">
                    <a:moveTo>
                      <a:pt x="1941" y="3786"/>
                    </a:moveTo>
                    <a:cubicBezTo>
                      <a:pt x="1455" y="3784"/>
                      <a:pt x="998" y="3593"/>
                      <a:pt x="654" y="3249"/>
                    </a:cubicBezTo>
                    <a:cubicBezTo>
                      <a:pt x="307" y="2902"/>
                      <a:pt x="116" y="2441"/>
                      <a:pt x="116" y="1951"/>
                    </a:cubicBezTo>
                    <a:cubicBezTo>
                      <a:pt x="116" y="1461"/>
                      <a:pt x="307" y="1000"/>
                      <a:pt x="654" y="653"/>
                    </a:cubicBezTo>
                    <a:cubicBezTo>
                      <a:pt x="961" y="346"/>
                      <a:pt x="1369" y="157"/>
                      <a:pt x="1801" y="122"/>
                    </a:cubicBezTo>
                    <a:cubicBezTo>
                      <a:pt x="2229" y="87"/>
                      <a:pt x="2657" y="203"/>
                      <a:pt x="3006" y="448"/>
                    </a:cubicBezTo>
                    <a:cubicBezTo>
                      <a:pt x="3032" y="466"/>
                      <a:pt x="3068" y="460"/>
                      <a:pt x="3087" y="434"/>
                    </a:cubicBezTo>
                    <a:cubicBezTo>
                      <a:pt x="3105" y="407"/>
                      <a:pt x="3099" y="371"/>
                      <a:pt x="3072" y="353"/>
                    </a:cubicBezTo>
                    <a:cubicBezTo>
                      <a:pt x="2701" y="92"/>
                      <a:pt x="2247" y="-30"/>
                      <a:pt x="1792" y="6"/>
                    </a:cubicBezTo>
                    <a:cubicBezTo>
                      <a:pt x="1332" y="44"/>
                      <a:pt x="899" y="244"/>
                      <a:pt x="572" y="571"/>
                    </a:cubicBezTo>
                    <a:cubicBezTo>
                      <a:pt x="203" y="940"/>
                      <a:pt x="0" y="1430"/>
                      <a:pt x="0" y="1951"/>
                    </a:cubicBezTo>
                    <a:cubicBezTo>
                      <a:pt x="0" y="2472"/>
                      <a:pt x="203" y="2962"/>
                      <a:pt x="572" y="3331"/>
                    </a:cubicBezTo>
                    <a:cubicBezTo>
                      <a:pt x="938" y="3696"/>
                      <a:pt x="1424" y="3899"/>
                      <a:pt x="1940" y="3902"/>
                    </a:cubicBezTo>
                    <a:lnTo>
                      <a:pt x="1941" y="3902"/>
                    </a:lnTo>
                    <a:cubicBezTo>
                      <a:pt x="1973" y="3902"/>
                      <a:pt x="1999" y="3877"/>
                      <a:pt x="1999" y="3845"/>
                    </a:cubicBezTo>
                    <a:cubicBezTo>
                      <a:pt x="1999" y="3813"/>
                      <a:pt x="1973" y="3787"/>
                      <a:pt x="1941" y="3786"/>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grpSp>
        <p:cxnSp>
          <p:nvCxnSpPr>
            <p:cNvPr id="490" name="Google Shape;490;p36">
              <a:extLst>
                <a:ext uri="{FF2B5EF4-FFF2-40B4-BE49-F238E27FC236}">
                  <a16:creationId xmlns:a16="http://schemas.microsoft.com/office/drawing/2014/main" id="{D8DC5507-8582-F08C-FDBE-2AAB81326D8C}"/>
                </a:ext>
              </a:extLst>
            </p:cNvPr>
            <p:cNvCxnSpPr>
              <a:stCxn id="479" idx="3"/>
              <a:endCxn id="482" idx="1"/>
            </p:cNvCxnSpPr>
            <p:nvPr/>
          </p:nvCxnSpPr>
          <p:spPr>
            <a:xfrm flipV="1">
              <a:off x="4067522" y="1155550"/>
              <a:ext cx="64510" cy="1455526"/>
            </a:xfrm>
            <a:prstGeom prst="bentConnector3">
              <a:avLst>
                <a:gd name="adj1" fmla="val 50000"/>
              </a:avLst>
            </a:prstGeom>
            <a:noFill/>
            <a:ln w="9525" cap="flat" cmpd="sng">
              <a:solidFill>
                <a:schemeClr val="dk2"/>
              </a:solidFill>
              <a:prstDash val="dash"/>
              <a:round/>
              <a:headEnd type="none" w="med" len="med"/>
              <a:tailEnd type="none" w="med" len="med"/>
            </a:ln>
          </p:spPr>
        </p:cxnSp>
        <p:pic>
          <p:nvPicPr>
            <p:cNvPr id="491" name="Google Shape;491;p36">
              <a:extLst>
                <a:ext uri="{FF2B5EF4-FFF2-40B4-BE49-F238E27FC236}">
                  <a16:creationId xmlns:a16="http://schemas.microsoft.com/office/drawing/2014/main" id="{7C49EB27-9B0B-7ED5-C751-8078B037EFEF}"/>
                </a:ext>
              </a:extLst>
            </p:cNvPr>
            <p:cNvPicPr preferRelativeResize="0"/>
            <p:nvPr/>
          </p:nvPicPr>
          <p:blipFill>
            <a:blip r:embed="rId5">
              <a:alphaModFix/>
            </a:blip>
            <a:stretch>
              <a:fillRect/>
            </a:stretch>
          </p:blipFill>
          <p:spPr>
            <a:xfrm>
              <a:off x="6877175" y="2161288"/>
              <a:ext cx="628319" cy="628300"/>
            </a:xfrm>
            <a:prstGeom prst="rect">
              <a:avLst/>
            </a:prstGeom>
            <a:noFill/>
            <a:ln>
              <a:noFill/>
            </a:ln>
            <a:effectLst>
              <a:outerShdw blurRad="57150" dist="19050" dir="5400000" algn="bl" rotWithShape="0">
                <a:schemeClr val="accent4"/>
              </a:outerShdw>
            </a:effectLst>
          </p:spPr>
        </p:pic>
        <p:grpSp>
          <p:nvGrpSpPr>
            <p:cNvPr id="492" name="Google Shape;492;p36">
              <a:extLst>
                <a:ext uri="{FF2B5EF4-FFF2-40B4-BE49-F238E27FC236}">
                  <a16:creationId xmlns:a16="http://schemas.microsoft.com/office/drawing/2014/main" id="{BD126C9A-EFDA-BC02-126F-C07BE9BDA03C}"/>
                </a:ext>
              </a:extLst>
            </p:cNvPr>
            <p:cNvGrpSpPr/>
            <p:nvPr/>
          </p:nvGrpSpPr>
          <p:grpSpPr>
            <a:xfrm>
              <a:off x="6964850" y="2249258"/>
              <a:ext cx="453392" cy="452357"/>
              <a:chOff x="2108113" y="1440783"/>
              <a:chExt cx="453392" cy="452357"/>
            </a:xfrm>
          </p:grpSpPr>
          <p:sp>
            <p:nvSpPr>
              <p:cNvPr id="493" name="Google Shape;493;p36">
                <a:extLst>
                  <a:ext uri="{FF2B5EF4-FFF2-40B4-BE49-F238E27FC236}">
                    <a16:creationId xmlns:a16="http://schemas.microsoft.com/office/drawing/2014/main" id="{DE49372A-35B1-5D35-2273-179F4FBC0E41}"/>
                  </a:ext>
                </a:extLst>
              </p:cNvPr>
              <p:cNvSpPr/>
              <p:nvPr/>
            </p:nvSpPr>
            <p:spPr>
              <a:xfrm>
                <a:off x="2108113" y="1512208"/>
                <a:ext cx="145485" cy="139415"/>
              </a:xfrm>
              <a:custGeom>
                <a:avLst/>
                <a:gdLst/>
                <a:ahLst/>
                <a:cxnLst/>
                <a:rect l="l" t="t" r="r" b="b"/>
                <a:pathLst>
                  <a:path w="1271" h="1218" extrusionOk="0">
                    <a:moveTo>
                      <a:pt x="891" y="793"/>
                    </a:moveTo>
                    <a:lnTo>
                      <a:pt x="941" y="1085"/>
                    </a:lnTo>
                    <a:lnTo>
                      <a:pt x="679" y="947"/>
                    </a:lnTo>
                    <a:cubicBezTo>
                      <a:pt x="665" y="940"/>
                      <a:pt x="650" y="936"/>
                      <a:pt x="635" y="936"/>
                    </a:cubicBezTo>
                    <a:cubicBezTo>
                      <a:pt x="620" y="936"/>
                      <a:pt x="605" y="940"/>
                      <a:pt x="591" y="947"/>
                    </a:cubicBezTo>
                    <a:lnTo>
                      <a:pt x="329" y="1085"/>
                    </a:lnTo>
                    <a:lnTo>
                      <a:pt x="379" y="793"/>
                    </a:lnTo>
                    <a:cubicBezTo>
                      <a:pt x="384" y="762"/>
                      <a:pt x="374" y="731"/>
                      <a:pt x="352" y="709"/>
                    </a:cubicBezTo>
                    <a:lnTo>
                      <a:pt x="140" y="502"/>
                    </a:lnTo>
                    <a:lnTo>
                      <a:pt x="433" y="460"/>
                    </a:lnTo>
                    <a:cubicBezTo>
                      <a:pt x="464" y="455"/>
                      <a:pt x="490" y="436"/>
                      <a:pt x="504" y="408"/>
                    </a:cubicBezTo>
                    <a:lnTo>
                      <a:pt x="635" y="142"/>
                    </a:lnTo>
                    <a:lnTo>
                      <a:pt x="766" y="408"/>
                    </a:lnTo>
                    <a:cubicBezTo>
                      <a:pt x="780" y="436"/>
                      <a:pt x="807" y="455"/>
                      <a:pt x="837" y="460"/>
                    </a:cubicBezTo>
                    <a:lnTo>
                      <a:pt x="1131" y="502"/>
                    </a:lnTo>
                    <a:lnTo>
                      <a:pt x="919" y="709"/>
                    </a:lnTo>
                    <a:cubicBezTo>
                      <a:pt x="896" y="731"/>
                      <a:pt x="886" y="762"/>
                      <a:pt x="891" y="793"/>
                    </a:cubicBezTo>
                    <a:moveTo>
                      <a:pt x="1007" y="784"/>
                    </a:moveTo>
                    <a:lnTo>
                      <a:pt x="1242" y="555"/>
                    </a:lnTo>
                    <a:cubicBezTo>
                      <a:pt x="1268" y="530"/>
                      <a:pt x="1277" y="493"/>
                      <a:pt x="1266" y="458"/>
                    </a:cubicBezTo>
                    <a:cubicBezTo>
                      <a:pt x="1255" y="424"/>
                      <a:pt x="1226" y="399"/>
                      <a:pt x="1190" y="394"/>
                    </a:cubicBezTo>
                    <a:lnTo>
                      <a:pt x="865" y="347"/>
                    </a:lnTo>
                    <a:lnTo>
                      <a:pt x="720" y="53"/>
                    </a:lnTo>
                    <a:cubicBezTo>
                      <a:pt x="704" y="20"/>
                      <a:pt x="671" y="0"/>
                      <a:pt x="635" y="0"/>
                    </a:cubicBezTo>
                    <a:lnTo>
                      <a:pt x="635" y="0"/>
                    </a:lnTo>
                    <a:cubicBezTo>
                      <a:pt x="599" y="0"/>
                      <a:pt x="567" y="20"/>
                      <a:pt x="551" y="53"/>
                    </a:cubicBezTo>
                    <a:lnTo>
                      <a:pt x="405" y="347"/>
                    </a:lnTo>
                    <a:lnTo>
                      <a:pt x="81" y="394"/>
                    </a:lnTo>
                    <a:cubicBezTo>
                      <a:pt x="45" y="399"/>
                      <a:pt x="16" y="424"/>
                      <a:pt x="5" y="458"/>
                    </a:cubicBezTo>
                    <a:cubicBezTo>
                      <a:pt x="-7" y="493"/>
                      <a:pt x="2" y="530"/>
                      <a:pt x="28" y="555"/>
                    </a:cubicBezTo>
                    <a:lnTo>
                      <a:pt x="263" y="784"/>
                    </a:lnTo>
                    <a:lnTo>
                      <a:pt x="208" y="1108"/>
                    </a:lnTo>
                    <a:cubicBezTo>
                      <a:pt x="202" y="1143"/>
                      <a:pt x="216" y="1179"/>
                      <a:pt x="245" y="1200"/>
                    </a:cubicBezTo>
                    <a:cubicBezTo>
                      <a:pt x="262" y="1212"/>
                      <a:pt x="281" y="1218"/>
                      <a:pt x="301" y="1218"/>
                    </a:cubicBezTo>
                    <a:cubicBezTo>
                      <a:pt x="316" y="1218"/>
                      <a:pt x="331" y="1214"/>
                      <a:pt x="345" y="1207"/>
                    </a:cubicBezTo>
                    <a:lnTo>
                      <a:pt x="635" y="1054"/>
                    </a:lnTo>
                    <a:lnTo>
                      <a:pt x="926" y="1207"/>
                    </a:lnTo>
                    <a:cubicBezTo>
                      <a:pt x="958" y="1224"/>
                      <a:pt x="996" y="1221"/>
                      <a:pt x="1025" y="1200"/>
                    </a:cubicBezTo>
                    <a:cubicBezTo>
                      <a:pt x="1054" y="1179"/>
                      <a:pt x="1069" y="1143"/>
                      <a:pt x="1063" y="1108"/>
                    </a:cubicBezTo>
                    <a:lnTo>
                      <a:pt x="1007" y="784"/>
                    </a:ln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94" name="Google Shape;494;p36">
                <a:extLst>
                  <a:ext uri="{FF2B5EF4-FFF2-40B4-BE49-F238E27FC236}">
                    <a16:creationId xmlns:a16="http://schemas.microsoft.com/office/drawing/2014/main" id="{9C580EAE-DC05-1120-9577-3B6A144B0FE5}"/>
                  </a:ext>
                </a:extLst>
              </p:cNvPr>
              <p:cNvSpPr/>
              <p:nvPr/>
            </p:nvSpPr>
            <p:spPr>
              <a:xfrm>
                <a:off x="2415905" y="1512208"/>
                <a:ext cx="145599" cy="139415"/>
              </a:xfrm>
              <a:custGeom>
                <a:avLst/>
                <a:gdLst/>
                <a:ahLst/>
                <a:cxnLst/>
                <a:rect l="l" t="t" r="r" b="b"/>
                <a:pathLst>
                  <a:path w="1272" h="1218" extrusionOk="0">
                    <a:moveTo>
                      <a:pt x="919" y="709"/>
                    </a:moveTo>
                    <a:cubicBezTo>
                      <a:pt x="897" y="731"/>
                      <a:pt x="887" y="762"/>
                      <a:pt x="892" y="793"/>
                    </a:cubicBezTo>
                    <a:lnTo>
                      <a:pt x="942" y="1085"/>
                    </a:lnTo>
                    <a:lnTo>
                      <a:pt x="680" y="947"/>
                    </a:lnTo>
                    <a:cubicBezTo>
                      <a:pt x="652" y="932"/>
                      <a:pt x="619" y="932"/>
                      <a:pt x="592" y="947"/>
                    </a:cubicBezTo>
                    <a:lnTo>
                      <a:pt x="330" y="1085"/>
                    </a:lnTo>
                    <a:lnTo>
                      <a:pt x="380" y="793"/>
                    </a:lnTo>
                    <a:cubicBezTo>
                      <a:pt x="385" y="762"/>
                      <a:pt x="375" y="731"/>
                      <a:pt x="353" y="709"/>
                    </a:cubicBezTo>
                    <a:lnTo>
                      <a:pt x="140" y="502"/>
                    </a:lnTo>
                    <a:lnTo>
                      <a:pt x="434" y="460"/>
                    </a:lnTo>
                    <a:cubicBezTo>
                      <a:pt x="464" y="455"/>
                      <a:pt x="491" y="436"/>
                      <a:pt x="505" y="408"/>
                    </a:cubicBezTo>
                    <a:lnTo>
                      <a:pt x="636" y="142"/>
                    </a:lnTo>
                    <a:lnTo>
                      <a:pt x="767" y="408"/>
                    </a:lnTo>
                    <a:cubicBezTo>
                      <a:pt x="781" y="436"/>
                      <a:pt x="807" y="455"/>
                      <a:pt x="838" y="460"/>
                    </a:cubicBezTo>
                    <a:lnTo>
                      <a:pt x="1131" y="502"/>
                    </a:lnTo>
                    <a:lnTo>
                      <a:pt x="919" y="709"/>
                    </a:lnTo>
                    <a:moveTo>
                      <a:pt x="1267" y="458"/>
                    </a:moveTo>
                    <a:cubicBezTo>
                      <a:pt x="1255" y="424"/>
                      <a:pt x="1226" y="399"/>
                      <a:pt x="1190" y="394"/>
                    </a:cubicBezTo>
                    <a:lnTo>
                      <a:pt x="866" y="347"/>
                    </a:lnTo>
                    <a:lnTo>
                      <a:pt x="720" y="53"/>
                    </a:lnTo>
                    <a:cubicBezTo>
                      <a:pt x="704" y="20"/>
                      <a:pt x="672" y="0"/>
                      <a:pt x="636" y="0"/>
                    </a:cubicBezTo>
                    <a:cubicBezTo>
                      <a:pt x="600" y="0"/>
                      <a:pt x="567" y="20"/>
                      <a:pt x="551" y="53"/>
                    </a:cubicBezTo>
                    <a:lnTo>
                      <a:pt x="406" y="347"/>
                    </a:lnTo>
                    <a:lnTo>
                      <a:pt x="81" y="394"/>
                    </a:lnTo>
                    <a:cubicBezTo>
                      <a:pt x="45" y="399"/>
                      <a:pt x="16" y="424"/>
                      <a:pt x="5" y="458"/>
                    </a:cubicBezTo>
                    <a:cubicBezTo>
                      <a:pt x="-6" y="493"/>
                      <a:pt x="3" y="530"/>
                      <a:pt x="29" y="555"/>
                    </a:cubicBezTo>
                    <a:lnTo>
                      <a:pt x="264" y="784"/>
                    </a:lnTo>
                    <a:lnTo>
                      <a:pt x="208" y="1108"/>
                    </a:lnTo>
                    <a:cubicBezTo>
                      <a:pt x="202" y="1143"/>
                      <a:pt x="217" y="1179"/>
                      <a:pt x="246" y="1200"/>
                    </a:cubicBezTo>
                    <a:cubicBezTo>
                      <a:pt x="275" y="1221"/>
                      <a:pt x="313" y="1224"/>
                      <a:pt x="345" y="1207"/>
                    </a:cubicBezTo>
                    <a:lnTo>
                      <a:pt x="636" y="1054"/>
                    </a:lnTo>
                    <a:lnTo>
                      <a:pt x="926" y="1207"/>
                    </a:lnTo>
                    <a:cubicBezTo>
                      <a:pt x="940" y="1214"/>
                      <a:pt x="955" y="1218"/>
                      <a:pt x="970" y="1218"/>
                    </a:cubicBezTo>
                    <a:cubicBezTo>
                      <a:pt x="990" y="1218"/>
                      <a:pt x="1009" y="1212"/>
                      <a:pt x="1026" y="1200"/>
                    </a:cubicBezTo>
                    <a:cubicBezTo>
                      <a:pt x="1055" y="1179"/>
                      <a:pt x="1069" y="1143"/>
                      <a:pt x="1063" y="1108"/>
                    </a:cubicBezTo>
                    <a:lnTo>
                      <a:pt x="1008" y="784"/>
                    </a:lnTo>
                    <a:lnTo>
                      <a:pt x="1243" y="555"/>
                    </a:lnTo>
                    <a:cubicBezTo>
                      <a:pt x="1269" y="530"/>
                      <a:pt x="1278" y="493"/>
                      <a:pt x="1267" y="458"/>
                    </a:cubicBez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95" name="Google Shape;495;p36">
                <a:extLst>
                  <a:ext uri="{FF2B5EF4-FFF2-40B4-BE49-F238E27FC236}">
                    <a16:creationId xmlns:a16="http://schemas.microsoft.com/office/drawing/2014/main" id="{FDD8DB27-E12D-9E89-2F34-A1B42FA7DF69}"/>
                  </a:ext>
                </a:extLst>
              </p:cNvPr>
              <p:cNvSpPr/>
              <p:nvPr/>
            </p:nvSpPr>
            <p:spPr>
              <a:xfrm>
                <a:off x="2242150" y="1658034"/>
                <a:ext cx="209013" cy="235106"/>
              </a:xfrm>
              <a:custGeom>
                <a:avLst/>
                <a:gdLst/>
                <a:ahLst/>
                <a:cxnLst/>
                <a:rect l="l" t="t" r="r" b="b"/>
                <a:pathLst>
                  <a:path w="1826" h="2054" extrusionOk="0">
                    <a:moveTo>
                      <a:pt x="1801" y="1649"/>
                    </a:moveTo>
                    <a:cubicBezTo>
                      <a:pt x="1775" y="1631"/>
                      <a:pt x="1739" y="1638"/>
                      <a:pt x="1721" y="1664"/>
                    </a:cubicBezTo>
                    <a:cubicBezTo>
                      <a:pt x="1602" y="1836"/>
                      <a:pt x="1408" y="1938"/>
                      <a:pt x="1200" y="1938"/>
                    </a:cubicBezTo>
                    <a:cubicBezTo>
                      <a:pt x="898" y="1938"/>
                      <a:pt x="637" y="1723"/>
                      <a:pt x="580" y="1427"/>
                    </a:cubicBezTo>
                    <a:lnTo>
                      <a:pt x="545" y="1248"/>
                    </a:lnTo>
                    <a:cubicBezTo>
                      <a:pt x="541" y="1230"/>
                      <a:pt x="535" y="1213"/>
                      <a:pt x="525" y="1197"/>
                    </a:cubicBezTo>
                    <a:lnTo>
                      <a:pt x="132" y="544"/>
                    </a:lnTo>
                    <a:cubicBezTo>
                      <a:pt x="105" y="499"/>
                      <a:pt x="112" y="443"/>
                      <a:pt x="150" y="406"/>
                    </a:cubicBezTo>
                    <a:cubicBezTo>
                      <a:pt x="172" y="385"/>
                      <a:pt x="200" y="373"/>
                      <a:pt x="231" y="374"/>
                    </a:cubicBezTo>
                    <a:cubicBezTo>
                      <a:pt x="262" y="375"/>
                      <a:pt x="290" y="388"/>
                      <a:pt x="311" y="410"/>
                    </a:cubicBezTo>
                    <a:lnTo>
                      <a:pt x="573" y="696"/>
                    </a:lnTo>
                    <a:cubicBezTo>
                      <a:pt x="594" y="719"/>
                      <a:pt x="626" y="727"/>
                      <a:pt x="655" y="715"/>
                    </a:cubicBezTo>
                    <a:cubicBezTo>
                      <a:pt x="684" y="704"/>
                      <a:pt x="703" y="677"/>
                      <a:pt x="703" y="646"/>
                    </a:cubicBezTo>
                    <a:lnTo>
                      <a:pt x="703" y="58"/>
                    </a:lnTo>
                    <a:cubicBezTo>
                      <a:pt x="703" y="26"/>
                      <a:pt x="677" y="0"/>
                      <a:pt x="645" y="0"/>
                    </a:cubicBezTo>
                    <a:cubicBezTo>
                      <a:pt x="613" y="0"/>
                      <a:pt x="587" y="26"/>
                      <a:pt x="587" y="58"/>
                    </a:cubicBezTo>
                    <a:lnTo>
                      <a:pt x="587" y="540"/>
                    </a:lnTo>
                    <a:lnTo>
                      <a:pt x="396" y="332"/>
                    </a:lnTo>
                    <a:cubicBezTo>
                      <a:pt x="354" y="286"/>
                      <a:pt x="297" y="260"/>
                      <a:pt x="234" y="258"/>
                    </a:cubicBezTo>
                    <a:cubicBezTo>
                      <a:pt x="172" y="257"/>
                      <a:pt x="113" y="280"/>
                      <a:pt x="69" y="324"/>
                    </a:cubicBezTo>
                    <a:cubicBezTo>
                      <a:pt x="-7" y="398"/>
                      <a:pt x="-22" y="513"/>
                      <a:pt x="33" y="604"/>
                    </a:cubicBezTo>
                    <a:lnTo>
                      <a:pt x="426" y="1257"/>
                    </a:lnTo>
                    <a:cubicBezTo>
                      <a:pt x="429" y="1261"/>
                      <a:pt x="430" y="1265"/>
                      <a:pt x="431" y="1270"/>
                    </a:cubicBezTo>
                    <a:lnTo>
                      <a:pt x="466" y="1449"/>
                    </a:lnTo>
                    <a:cubicBezTo>
                      <a:pt x="534" y="1799"/>
                      <a:pt x="843" y="2054"/>
                      <a:pt x="1200" y="2054"/>
                    </a:cubicBezTo>
                    <a:cubicBezTo>
                      <a:pt x="1446" y="2054"/>
                      <a:pt x="1676" y="1932"/>
                      <a:pt x="1816" y="1729"/>
                    </a:cubicBezTo>
                    <a:cubicBezTo>
                      <a:pt x="1834" y="1703"/>
                      <a:pt x="1827" y="1667"/>
                      <a:pt x="1801" y="1649"/>
                    </a:cubicBez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96" name="Google Shape;496;p36">
                <a:extLst>
                  <a:ext uri="{FF2B5EF4-FFF2-40B4-BE49-F238E27FC236}">
                    <a16:creationId xmlns:a16="http://schemas.microsoft.com/office/drawing/2014/main" id="{EE14E040-BF09-BE73-C6B9-AF4F22742F40}"/>
                  </a:ext>
                </a:extLst>
              </p:cNvPr>
              <p:cNvSpPr/>
              <p:nvPr/>
            </p:nvSpPr>
            <p:spPr>
              <a:xfrm>
                <a:off x="2236999" y="1440783"/>
                <a:ext cx="228014" cy="392377"/>
              </a:xfrm>
              <a:custGeom>
                <a:avLst/>
                <a:gdLst/>
                <a:ahLst/>
                <a:cxnLst/>
                <a:rect l="l" t="t" r="r" b="b"/>
                <a:pathLst>
                  <a:path w="1992" h="3428" extrusionOk="0">
                    <a:moveTo>
                      <a:pt x="1779" y="2016"/>
                    </a:moveTo>
                    <a:cubicBezTo>
                      <a:pt x="1738" y="2016"/>
                      <a:pt x="1700" y="2027"/>
                      <a:pt x="1668" y="2047"/>
                    </a:cubicBezTo>
                    <a:cubicBezTo>
                      <a:pt x="1638" y="1965"/>
                      <a:pt x="1560" y="1907"/>
                      <a:pt x="1468" y="1907"/>
                    </a:cubicBezTo>
                    <a:cubicBezTo>
                      <a:pt x="1424" y="1907"/>
                      <a:pt x="1383" y="1920"/>
                      <a:pt x="1350" y="1942"/>
                    </a:cubicBezTo>
                    <a:cubicBezTo>
                      <a:pt x="1316" y="1870"/>
                      <a:pt x="1242" y="1820"/>
                      <a:pt x="1157" y="1820"/>
                    </a:cubicBezTo>
                    <a:cubicBezTo>
                      <a:pt x="1121" y="1820"/>
                      <a:pt x="1088" y="1828"/>
                      <a:pt x="1059" y="1843"/>
                    </a:cubicBezTo>
                    <a:lnTo>
                      <a:pt x="1059" y="1509"/>
                    </a:lnTo>
                    <a:lnTo>
                      <a:pt x="1258" y="1614"/>
                    </a:lnTo>
                    <a:cubicBezTo>
                      <a:pt x="1274" y="1623"/>
                      <a:pt x="1292" y="1627"/>
                      <a:pt x="1309" y="1627"/>
                    </a:cubicBezTo>
                    <a:cubicBezTo>
                      <a:pt x="1331" y="1627"/>
                      <a:pt x="1353" y="1620"/>
                      <a:pt x="1372" y="1606"/>
                    </a:cubicBezTo>
                    <a:cubicBezTo>
                      <a:pt x="1406" y="1582"/>
                      <a:pt x="1422" y="1541"/>
                      <a:pt x="1415" y="1501"/>
                    </a:cubicBezTo>
                    <a:lnTo>
                      <a:pt x="1337" y="1046"/>
                    </a:lnTo>
                    <a:lnTo>
                      <a:pt x="1388" y="997"/>
                    </a:lnTo>
                    <a:cubicBezTo>
                      <a:pt x="1410" y="975"/>
                      <a:pt x="1411" y="938"/>
                      <a:pt x="1389" y="915"/>
                    </a:cubicBezTo>
                    <a:cubicBezTo>
                      <a:pt x="1366" y="892"/>
                      <a:pt x="1330" y="892"/>
                      <a:pt x="1307" y="914"/>
                    </a:cubicBezTo>
                    <a:lnTo>
                      <a:pt x="1254" y="966"/>
                    </a:lnTo>
                    <a:cubicBezTo>
                      <a:pt x="1228" y="991"/>
                      <a:pt x="1217" y="1027"/>
                      <a:pt x="1223" y="1062"/>
                    </a:cubicBezTo>
                    <a:lnTo>
                      <a:pt x="1299" y="1505"/>
                    </a:lnTo>
                    <a:lnTo>
                      <a:pt x="1059" y="1379"/>
                    </a:lnTo>
                    <a:lnTo>
                      <a:pt x="1059" y="1303"/>
                    </a:lnTo>
                    <a:cubicBezTo>
                      <a:pt x="1059" y="1185"/>
                      <a:pt x="963" y="1089"/>
                      <a:pt x="846" y="1089"/>
                    </a:cubicBezTo>
                    <a:cubicBezTo>
                      <a:pt x="728" y="1089"/>
                      <a:pt x="632" y="1185"/>
                      <a:pt x="632" y="1303"/>
                    </a:cubicBezTo>
                    <a:lnTo>
                      <a:pt x="632" y="1384"/>
                    </a:lnTo>
                    <a:lnTo>
                      <a:pt x="402" y="1505"/>
                    </a:lnTo>
                    <a:lnTo>
                      <a:pt x="478" y="1062"/>
                    </a:lnTo>
                    <a:cubicBezTo>
                      <a:pt x="484" y="1027"/>
                      <a:pt x="472" y="991"/>
                      <a:pt x="447" y="966"/>
                    </a:cubicBezTo>
                    <a:lnTo>
                      <a:pt x="125" y="652"/>
                    </a:lnTo>
                    <a:lnTo>
                      <a:pt x="570" y="587"/>
                    </a:lnTo>
                    <a:cubicBezTo>
                      <a:pt x="605" y="582"/>
                      <a:pt x="635" y="560"/>
                      <a:pt x="651" y="528"/>
                    </a:cubicBezTo>
                    <a:lnTo>
                      <a:pt x="850" y="125"/>
                    </a:lnTo>
                    <a:lnTo>
                      <a:pt x="1049" y="528"/>
                    </a:lnTo>
                    <a:cubicBezTo>
                      <a:pt x="1065" y="560"/>
                      <a:pt x="1095" y="582"/>
                      <a:pt x="1131" y="587"/>
                    </a:cubicBezTo>
                    <a:lnTo>
                      <a:pt x="1576" y="652"/>
                    </a:lnTo>
                    <a:lnTo>
                      <a:pt x="1487" y="738"/>
                    </a:lnTo>
                    <a:cubicBezTo>
                      <a:pt x="1464" y="761"/>
                      <a:pt x="1464" y="797"/>
                      <a:pt x="1486" y="820"/>
                    </a:cubicBezTo>
                    <a:cubicBezTo>
                      <a:pt x="1508" y="843"/>
                      <a:pt x="1545" y="844"/>
                      <a:pt x="1568" y="821"/>
                    </a:cubicBezTo>
                    <a:lnTo>
                      <a:pt x="1667" y="724"/>
                    </a:lnTo>
                    <a:cubicBezTo>
                      <a:pt x="1697" y="695"/>
                      <a:pt x="1707" y="653"/>
                      <a:pt x="1695" y="613"/>
                    </a:cubicBezTo>
                    <a:cubicBezTo>
                      <a:pt x="1682" y="574"/>
                      <a:pt x="1648" y="546"/>
                      <a:pt x="1608" y="540"/>
                    </a:cubicBezTo>
                    <a:lnTo>
                      <a:pt x="1151" y="474"/>
                    </a:lnTo>
                    <a:lnTo>
                      <a:pt x="947" y="60"/>
                    </a:lnTo>
                    <a:cubicBezTo>
                      <a:pt x="929" y="23"/>
                      <a:pt x="892" y="0"/>
                      <a:pt x="850" y="0"/>
                    </a:cubicBezTo>
                    <a:cubicBezTo>
                      <a:pt x="809" y="0"/>
                      <a:pt x="772" y="23"/>
                      <a:pt x="753" y="60"/>
                    </a:cubicBezTo>
                    <a:lnTo>
                      <a:pt x="549" y="474"/>
                    </a:lnTo>
                    <a:lnTo>
                      <a:pt x="93" y="540"/>
                    </a:lnTo>
                    <a:cubicBezTo>
                      <a:pt x="52" y="546"/>
                      <a:pt x="19" y="574"/>
                      <a:pt x="6" y="613"/>
                    </a:cubicBezTo>
                    <a:cubicBezTo>
                      <a:pt x="-7" y="653"/>
                      <a:pt x="3" y="695"/>
                      <a:pt x="33" y="724"/>
                    </a:cubicBezTo>
                    <a:lnTo>
                      <a:pt x="363" y="1046"/>
                    </a:lnTo>
                    <a:lnTo>
                      <a:pt x="285" y="1501"/>
                    </a:lnTo>
                    <a:cubicBezTo>
                      <a:pt x="278" y="1541"/>
                      <a:pt x="295" y="1582"/>
                      <a:pt x="328" y="1606"/>
                    </a:cubicBezTo>
                    <a:cubicBezTo>
                      <a:pt x="347" y="1620"/>
                      <a:pt x="369" y="1627"/>
                      <a:pt x="392" y="1627"/>
                    </a:cubicBezTo>
                    <a:cubicBezTo>
                      <a:pt x="409" y="1627"/>
                      <a:pt x="426" y="1623"/>
                      <a:pt x="442" y="1614"/>
                    </a:cubicBezTo>
                    <a:lnTo>
                      <a:pt x="632" y="1514"/>
                    </a:lnTo>
                    <a:lnTo>
                      <a:pt x="632" y="1709"/>
                    </a:lnTo>
                    <a:cubicBezTo>
                      <a:pt x="632" y="1741"/>
                      <a:pt x="658" y="1767"/>
                      <a:pt x="690" y="1767"/>
                    </a:cubicBezTo>
                    <a:cubicBezTo>
                      <a:pt x="722" y="1767"/>
                      <a:pt x="748" y="1741"/>
                      <a:pt x="748" y="1709"/>
                    </a:cubicBezTo>
                    <a:lnTo>
                      <a:pt x="748" y="1303"/>
                    </a:lnTo>
                    <a:cubicBezTo>
                      <a:pt x="748" y="1249"/>
                      <a:pt x="792" y="1205"/>
                      <a:pt x="846" y="1205"/>
                    </a:cubicBezTo>
                    <a:cubicBezTo>
                      <a:pt x="899" y="1205"/>
                      <a:pt x="943" y="1249"/>
                      <a:pt x="943" y="1303"/>
                    </a:cubicBezTo>
                    <a:lnTo>
                      <a:pt x="943" y="2270"/>
                    </a:lnTo>
                    <a:cubicBezTo>
                      <a:pt x="943" y="2302"/>
                      <a:pt x="969" y="2328"/>
                      <a:pt x="1001" y="2328"/>
                    </a:cubicBezTo>
                    <a:cubicBezTo>
                      <a:pt x="1033" y="2328"/>
                      <a:pt x="1059" y="2302"/>
                      <a:pt x="1059" y="2270"/>
                    </a:cubicBezTo>
                    <a:lnTo>
                      <a:pt x="1059" y="2033"/>
                    </a:lnTo>
                    <a:cubicBezTo>
                      <a:pt x="1059" y="1979"/>
                      <a:pt x="1103" y="1935"/>
                      <a:pt x="1157" y="1935"/>
                    </a:cubicBezTo>
                    <a:cubicBezTo>
                      <a:pt x="1211" y="1935"/>
                      <a:pt x="1254" y="1979"/>
                      <a:pt x="1254" y="2033"/>
                    </a:cubicBezTo>
                    <a:lnTo>
                      <a:pt x="1254" y="2357"/>
                    </a:lnTo>
                    <a:cubicBezTo>
                      <a:pt x="1254" y="2389"/>
                      <a:pt x="1280" y="2415"/>
                      <a:pt x="1312" y="2415"/>
                    </a:cubicBezTo>
                    <a:cubicBezTo>
                      <a:pt x="1344" y="2415"/>
                      <a:pt x="1370" y="2389"/>
                      <a:pt x="1370" y="2357"/>
                    </a:cubicBezTo>
                    <a:lnTo>
                      <a:pt x="1370" y="2120"/>
                    </a:lnTo>
                    <a:cubicBezTo>
                      <a:pt x="1370" y="2066"/>
                      <a:pt x="1414" y="2022"/>
                      <a:pt x="1468" y="2022"/>
                    </a:cubicBezTo>
                    <a:cubicBezTo>
                      <a:pt x="1522" y="2022"/>
                      <a:pt x="1565" y="2066"/>
                      <a:pt x="1565" y="2120"/>
                    </a:cubicBezTo>
                    <a:lnTo>
                      <a:pt x="1565" y="2466"/>
                    </a:lnTo>
                    <a:cubicBezTo>
                      <a:pt x="1565" y="2498"/>
                      <a:pt x="1591" y="2524"/>
                      <a:pt x="1623" y="2524"/>
                    </a:cubicBezTo>
                    <a:cubicBezTo>
                      <a:pt x="1655" y="2524"/>
                      <a:pt x="1681" y="2498"/>
                      <a:pt x="1681" y="2466"/>
                    </a:cubicBezTo>
                    <a:lnTo>
                      <a:pt x="1681" y="2229"/>
                    </a:lnTo>
                    <a:cubicBezTo>
                      <a:pt x="1681" y="2175"/>
                      <a:pt x="1725" y="2131"/>
                      <a:pt x="1779" y="2131"/>
                    </a:cubicBezTo>
                    <a:cubicBezTo>
                      <a:pt x="1833" y="2131"/>
                      <a:pt x="1877" y="2175"/>
                      <a:pt x="1877" y="2229"/>
                    </a:cubicBezTo>
                    <a:lnTo>
                      <a:pt x="1877" y="3204"/>
                    </a:lnTo>
                    <a:cubicBezTo>
                      <a:pt x="1877" y="3255"/>
                      <a:pt x="1870" y="3306"/>
                      <a:pt x="1858" y="3356"/>
                    </a:cubicBezTo>
                    <a:cubicBezTo>
                      <a:pt x="1851" y="3387"/>
                      <a:pt x="1869" y="3418"/>
                      <a:pt x="1900" y="3426"/>
                    </a:cubicBezTo>
                    <a:cubicBezTo>
                      <a:pt x="1905" y="3427"/>
                      <a:pt x="1910" y="3428"/>
                      <a:pt x="1914" y="3428"/>
                    </a:cubicBezTo>
                    <a:cubicBezTo>
                      <a:pt x="1940" y="3428"/>
                      <a:pt x="1964" y="3410"/>
                      <a:pt x="1970" y="3384"/>
                    </a:cubicBezTo>
                    <a:cubicBezTo>
                      <a:pt x="1985" y="3325"/>
                      <a:pt x="1992" y="3265"/>
                      <a:pt x="1992" y="3204"/>
                    </a:cubicBezTo>
                    <a:lnTo>
                      <a:pt x="1992" y="2229"/>
                    </a:lnTo>
                    <a:cubicBezTo>
                      <a:pt x="1992" y="2112"/>
                      <a:pt x="1896" y="2016"/>
                      <a:pt x="1779" y="2016"/>
                    </a:cubicBez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grpSp>
        <p:cxnSp>
          <p:nvCxnSpPr>
            <p:cNvPr id="497" name="Google Shape;497;p36">
              <a:extLst>
                <a:ext uri="{FF2B5EF4-FFF2-40B4-BE49-F238E27FC236}">
                  <a16:creationId xmlns:a16="http://schemas.microsoft.com/office/drawing/2014/main" id="{F2D6D1BB-DF7A-B911-DD3A-858236AA7642}"/>
                </a:ext>
              </a:extLst>
            </p:cNvPr>
            <p:cNvCxnSpPr>
              <a:stCxn id="482" idx="3"/>
              <a:endCxn id="491" idx="1"/>
            </p:cNvCxnSpPr>
            <p:nvPr/>
          </p:nvCxnSpPr>
          <p:spPr>
            <a:xfrm>
              <a:off x="4760350" y="1155550"/>
              <a:ext cx="2116800" cy="1320000"/>
            </a:xfrm>
            <a:prstGeom prst="bentConnector3">
              <a:avLst>
                <a:gd name="adj1" fmla="val 50001"/>
              </a:avLst>
            </a:prstGeom>
            <a:noFill/>
            <a:ln w="9525" cap="flat" cmpd="sng">
              <a:solidFill>
                <a:schemeClr val="dk2"/>
              </a:solidFill>
              <a:prstDash val="dash"/>
              <a:round/>
              <a:headEnd type="none" w="med" len="med"/>
              <a:tailEnd type="none" w="med" len="med"/>
            </a:ln>
          </p:spPr>
        </p:cxnSp>
      </p:grpSp>
    </p:spTree>
    <p:extLst>
      <p:ext uri="{BB962C8B-B14F-4D97-AF65-F5344CB8AC3E}">
        <p14:creationId xmlns:p14="http://schemas.microsoft.com/office/powerpoint/2010/main" val="3224186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01">
          <a:extLst>
            <a:ext uri="{FF2B5EF4-FFF2-40B4-BE49-F238E27FC236}">
              <a16:creationId xmlns:a16="http://schemas.microsoft.com/office/drawing/2014/main" id="{BD64167A-4308-08D9-F0F4-CAEC1441FB7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4039748-E09D-2D30-D706-B1FF02ABAA6F}"/>
              </a:ext>
            </a:extLst>
          </p:cNvPr>
          <p:cNvPicPr>
            <a:picLocks noChangeAspect="1"/>
          </p:cNvPicPr>
          <p:nvPr/>
        </p:nvPicPr>
        <p:blipFill rotWithShape="1">
          <a:blip r:embed="rId3"/>
          <a:srcRect l="177" r="35138" b="54406"/>
          <a:stretch/>
        </p:blipFill>
        <p:spPr>
          <a:xfrm>
            <a:off x="663726" y="1359968"/>
            <a:ext cx="11143948" cy="4418401"/>
          </a:xfrm>
          <a:prstGeom prst="roundRect">
            <a:avLst>
              <a:gd name="adj" fmla="val 8594"/>
            </a:avLst>
          </a:prstGeom>
          <a:solidFill>
            <a:srgbClr val="FFFFFF">
              <a:shade val="85000"/>
            </a:srgbClr>
          </a:solidFill>
          <a:ln>
            <a:noFill/>
          </a:ln>
          <a:effectLst/>
        </p:spPr>
        <p:style>
          <a:lnRef idx="2">
            <a:schemeClr val="accent3"/>
          </a:lnRef>
          <a:fillRef idx="1">
            <a:schemeClr val="lt1"/>
          </a:fillRef>
          <a:effectRef idx="0">
            <a:schemeClr val="accent3"/>
          </a:effectRef>
          <a:fontRef idx="minor">
            <a:schemeClr val="dk1"/>
          </a:fontRef>
        </p:style>
      </p:pic>
      <p:sp>
        <p:nvSpPr>
          <p:cNvPr id="502" name="Google Shape;502;p37">
            <a:extLst>
              <a:ext uri="{FF2B5EF4-FFF2-40B4-BE49-F238E27FC236}">
                <a16:creationId xmlns:a16="http://schemas.microsoft.com/office/drawing/2014/main" id="{1DC11F0C-3BCE-B44D-BA0B-8EA1C8CEF500}"/>
              </a:ext>
            </a:extLst>
          </p:cNvPr>
          <p:cNvSpPr txBox="1">
            <a:spLocks noGrp="1"/>
          </p:cNvSpPr>
          <p:nvPr>
            <p:ph type="title"/>
          </p:nvPr>
        </p:nvSpPr>
        <p:spPr>
          <a:xfrm>
            <a:off x="2303433" y="716367"/>
            <a:ext cx="4422487" cy="643600"/>
          </a:xfrm>
          <a:prstGeom prst="rect">
            <a:avLst/>
          </a:prstGeom>
          <a:noFill/>
        </p:spPr>
        <p:txBody>
          <a:bodyPr spcFirstLastPara="1" wrap="square" lIns="121900" tIns="121900" rIns="121900" bIns="121900" anchor="t" anchorCtr="0">
            <a:noAutofit/>
          </a:bodyPr>
          <a:lstStyle/>
          <a:p>
            <a:r>
              <a:rPr lang="en" dirty="0">
                <a:solidFill>
                  <a:schemeClr val="dk2"/>
                </a:solidFill>
              </a:rPr>
              <a:t>The Home Section</a:t>
            </a:r>
            <a:endParaRPr dirty="0">
              <a:solidFill>
                <a:schemeClr val="dk2"/>
              </a:solidFill>
            </a:endParaRPr>
          </a:p>
        </p:txBody>
      </p:sp>
    </p:spTree>
    <p:extLst>
      <p:ext uri="{BB962C8B-B14F-4D97-AF65-F5344CB8AC3E}">
        <p14:creationId xmlns:p14="http://schemas.microsoft.com/office/powerpoint/2010/main" val="2181637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6">
          <a:extLst>
            <a:ext uri="{FF2B5EF4-FFF2-40B4-BE49-F238E27FC236}">
              <a16:creationId xmlns:a16="http://schemas.microsoft.com/office/drawing/2014/main" id="{C269D5B0-22DF-EABA-2E6E-A774C755BA17}"/>
            </a:ext>
          </a:extLst>
        </p:cNvPr>
        <p:cNvGrpSpPr/>
        <p:nvPr/>
      </p:nvGrpSpPr>
      <p:grpSpPr>
        <a:xfrm>
          <a:off x="0" y="0"/>
          <a:ext cx="0" cy="0"/>
          <a:chOff x="0" y="0"/>
          <a:chExt cx="0" cy="0"/>
        </a:xfrm>
      </p:grpSpPr>
      <p:sp>
        <p:nvSpPr>
          <p:cNvPr id="477" name="Google Shape;477;p36">
            <a:extLst>
              <a:ext uri="{FF2B5EF4-FFF2-40B4-BE49-F238E27FC236}">
                <a16:creationId xmlns:a16="http://schemas.microsoft.com/office/drawing/2014/main" id="{F3E58317-1CCF-6534-4063-0F29C09D78C0}"/>
              </a:ext>
            </a:extLst>
          </p:cNvPr>
          <p:cNvSpPr txBox="1">
            <a:spLocks noGrp="1"/>
          </p:cNvSpPr>
          <p:nvPr>
            <p:ph type="title"/>
          </p:nvPr>
        </p:nvSpPr>
        <p:spPr>
          <a:xfrm>
            <a:off x="5396233" y="4344967"/>
            <a:ext cx="5844800" cy="1122400"/>
          </a:xfrm>
          <a:prstGeom prst="rect">
            <a:avLst/>
          </a:prstGeom>
        </p:spPr>
        <p:txBody>
          <a:bodyPr spcFirstLastPara="1" wrap="square" lIns="121900" tIns="121900" rIns="121900" bIns="121900" anchor="t" anchorCtr="0">
            <a:noAutofit/>
          </a:bodyPr>
          <a:lstStyle/>
          <a:p>
            <a:r>
              <a:rPr lang="en" dirty="0"/>
              <a:t>Files DB</a:t>
            </a:r>
            <a:endParaRPr dirty="0"/>
          </a:p>
        </p:txBody>
      </p:sp>
      <p:sp>
        <p:nvSpPr>
          <p:cNvPr id="478" name="Google Shape;478;p36">
            <a:extLst>
              <a:ext uri="{FF2B5EF4-FFF2-40B4-BE49-F238E27FC236}">
                <a16:creationId xmlns:a16="http://schemas.microsoft.com/office/drawing/2014/main" id="{951CFFB7-4726-DB56-EA58-E91884ACFAEA}"/>
              </a:ext>
            </a:extLst>
          </p:cNvPr>
          <p:cNvSpPr txBox="1">
            <a:spLocks noGrp="1"/>
          </p:cNvSpPr>
          <p:nvPr>
            <p:ph type="title" idx="2"/>
          </p:nvPr>
        </p:nvSpPr>
        <p:spPr>
          <a:xfrm>
            <a:off x="9522633" y="832833"/>
            <a:ext cx="1718400" cy="1122400"/>
          </a:xfrm>
          <a:prstGeom prst="rect">
            <a:avLst/>
          </a:prstGeom>
        </p:spPr>
        <p:txBody>
          <a:bodyPr spcFirstLastPara="1" wrap="square" lIns="121900" tIns="121900" rIns="121900" bIns="121900" anchor="ctr" anchorCtr="0">
            <a:noAutofit/>
          </a:bodyPr>
          <a:lstStyle/>
          <a:p>
            <a:r>
              <a:rPr lang="en" dirty="0"/>
              <a:t>06</a:t>
            </a:r>
            <a:endParaRPr dirty="0"/>
          </a:p>
        </p:txBody>
      </p:sp>
      <p:pic>
        <p:nvPicPr>
          <p:cNvPr id="479" name="Google Shape;479;p36">
            <a:extLst>
              <a:ext uri="{FF2B5EF4-FFF2-40B4-BE49-F238E27FC236}">
                <a16:creationId xmlns:a16="http://schemas.microsoft.com/office/drawing/2014/main" id="{68849DD2-84CE-06C0-A2F5-FEAF2E084DE3}"/>
              </a:ext>
            </a:extLst>
          </p:cNvPr>
          <p:cNvPicPr preferRelativeResize="0">
            <a:picLocks noGrp="1"/>
          </p:cNvPicPr>
          <p:nvPr>
            <p:ph type="pic" idx="3"/>
          </p:nvPr>
        </p:nvPicPr>
        <p:blipFill rotWithShape="1">
          <a:blip r:embed="rId3"/>
          <a:srcRect l="7818" t="469" r="55662" b="35084"/>
          <a:stretch/>
        </p:blipFill>
        <p:spPr>
          <a:xfrm>
            <a:off x="1267800" y="1418903"/>
            <a:ext cx="4155563" cy="4125063"/>
          </a:xfrm>
          <a:prstGeom prst="roundRect">
            <a:avLst>
              <a:gd name="adj" fmla="val 8996"/>
            </a:avLst>
          </a:prstGeom>
        </p:spPr>
      </p:pic>
      <p:cxnSp>
        <p:nvCxnSpPr>
          <p:cNvPr id="480" name="Google Shape;480;p36">
            <a:extLst>
              <a:ext uri="{FF2B5EF4-FFF2-40B4-BE49-F238E27FC236}">
                <a16:creationId xmlns:a16="http://schemas.microsoft.com/office/drawing/2014/main" id="{C0EF8D65-B9CD-8356-F7B7-D2D12E1E8E48}"/>
              </a:ext>
            </a:extLst>
          </p:cNvPr>
          <p:cNvCxnSpPr/>
          <p:nvPr/>
        </p:nvCxnSpPr>
        <p:spPr>
          <a:xfrm>
            <a:off x="5509367" y="4344667"/>
            <a:ext cx="5742400" cy="0"/>
          </a:xfrm>
          <a:prstGeom prst="straightConnector1">
            <a:avLst/>
          </a:prstGeom>
          <a:noFill/>
          <a:ln w="9525" cap="flat" cmpd="sng">
            <a:solidFill>
              <a:schemeClr val="dk2"/>
            </a:solidFill>
            <a:prstDash val="dash"/>
            <a:round/>
            <a:headEnd type="none" w="med" len="med"/>
            <a:tailEnd type="none" w="med" len="med"/>
          </a:ln>
        </p:spPr>
      </p:cxnSp>
      <p:grpSp>
        <p:nvGrpSpPr>
          <p:cNvPr id="481" name="Google Shape;481;p36">
            <a:extLst>
              <a:ext uri="{FF2B5EF4-FFF2-40B4-BE49-F238E27FC236}">
                <a16:creationId xmlns:a16="http://schemas.microsoft.com/office/drawing/2014/main" id="{68B292BA-2911-0845-D4A0-AABF6FEFA579}"/>
              </a:ext>
            </a:extLst>
          </p:cNvPr>
          <p:cNvGrpSpPr/>
          <p:nvPr/>
        </p:nvGrpSpPr>
        <p:grpSpPr>
          <a:xfrm>
            <a:off x="5423363" y="1121867"/>
            <a:ext cx="4583963" cy="2597584"/>
            <a:chOff x="4067522" y="841400"/>
            <a:chExt cx="3437972" cy="1948188"/>
          </a:xfrm>
        </p:grpSpPr>
        <p:pic>
          <p:nvPicPr>
            <p:cNvPr id="482" name="Google Shape;482;p36">
              <a:extLst>
                <a:ext uri="{FF2B5EF4-FFF2-40B4-BE49-F238E27FC236}">
                  <a16:creationId xmlns:a16="http://schemas.microsoft.com/office/drawing/2014/main" id="{46B89CB9-09EA-62C2-101A-27431FBDC0E9}"/>
                </a:ext>
              </a:extLst>
            </p:cNvPr>
            <p:cNvPicPr preferRelativeResize="0"/>
            <p:nvPr/>
          </p:nvPicPr>
          <p:blipFill>
            <a:blip r:embed="rId4">
              <a:alphaModFix/>
            </a:blip>
            <a:stretch>
              <a:fillRect/>
            </a:stretch>
          </p:blipFill>
          <p:spPr>
            <a:xfrm>
              <a:off x="4132032" y="841400"/>
              <a:ext cx="628319" cy="628300"/>
            </a:xfrm>
            <a:prstGeom prst="rect">
              <a:avLst/>
            </a:prstGeom>
            <a:noFill/>
            <a:ln>
              <a:noFill/>
            </a:ln>
            <a:effectLst>
              <a:outerShdw blurRad="57150" dist="19050" dir="5400000" algn="bl" rotWithShape="0">
                <a:schemeClr val="accent4"/>
              </a:outerShdw>
            </a:effectLst>
          </p:spPr>
        </p:pic>
        <p:grpSp>
          <p:nvGrpSpPr>
            <p:cNvPr id="483" name="Google Shape;483;p36">
              <a:extLst>
                <a:ext uri="{FF2B5EF4-FFF2-40B4-BE49-F238E27FC236}">
                  <a16:creationId xmlns:a16="http://schemas.microsoft.com/office/drawing/2014/main" id="{4B83E3E6-F780-9509-AAE7-418A2D00FBBB}"/>
                </a:ext>
              </a:extLst>
            </p:cNvPr>
            <p:cNvGrpSpPr/>
            <p:nvPr/>
          </p:nvGrpSpPr>
          <p:grpSpPr>
            <a:xfrm>
              <a:off x="4219486" y="928913"/>
              <a:ext cx="453393" cy="453273"/>
              <a:chOff x="5304049" y="1440325"/>
              <a:chExt cx="453393" cy="453273"/>
            </a:xfrm>
          </p:grpSpPr>
          <p:sp>
            <p:nvSpPr>
              <p:cNvPr id="484" name="Google Shape;484;p36">
                <a:extLst>
                  <a:ext uri="{FF2B5EF4-FFF2-40B4-BE49-F238E27FC236}">
                    <a16:creationId xmlns:a16="http://schemas.microsoft.com/office/drawing/2014/main" id="{B4C018BA-4F31-7326-A40A-3BDCD1BE92C3}"/>
                  </a:ext>
                </a:extLst>
              </p:cNvPr>
              <p:cNvSpPr/>
              <p:nvPr/>
            </p:nvSpPr>
            <p:spPr>
              <a:xfrm>
                <a:off x="5523704" y="1659866"/>
                <a:ext cx="233738" cy="233732"/>
              </a:xfrm>
              <a:custGeom>
                <a:avLst/>
                <a:gdLst/>
                <a:ahLst/>
                <a:cxnLst/>
                <a:rect l="l" t="t" r="r" b="b"/>
                <a:pathLst>
                  <a:path w="2042" h="2042" extrusionOk="0">
                    <a:moveTo>
                      <a:pt x="2039" y="437"/>
                    </a:moveTo>
                    <a:cubicBezTo>
                      <a:pt x="2029" y="394"/>
                      <a:pt x="1996" y="362"/>
                      <a:pt x="1953" y="354"/>
                    </a:cubicBezTo>
                    <a:lnTo>
                      <a:pt x="1272" y="222"/>
                    </a:lnTo>
                    <a:cubicBezTo>
                      <a:pt x="1240" y="216"/>
                      <a:pt x="1210" y="237"/>
                      <a:pt x="1204" y="268"/>
                    </a:cubicBezTo>
                    <a:cubicBezTo>
                      <a:pt x="1198" y="300"/>
                      <a:pt x="1218" y="330"/>
                      <a:pt x="1250" y="336"/>
                    </a:cubicBezTo>
                    <a:lnTo>
                      <a:pt x="1916" y="465"/>
                    </a:lnTo>
                    <a:lnTo>
                      <a:pt x="1285" y="935"/>
                    </a:lnTo>
                    <a:cubicBezTo>
                      <a:pt x="1259" y="954"/>
                      <a:pt x="1243" y="983"/>
                      <a:pt x="1241" y="1015"/>
                    </a:cubicBezTo>
                    <a:cubicBezTo>
                      <a:pt x="1239" y="1046"/>
                      <a:pt x="1250" y="1077"/>
                      <a:pt x="1273" y="1100"/>
                    </a:cubicBezTo>
                    <a:lnTo>
                      <a:pt x="1740" y="1567"/>
                    </a:lnTo>
                    <a:lnTo>
                      <a:pt x="1567" y="1740"/>
                    </a:lnTo>
                    <a:lnTo>
                      <a:pt x="1100" y="1273"/>
                    </a:lnTo>
                    <a:cubicBezTo>
                      <a:pt x="1077" y="1250"/>
                      <a:pt x="1046" y="1239"/>
                      <a:pt x="1015" y="1241"/>
                    </a:cubicBezTo>
                    <a:cubicBezTo>
                      <a:pt x="983" y="1243"/>
                      <a:pt x="954" y="1259"/>
                      <a:pt x="935" y="1285"/>
                    </a:cubicBezTo>
                    <a:lnTo>
                      <a:pt x="465" y="1916"/>
                    </a:lnTo>
                    <a:lnTo>
                      <a:pt x="118" y="118"/>
                    </a:lnTo>
                    <a:lnTo>
                      <a:pt x="1005" y="289"/>
                    </a:lnTo>
                    <a:cubicBezTo>
                      <a:pt x="1037" y="295"/>
                      <a:pt x="1067" y="275"/>
                      <a:pt x="1073" y="243"/>
                    </a:cubicBezTo>
                    <a:cubicBezTo>
                      <a:pt x="1079" y="212"/>
                      <a:pt x="1059" y="181"/>
                      <a:pt x="1027" y="175"/>
                    </a:cubicBezTo>
                    <a:lnTo>
                      <a:pt x="130" y="2"/>
                    </a:lnTo>
                    <a:cubicBezTo>
                      <a:pt x="94" y="-5"/>
                      <a:pt x="58" y="6"/>
                      <a:pt x="32" y="32"/>
                    </a:cubicBezTo>
                    <a:cubicBezTo>
                      <a:pt x="6" y="58"/>
                      <a:pt x="-5" y="94"/>
                      <a:pt x="2" y="130"/>
                    </a:cubicBezTo>
                    <a:lnTo>
                      <a:pt x="354" y="1953"/>
                    </a:lnTo>
                    <a:cubicBezTo>
                      <a:pt x="362" y="1996"/>
                      <a:pt x="394" y="2029"/>
                      <a:pt x="437" y="2039"/>
                    </a:cubicBezTo>
                    <a:cubicBezTo>
                      <a:pt x="445" y="2041"/>
                      <a:pt x="454" y="2042"/>
                      <a:pt x="462" y="2042"/>
                    </a:cubicBezTo>
                    <a:cubicBezTo>
                      <a:pt x="496" y="2042"/>
                      <a:pt x="528" y="2026"/>
                      <a:pt x="549" y="1998"/>
                    </a:cubicBezTo>
                    <a:lnTo>
                      <a:pt x="1023" y="1360"/>
                    </a:lnTo>
                    <a:lnTo>
                      <a:pt x="1489" y="1826"/>
                    </a:lnTo>
                    <a:cubicBezTo>
                      <a:pt x="1532" y="1869"/>
                      <a:pt x="1601" y="1869"/>
                      <a:pt x="1644" y="1826"/>
                    </a:cubicBezTo>
                    <a:lnTo>
                      <a:pt x="1826" y="1644"/>
                    </a:lnTo>
                    <a:cubicBezTo>
                      <a:pt x="1869" y="1601"/>
                      <a:pt x="1869" y="1532"/>
                      <a:pt x="1826" y="1489"/>
                    </a:cubicBezTo>
                    <a:lnTo>
                      <a:pt x="1360" y="1023"/>
                    </a:lnTo>
                    <a:lnTo>
                      <a:pt x="1998" y="549"/>
                    </a:lnTo>
                    <a:cubicBezTo>
                      <a:pt x="2033" y="523"/>
                      <a:pt x="2049" y="480"/>
                      <a:pt x="2039" y="437"/>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5" name="Google Shape;485;p36">
                <a:extLst>
                  <a:ext uri="{FF2B5EF4-FFF2-40B4-BE49-F238E27FC236}">
                    <a16:creationId xmlns:a16="http://schemas.microsoft.com/office/drawing/2014/main" id="{91223EEC-0D5A-8B38-EB71-E6B9174E61B2}"/>
                  </a:ext>
                </a:extLst>
              </p:cNvPr>
              <p:cNvSpPr/>
              <p:nvPr/>
            </p:nvSpPr>
            <p:spPr>
              <a:xfrm>
                <a:off x="5416910" y="1553072"/>
                <a:ext cx="218399" cy="218394"/>
              </a:xfrm>
              <a:custGeom>
                <a:avLst/>
                <a:gdLst/>
                <a:ahLst/>
                <a:cxnLst/>
                <a:rect l="l" t="t" r="r" b="b"/>
                <a:pathLst>
                  <a:path w="1908" h="1908" extrusionOk="0">
                    <a:moveTo>
                      <a:pt x="1567" y="365"/>
                    </a:moveTo>
                    <a:cubicBezTo>
                      <a:pt x="1680" y="478"/>
                      <a:pt x="1758" y="619"/>
                      <a:pt x="1794" y="773"/>
                    </a:cubicBezTo>
                    <a:cubicBezTo>
                      <a:pt x="1801" y="804"/>
                      <a:pt x="1832" y="824"/>
                      <a:pt x="1863" y="816"/>
                    </a:cubicBezTo>
                    <a:cubicBezTo>
                      <a:pt x="1895" y="809"/>
                      <a:pt x="1914" y="778"/>
                      <a:pt x="1907" y="747"/>
                    </a:cubicBezTo>
                    <a:cubicBezTo>
                      <a:pt x="1866" y="571"/>
                      <a:pt x="1777" y="411"/>
                      <a:pt x="1649" y="283"/>
                    </a:cubicBezTo>
                    <a:cubicBezTo>
                      <a:pt x="1467" y="101"/>
                      <a:pt x="1224" y="0"/>
                      <a:pt x="966" y="0"/>
                    </a:cubicBezTo>
                    <a:lnTo>
                      <a:pt x="966" y="0"/>
                    </a:lnTo>
                    <a:cubicBezTo>
                      <a:pt x="708" y="0"/>
                      <a:pt x="465" y="101"/>
                      <a:pt x="283" y="283"/>
                    </a:cubicBezTo>
                    <a:cubicBezTo>
                      <a:pt x="100" y="465"/>
                      <a:pt x="0" y="708"/>
                      <a:pt x="0" y="966"/>
                    </a:cubicBezTo>
                    <a:cubicBezTo>
                      <a:pt x="0" y="1224"/>
                      <a:pt x="100" y="1467"/>
                      <a:pt x="283" y="1649"/>
                    </a:cubicBezTo>
                    <a:cubicBezTo>
                      <a:pt x="411" y="1777"/>
                      <a:pt x="571" y="1866"/>
                      <a:pt x="747" y="1907"/>
                    </a:cubicBezTo>
                    <a:cubicBezTo>
                      <a:pt x="751" y="1908"/>
                      <a:pt x="756" y="1908"/>
                      <a:pt x="760" y="1908"/>
                    </a:cubicBezTo>
                    <a:cubicBezTo>
                      <a:pt x="786" y="1908"/>
                      <a:pt x="810" y="1890"/>
                      <a:pt x="816" y="1863"/>
                    </a:cubicBezTo>
                    <a:cubicBezTo>
                      <a:pt x="824" y="1832"/>
                      <a:pt x="804" y="1801"/>
                      <a:pt x="773" y="1794"/>
                    </a:cubicBezTo>
                    <a:cubicBezTo>
                      <a:pt x="619" y="1758"/>
                      <a:pt x="477" y="1680"/>
                      <a:pt x="365" y="1567"/>
                    </a:cubicBezTo>
                    <a:cubicBezTo>
                      <a:pt x="204" y="1406"/>
                      <a:pt x="116" y="1193"/>
                      <a:pt x="116" y="966"/>
                    </a:cubicBezTo>
                    <a:cubicBezTo>
                      <a:pt x="116" y="739"/>
                      <a:pt x="204" y="525"/>
                      <a:pt x="365" y="365"/>
                    </a:cubicBezTo>
                    <a:cubicBezTo>
                      <a:pt x="525" y="204"/>
                      <a:pt x="739" y="116"/>
                      <a:pt x="966" y="116"/>
                    </a:cubicBezTo>
                    <a:cubicBezTo>
                      <a:pt x="1193" y="116"/>
                      <a:pt x="1406" y="204"/>
                      <a:pt x="1567" y="365"/>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6" name="Google Shape;486;p36">
                <a:extLst>
                  <a:ext uri="{FF2B5EF4-FFF2-40B4-BE49-F238E27FC236}">
                    <a16:creationId xmlns:a16="http://schemas.microsoft.com/office/drawing/2014/main" id="{7AD34574-6084-8EFD-CDBF-3F2E56947603}"/>
                  </a:ext>
                </a:extLst>
              </p:cNvPr>
              <p:cNvSpPr/>
              <p:nvPr/>
            </p:nvSpPr>
            <p:spPr>
              <a:xfrm>
                <a:off x="5359793" y="1495954"/>
                <a:ext cx="334925" cy="262463"/>
              </a:xfrm>
              <a:custGeom>
                <a:avLst/>
                <a:gdLst/>
                <a:ahLst/>
                <a:cxnLst/>
                <a:rect l="l" t="t" r="r" b="b"/>
                <a:pathLst>
                  <a:path w="2926" h="2293" extrusionOk="0">
                    <a:moveTo>
                      <a:pt x="2810" y="1363"/>
                    </a:moveTo>
                    <a:cubicBezTo>
                      <a:pt x="2813" y="1395"/>
                      <a:pt x="2840" y="1419"/>
                      <a:pt x="2872" y="1417"/>
                    </a:cubicBezTo>
                    <a:cubicBezTo>
                      <a:pt x="2904" y="1415"/>
                      <a:pt x="2928" y="1387"/>
                      <a:pt x="2926" y="1355"/>
                    </a:cubicBezTo>
                    <a:cubicBezTo>
                      <a:pt x="2900" y="1006"/>
                      <a:pt x="2749" y="677"/>
                      <a:pt x="2501" y="429"/>
                    </a:cubicBezTo>
                    <a:cubicBezTo>
                      <a:pt x="2224" y="152"/>
                      <a:pt x="1856" y="0"/>
                      <a:pt x="1465" y="0"/>
                    </a:cubicBezTo>
                    <a:cubicBezTo>
                      <a:pt x="1074" y="0"/>
                      <a:pt x="706" y="152"/>
                      <a:pt x="429" y="429"/>
                    </a:cubicBezTo>
                    <a:cubicBezTo>
                      <a:pt x="190" y="669"/>
                      <a:pt x="40" y="986"/>
                      <a:pt x="7" y="1322"/>
                    </a:cubicBezTo>
                    <a:cubicBezTo>
                      <a:pt x="-25" y="1654"/>
                      <a:pt x="57" y="1990"/>
                      <a:pt x="239" y="2267"/>
                    </a:cubicBezTo>
                    <a:cubicBezTo>
                      <a:pt x="250" y="2284"/>
                      <a:pt x="268" y="2293"/>
                      <a:pt x="287" y="2293"/>
                    </a:cubicBezTo>
                    <a:cubicBezTo>
                      <a:pt x="298" y="2293"/>
                      <a:pt x="309" y="2290"/>
                      <a:pt x="319" y="2284"/>
                    </a:cubicBezTo>
                    <a:cubicBezTo>
                      <a:pt x="346" y="2266"/>
                      <a:pt x="353" y="2230"/>
                      <a:pt x="336" y="2203"/>
                    </a:cubicBezTo>
                    <a:cubicBezTo>
                      <a:pt x="168" y="1948"/>
                      <a:pt x="93" y="1639"/>
                      <a:pt x="122" y="1333"/>
                    </a:cubicBezTo>
                    <a:cubicBezTo>
                      <a:pt x="152" y="1024"/>
                      <a:pt x="291" y="732"/>
                      <a:pt x="511" y="511"/>
                    </a:cubicBezTo>
                    <a:cubicBezTo>
                      <a:pt x="766" y="256"/>
                      <a:pt x="1105" y="116"/>
                      <a:pt x="1465" y="116"/>
                    </a:cubicBezTo>
                    <a:cubicBezTo>
                      <a:pt x="1825" y="116"/>
                      <a:pt x="2164" y="256"/>
                      <a:pt x="2419" y="511"/>
                    </a:cubicBezTo>
                    <a:cubicBezTo>
                      <a:pt x="2647" y="739"/>
                      <a:pt x="2786" y="1042"/>
                      <a:pt x="2810" y="1363"/>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7" name="Google Shape;487;p36">
                <a:extLst>
                  <a:ext uri="{FF2B5EF4-FFF2-40B4-BE49-F238E27FC236}">
                    <a16:creationId xmlns:a16="http://schemas.microsoft.com/office/drawing/2014/main" id="{F0EA50E8-7B59-6D42-DCC6-19C60CF57379}"/>
                  </a:ext>
                </a:extLst>
              </p:cNvPr>
              <p:cNvSpPr/>
              <p:nvPr/>
            </p:nvSpPr>
            <p:spPr>
              <a:xfrm>
                <a:off x="5403747" y="1767576"/>
                <a:ext cx="118242" cy="63298"/>
              </a:xfrm>
              <a:custGeom>
                <a:avLst/>
                <a:gdLst/>
                <a:ahLst/>
                <a:cxnLst/>
                <a:rect l="l" t="t" r="r" b="b"/>
                <a:pathLst>
                  <a:path w="1033" h="553" extrusionOk="0">
                    <a:moveTo>
                      <a:pt x="127" y="46"/>
                    </a:moveTo>
                    <a:cubicBezTo>
                      <a:pt x="118" y="37"/>
                      <a:pt x="110" y="28"/>
                      <a:pt x="100" y="18"/>
                    </a:cubicBezTo>
                    <a:cubicBezTo>
                      <a:pt x="78" y="-5"/>
                      <a:pt x="42" y="-6"/>
                      <a:pt x="18" y="16"/>
                    </a:cubicBezTo>
                    <a:cubicBezTo>
                      <a:pt x="-5" y="38"/>
                      <a:pt x="-6" y="75"/>
                      <a:pt x="16" y="98"/>
                    </a:cubicBezTo>
                    <a:cubicBezTo>
                      <a:pt x="26" y="109"/>
                      <a:pt x="36" y="119"/>
                      <a:pt x="45" y="128"/>
                    </a:cubicBezTo>
                    <a:cubicBezTo>
                      <a:pt x="293" y="376"/>
                      <a:pt x="622" y="527"/>
                      <a:pt x="971" y="553"/>
                    </a:cubicBezTo>
                    <a:cubicBezTo>
                      <a:pt x="972" y="553"/>
                      <a:pt x="974" y="553"/>
                      <a:pt x="975" y="553"/>
                    </a:cubicBezTo>
                    <a:cubicBezTo>
                      <a:pt x="1005" y="553"/>
                      <a:pt x="1031" y="530"/>
                      <a:pt x="1033" y="499"/>
                    </a:cubicBezTo>
                    <a:cubicBezTo>
                      <a:pt x="1035" y="467"/>
                      <a:pt x="1011" y="440"/>
                      <a:pt x="979" y="437"/>
                    </a:cubicBezTo>
                    <a:cubicBezTo>
                      <a:pt x="658" y="413"/>
                      <a:pt x="355" y="274"/>
                      <a:pt x="127" y="46"/>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8" name="Google Shape;488;p36">
                <a:extLst>
                  <a:ext uri="{FF2B5EF4-FFF2-40B4-BE49-F238E27FC236}">
                    <a16:creationId xmlns:a16="http://schemas.microsoft.com/office/drawing/2014/main" id="{F0950FD0-3F39-E623-2A44-962AFDE7FB3F}"/>
                  </a:ext>
                </a:extLst>
              </p:cNvPr>
              <p:cNvSpPr/>
              <p:nvPr/>
            </p:nvSpPr>
            <p:spPr>
              <a:xfrm>
                <a:off x="5667585" y="1497557"/>
                <a:ext cx="83216" cy="171465"/>
              </a:xfrm>
              <a:custGeom>
                <a:avLst/>
                <a:gdLst/>
                <a:ahLst/>
                <a:cxnLst/>
                <a:rect l="l" t="t" r="r" b="b"/>
                <a:pathLst>
                  <a:path w="727" h="1498" extrusionOk="0">
                    <a:moveTo>
                      <a:pt x="74" y="153"/>
                    </a:moveTo>
                    <a:cubicBezTo>
                      <a:pt x="418" y="497"/>
                      <a:pt x="609" y="954"/>
                      <a:pt x="611" y="1440"/>
                    </a:cubicBezTo>
                    <a:cubicBezTo>
                      <a:pt x="612" y="1472"/>
                      <a:pt x="638" y="1498"/>
                      <a:pt x="669" y="1498"/>
                    </a:cubicBezTo>
                    <a:lnTo>
                      <a:pt x="670" y="1498"/>
                    </a:lnTo>
                    <a:cubicBezTo>
                      <a:pt x="702" y="1498"/>
                      <a:pt x="728" y="1472"/>
                      <a:pt x="727" y="1440"/>
                    </a:cubicBezTo>
                    <a:cubicBezTo>
                      <a:pt x="724" y="923"/>
                      <a:pt x="521" y="437"/>
                      <a:pt x="156" y="71"/>
                    </a:cubicBezTo>
                    <a:cubicBezTo>
                      <a:pt x="138" y="53"/>
                      <a:pt x="119" y="35"/>
                      <a:pt x="97" y="15"/>
                    </a:cubicBezTo>
                    <a:cubicBezTo>
                      <a:pt x="73" y="-7"/>
                      <a:pt x="37" y="-5"/>
                      <a:pt x="15" y="18"/>
                    </a:cubicBezTo>
                    <a:cubicBezTo>
                      <a:pt x="-7" y="42"/>
                      <a:pt x="-5" y="78"/>
                      <a:pt x="18" y="100"/>
                    </a:cubicBezTo>
                    <a:cubicBezTo>
                      <a:pt x="39" y="119"/>
                      <a:pt x="57" y="136"/>
                      <a:pt x="74" y="153"/>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89" name="Google Shape;489;p36">
                <a:extLst>
                  <a:ext uri="{FF2B5EF4-FFF2-40B4-BE49-F238E27FC236}">
                    <a16:creationId xmlns:a16="http://schemas.microsoft.com/office/drawing/2014/main" id="{DD51E89E-BACB-2F83-9AD6-9DD5538366C6}"/>
                  </a:ext>
                </a:extLst>
              </p:cNvPr>
              <p:cNvSpPr/>
              <p:nvPr/>
            </p:nvSpPr>
            <p:spPr>
              <a:xfrm>
                <a:off x="5304049" y="1440325"/>
                <a:ext cx="354498" cy="446633"/>
              </a:xfrm>
              <a:custGeom>
                <a:avLst/>
                <a:gdLst/>
                <a:ahLst/>
                <a:cxnLst/>
                <a:rect l="l" t="t" r="r" b="b"/>
                <a:pathLst>
                  <a:path w="3097" h="3902" extrusionOk="0">
                    <a:moveTo>
                      <a:pt x="1941" y="3786"/>
                    </a:moveTo>
                    <a:cubicBezTo>
                      <a:pt x="1455" y="3784"/>
                      <a:pt x="998" y="3593"/>
                      <a:pt x="654" y="3249"/>
                    </a:cubicBezTo>
                    <a:cubicBezTo>
                      <a:pt x="307" y="2902"/>
                      <a:pt x="116" y="2441"/>
                      <a:pt x="116" y="1951"/>
                    </a:cubicBezTo>
                    <a:cubicBezTo>
                      <a:pt x="116" y="1461"/>
                      <a:pt x="307" y="1000"/>
                      <a:pt x="654" y="653"/>
                    </a:cubicBezTo>
                    <a:cubicBezTo>
                      <a:pt x="961" y="346"/>
                      <a:pt x="1369" y="157"/>
                      <a:pt x="1801" y="122"/>
                    </a:cubicBezTo>
                    <a:cubicBezTo>
                      <a:pt x="2229" y="87"/>
                      <a:pt x="2657" y="203"/>
                      <a:pt x="3006" y="448"/>
                    </a:cubicBezTo>
                    <a:cubicBezTo>
                      <a:pt x="3032" y="466"/>
                      <a:pt x="3068" y="460"/>
                      <a:pt x="3087" y="434"/>
                    </a:cubicBezTo>
                    <a:cubicBezTo>
                      <a:pt x="3105" y="407"/>
                      <a:pt x="3099" y="371"/>
                      <a:pt x="3072" y="353"/>
                    </a:cubicBezTo>
                    <a:cubicBezTo>
                      <a:pt x="2701" y="92"/>
                      <a:pt x="2247" y="-30"/>
                      <a:pt x="1792" y="6"/>
                    </a:cubicBezTo>
                    <a:cubicBezTo>
                      <a:pt x="1332" y="44"/>
                      <a:pt x="899" y="244"/>
                      <a:pt x="572" y="571"/>
                    </a:cubicBezTo>
                    <a:cubicBezTo>
                      <a:pt x="203" y="940"/>
                      <a:pt x="0" y="1430"/>
                      <a:pt x="0" y="1951"/>
                    </a:cubicBezTo>
                    <a:cubicBezTo>
                      <a:pt x="0" y="2472"/>
                      <a:pt x="203" y="2962"/>
                      <a:pt x="572" y="3331"/>
                    </a:cubicBezTo>
                    <a:cubicBezTo>
                      <a:pt x="938" y="3696"/>
                      <a:pt x="1424" y="3899"/>
                      <a:pt x="1940" y="3902"/>
                    </a:cubicBezTo>
                    <a:lnTo>
                      <a:pt x="1941" y="3902"/>
                    </a:lnTo>
                    <a:cubicBezTo>
                      <a:pt x="1973" y="3902"/>
                      <a:pt x="1999" y="3877"/>
                      <a:pt x="1999" y="3845"/>
                    </a:cubicBezTo>
                    <a:cubicBezTo>
                      <a:pt x="1999" y="3813"/>
                      <a:pt x="1973" y="3787"/>
                      <a:pt x="1941" y="3786"/>
                    </a:cubicBezTo>
                    <a:close/>
                  </a:path>
                </a:pathLst>
              </a:custGeom>
              <a:solidFill>
                <a:schemeClr val="lt1"/>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grpSp>
        <p:cxnSp>
          <p:nvCxnSpPr>
            <p:cNvPr id="490" name="Google Shape;490;p36">
              <a:extLst>
                <a:ext uri="{FF2B5EF4-FFF2-40B4-BE49-F238E27FC236}">
                  <a16:creationId xmlns:a16="http://schemas.microsoft.com/office/drawing/2014/main" id="{D36E4517-EBF3-80A5-AA8F-028726A398EF}"/>
                </a:ext>
              </a:extLst>
            </p:cNvPr>
            <p:cNvCxnSpPr>
              <a:stCxn id="479" idx="3"/>
              <a:endCxn id="482" idx="1"/>
            </p:cNvCxnSpPr>
            <p:nvPr/>
          </p:nvCxnSpPr>
          <p:spPr>
            <a:xfrm flipV="1">
              <a:off x="4067522" y="1155550"/>
              <a:ext cx="64510" cy="1455526"/>
            </a:xfrm>
            <a:prstGeom prst="bentConnector3">
              <a:avLst>
                <a:gd name="adj1" fmla="val 50000"/>
              </a:avLst>
            </a:prstGeom>
            <a:noFill/>
            <a:ln w="9525" cap="flat" cmpd="sng">
              <a:solidFill>
                <a:schemeClr val="dk2"/>
              </a:solidFill>
              <a:prstDash val="dash"/>
              <a:round/>
              <a:headEnd type="none" w="med" len="med"/>
              <a:tailEnd type="none" w="med" len="med"/>
            </a:ln>
          </p:spPr>
        </p:cxnSp>
        <p:pic>
          <p:nvPicPr>
            <p:cNvPr id="491" name="Google Shape;491;p36">
              <a:extLst>
                <a:ext uri="{FF2B5EF4-FFF2-40B4-BE49-F238E27FC236}">
                  <a16:creationId xmlns:a16="http://schemas.microsoft.com/office/drawing/2014/main" id="{ACB25A38-EB2A-F675-4484-3B28DAD5467D}"/>
                </a:ext>
              </a:extLst>
            </p:cNvPr>
            <p:cNvPicPr preferRelativeResize="0"/>
            <p:nvPr/>
          </p:nvPicPr>
          <p:blipFill>
            <a:blip r:embed="rId5">
              <a:alphaModFix/>
            </a:blip>
            <a:stretch>
              <a:fillRect/>
            </a:stretch>
          </p:blipFill>
          <p:spPr>
            <a:xfrm>
              <a:off x="6877175" y="2161288"/>
              <a:ext cx="628319" cy="628300"/>
            </a:xfrm>
            <a:prstGeom prst="rect">
              <a:avLst/>
            </a:prstGeom>
            <a:noFill/>
            <a:ln>
              <a:noFill/>
            </a:ln>
            <a:effectLst>
              <a:outerShdw blurRad="57150" dist="19050" dir="5400000" algn="bl" rotWithShape="0">
                <a:schemeClr val="accent4"/>
              </a:outerShdw>
            </a:effectLst>
          </p:spPr>
        </p:pic>
        <p:grpSp>
          <p:nvGrpSpPr>
            <p:cNvPr id="492" name="Google Shape;492;p36">
              <a:extLst>
                <a:ext uri="{FF2B5EF4-FFF2-40B4-BE49-F238E27FC236}">
                  <a16:creationId xmlns:a16="http://schemas.microsoft.com/office/drawing/2014/main" id="{C126B212-6D78-81DC-590C-D865D475D006}"/>
                </a:ext>
              </a:extLst>
            </p:cNvPr>
            <p:cNvGrpSpPr/>
            <p:nvPr/>
          </p:nvGrpSpPr>
          <p:grpSpPr>
            <a:xfrm>
              <a:off x="6964850" y="2249258"/>
              <a:ext cx="453392" cy="452357"/>
              <a:chOff x="2108113" y="1440783"/>
              <a:chExt cx="453392" cy="452357"/>
            </a:xfrm>
          </p:grpSpPr>
          <p:sp>
            <p:nvSpPr>
              <p:cNvPr id="493" name="Google Shape;493;p36">
                <a:extLst>
                  <a:ext uri="{FF2B5EF4-FFF2-40B4-BE49-F238E27FC236}">
                    <a16:creationId xmlns:a16="http://schemas.microsoft.com/office/drawing/2014/main" id="{FACDBD19-5876-E8FF-4F26-EB76EA3E296B}"/>
                  </a:ext>
                </a:extLst>
              </p:cNvPr>
              <p:cNvSpPr/>
              <p:nvPr/>
            </p:nvSpPr>
            <p:spPr>
              <a:xfrm>
                <a:off x="2108113" y="1512208"/>
                <a:ext cx="145485" cy="139415"/>
              </a:xfrm>
              <a:custGeom>
                <a:avLst/>
                <a:gdLst/>
                <a:ahLst/>
                <a:cxnLst/>
                <a:rect l="l" t="t" r="r" b="b"/>
                <a:pathLst>
                  <a:path w="1271" h="1218" extrusionOk="0">
                    <a:moveTo>
                      <a:pt x="891" y="793"/>
                    </a:moveTo>
                    <a:lnTo>
                      <a:pt x="941" y="1085"/>
                    </a:lnTo>
                    <a:lnTo>
                      <a:pt x="679" y="947"/>
                    </a:lnTo>
                    <a:cubicBezTo>
                      <a:pt x="665" y="940"/>
                      <a:pt x="650" y="936"/>
                      <a:pt x="635" y="936"/>
                    </a:cubicBezTo>
                    <a:cubicBezTo>
                      <a:pt x="620" y="936"/>
                      <a:pt x="605" y="940"/>
                      <a:pt x="591" y="947"/>
                    </a:cubicBezTo>
                    <a:lnTo>
                      <a:pt x="329" y="1085"/>
                    </a:lnTo>
                    <a:lnTo>
                      <a:pt x="379" y="793"/>
                    </a:lnTo>
                    <a:cubicBezTo>
                      <a:pt x="384" y="762"/>
                      <a:pt x="374" y="731"/>
                      <a:pt x="352" y="709"/>
                    </a:cubicBezTo>
                    <a:lnTo>
                      <a:pt x="140" y="502"/>
                    </a:lnTo>
                    <a:lnTo>
                      <a:pt x="433" y="460"/>
                    </a:lnTo>
                    <a:cubicBezTo>
                      <a:pt x="464" y="455"/>
                      <a:pt x="490" y="436"/>
                      <a:pt x="504" y="408"/>
                    </a:cubicBezTo>
                    <a:lnTo>
                      <a:pt x="635" y="142"/>
                    </a:lnTo>
                    <a:lnTo>
                      <a:pt x="766" y="408"/>
                    </a:lnTo>
                    <a:cubicBezTo>
                      <a:pt x="780" y="436"/>
                      <a:pt x="807" y="455"/>
                      <a:pt x="837" y="460"/>
                    </a:cubicBezTo>
                    <a:lnTo>
                      <a:pt x="1131" y="502"/>
                    </a:lnTo>
                    <a:lnTo>
                      <a:pt x="919" y="709"/>
                    </a:lnTo>
                    <a:cubicBezTo>
                      <a:pt x="896" y="731"/>
                      <a:pt x="886" y="762"/>
                      <a:pt x="891" y="793"/>
                    </a:cubicBezTo>
                    <a:moveTo>
                      <a:pt x="1007" y="784"/>
                    </a:moveTo>
                    <a:lnTo>
                      <a:pt x="1242" y="555"/>
                    </a:lnTo>
                    <a:cubicBezTo>
                      <a:pt x="1268" y="530"/>
                      <a:pt x="1277" y="493"/>
                      <a:pt x="1266" y="458"/>
                    </a:cubicBezTo>
                    <a:cubicBezTo>
                      <a:pt x="1255" y="424"/>
                      <a:pt x="1226" y="399"/>
                      <a:pt x="1190" y="394"/>
                    </a:cubicBezTo>
                    <a:lnTo>
                      <a:pt x="865" y="347"/>
                    </a:lnTo>
                    <a:lnTo>
                      <a:pt x="720" y="53"/>
                    </a:lnTo>
                    <a:cubicBezTo>
                      <a:pt x="704" y="20"/>
                      <a:pt x="671" y="0"/>
                      <a:pt x="635" y="0"/>
                    </a:cubicBezTo>
                    <a:lnTo>
                      <a:pt x="635" y="0"/>
                    </a:lnTo>
                    <a:cubicBezTo>
                      <a:pt x="599" y="0"/>
                      <a:pt x="567" y="20"/>
                      <a:pt x="551" y="53"/>
                    </a:cubicBezTo>
                    <a:lnTo>
                      <a:pt x="405" y="347"/>
                    </a:lnTo>
                    <a:lnTo>
                      <a:pt x="81" y="394"/>
                    </a:lnTo>
                    <a:cubicBezTo>
                      <a:pt x="45" y="399"/>
                      <a:pt x="16" y="424"/>
                      <a:pt x="5" y="458"/>
                    </a:cubicBezTo>
                    <a:cubicBezTo>
                      <a:pt x="-7" y="493"/>
                      <a:pt x="2" y="530"/>
                      <a:pt x="28" y="555"/>
                    </a:cubicBezTo>
                    <a:lnTo>
                      <a:pt x="263" y="784"/>
                    </a:lnTo>
                    <a:lnTo>
                      <a:pt x="208" y="1108"/>
                    </a:lnTo>
                    <a:cubicBezTo>
                      <a:pt x="202" y="1143"/>
                      <a:pt x="216" y="1179"/>
                      <a:pt x="245" y="1200"/>
                    </a:cubicBezTo>
                    <a:cubicBezTo>
                      <a:pt x="262" y="1212"/>
                      <a:pt x="281" y="1218"/>
                      <a:pt x="301" y="1218"/>
                    </a:cubicBezTo>
                    <a:cubicBezTo>
                      <a:pt x="316" y="1218"/>
                      <a:pt x="331" y="1214"/>
                      <a:pt x="345" y="1207"/>
                    </a:cubicBezTo>
                    <a:lnTo>
                      <a:pt x="635" y="1054"/>
                    </a:lnTo>
                    <a:lnTo>
                      <a:pt x="926" y="1207"/>
                    </a:lnTo>
                    <a:cubicBezTo>
                      <a:pt x="958" y="1224"/>
                      <a:pt x="996" y="1221"/>
                      <a:pt x="1025" y="1200"/>
                    </a:cubicBezTo>
                    <a:cubicBezTo>
                      <a:pt x="1054" y="1179"/>
                      <a:pt x="1069" y="1143"/>
                      <a:pt x="1063" y="1108"/>
                    </a:cubicBezTo>
                    <a:lnTo>
                      <a:pt x="1007" y="784"/>
                    </a:ln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94" name="Google Shape;494;p36">
                <a:extLst>
                  <a:ext uri="{FF2B5EF4-FFF2-40B4-BE49-F238E27FC236}">
                    <a16:creationId xmlns:a16="http://schemas.microsoft.com/office/drawing/2014/main" id="{AC017F46-AD38-2978-8737-DE941DDAD2DC}"/>
                  </a:ext>
                </a:extLst>
              </p:cNvPr>
              <p:cNvSpPr/>
              <p:nvPr/>
            </p:nvSpPr>
            <p:spPr>
              <a:xfrm>
                <a:off x="2415905" y="1512208"/>
                <a:ext cx="145599" cy="139415"/>
              </a:xfrm>
              <a:custGeom>
                <a:avLst/>
                <a:gdLst/>
                <a:ahLst/>
                <a:cxnLst/>
                <a:rect l="l" t="t" r="r" b="b"/>
                <a:pathLst>
                  <a:path w="1272" h="1218" extrusionOk="0">
                    <a:moveTo>
                      <a:pt x="919" y="709"/>
                    </a:moveTo>
                    <a:cubicBezTo>
                      <a:pt x="897" y="731"/>
                      <a:pt x="887" y="762"/>
                      <a:pt x="892" y="793"/>
                    </a:cubicBezTo>
                    <a:lnTo>
                      <a:pt x="942" y="1085"/>
                    </a:lnTo>
                    <a:lnTo>
                      <a:pt x="680" y="947"/>
                    </a:lnTo>
                    <a:cubicBezTo>
                      <a:pt x="652" y="932"/>
                      <a:pt x="619" y="932"/>
                      <a:pt x="592" y="947"/>
                    </a:cubicBezTo>
                    <a:lnTo>
                      <a:pt x="330" y="1085"/>
                    </a:lnTo>
                    <a:lnTo>
                      <a:pt x="380" y="793"/>
                    </a:lnTo>
                    <a:cubicBezTo>
                      <a:pt x="385" y="762"/>
                      <a:pt x="375" y="731"/>
                      <a:pt x="353" y="709"/>
                    </a:cubicBezTo>
                    <a:lnTo>
                      <a:pt x="140" y="502"/>
                    </a:lnTo>
                    <a:lnTo>
                      <a:pt x="434" y="460"/>
                    </a:lnTo>
                    <a:cubicBezTo>
                      <a:pt x="464" y="455"/>
                      <a:pt x="491" y="436"/>
                      <a:pt x="505" y="408"/>
                    </a:cubicBezTo>
                    <a:lnTo>
                      <a:pt x="636" y="142"/>
                    </a:lnTo>
                    <a:lnTo>
                      <a:pt x="767" y="408"/>
                    </a:lnTo>
                    <a:cubicBezTo>
                      <a:pt x="781" y="436"/>
                      <a:pt x="807" y="455"/>
                      <a:pt x="838" y="460"/>
                    </a:cubicBezTo>
                    <a:lnTo>
                      <a:pt x="1131" y="502"/>
                    </a:lnTo>
                    <a:lnTo>
                      <a:pt x="919" y="709"/>
                    </a:lnTo>
                    <a:moveTo>
                      <a:pt x="1267" y="458"/>
                    </a:moveTo>
                    <a:cubicBezTo>
                      <a:pt x="1255" y="424"/>
                      <a:pt x="1226" y="399"/>
                      <a:pt x="1190" y="394"/>
                    </a:cubicBezTo>
                    <a:lnTo>
                      <a:pt x="866" y="347"/>
                    </a:lnTo>
                    <a:lnTo>
                      <a:pt x="720" y="53"/>
                    </a:lnTo>
                    <a:cubicBezTo>
                      <a:pt x="704" y="20"/>
                      <a:pt x="672" y="0"/>
                      <a:pt x="636" y="0"/>
                    </a:cubicBezTo>
                    <a:cubicBezTo>
                      <a:pt x="600" y="0"/>
                      <a:pt x="567" y="20"/>
                      <a:pt x="551" y="53"/>
                    </a:cubicBezTo>
                    <a:lnTo>
                      <a:pt x="406" y="347"/>
                    </a:lnTo>
                    <a:lnTo>
                      <a:pt x="81" y="394"/>
                    </a:lnTo>
                    <a:cubicBezTo>
                      <a:pt x="45" y="399"/>
                      <a:pt x="16" y="424"/>
                      <a:pt x="5" y="458"/>
                    </a:cubicBezTo>
                    <a:cubicBezTo>
                      <a:pt x="-6" y="493"/>
                      <a:pt x="3" y="530"/>
                      <a:pt x="29" y="555"/>
                    </a:cubicBezTo>
                    <a:lnTo>
                      <a:pt x="264" y="784"/>
                    </a:lnTo>
                    <a:lnTo>
                      <a:pt x="208" y="1108"/>
                    </a:lnTo>
                    <a:cubicBezTo>
                      <a:pt x="202" y="1143"/>
                      <a:pt x="217" y="1179"/>
                      <a:pt x="246" y="1200"/>
                    </a:cubicBezTo>
                    <a:cubicBezTo>
                      <a:pt x="275" y="1221"/>
                      <a:pt x="313" y="1224"/>
                      <a:pt x="345" y="1207"/>
                    </a:cubicBezTo>
                    <a:lnTo>
                      <a:pt x="636" y="1054"/>
                    </a:lnTo>
                    <a:lnTo>
                      <a:pt x="926" y="1207"/>
                    </a:lnTo>
                    <a:cubicBezTo>
                      <a:pt x="940" y="1214"/>
                      <a:pt x="955" y="1218"/>
                      <a:pt x="970" y="1218"/>
                    </a:cubicBezTo>
                    <a:cubicBezTo>
                      <a:pt x="990" y="1218"/>
                      <a:pt x="1009" y="1212"/>
                      <a:pt x="1026" y="1200"/>
                    </a:cubicBezTo>
                    <a:cubicBezTo>
                      <a:pt x="1055" y="1179"/>
                      <a:pt x="1069" y="1143"/>
                      <a:pt x="1063" y="1108"/>
                    </a:cubicBezTo>
                    <a:lnTo>
                      <a:pt x="1008" y="784"/>
                    </a:lnTo>
                    <a:lnTo>
                      <a:pt x="1243" y="555"/>
                    </a:lnTo>
                    <a:cubicBezTo>
                      <a:pt x="1269" y="530"/>
                      <a:pt x="1278" y="493"/>
                      <a:pt x="1267" y="458"/>
                    </a:cubicBez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95" name="Google Shape;495;p36">
                <a:extLst>
                  <a:ext uri="{FF2B5EF4-FFF2-40B4-BE49-F238E27FC236}">
                    <a16:creationId xmlns:a16="http://schemas.microsoft.com/office/drawing/2014/main" id="{71D0CBED-C3D0-ABA1-F7CD-7E3EEC5066B4}"/>
                  </a:ext>
                </a:extLst>
              </p:cNvPr>
              <p:cNvSpPr/>
              <p:nvPr/>
            </p:nvSpPr>
            <p:spPr>
              <a:xfrm>
                <a:off x="2242150" y="1658034"/>
                <a:ext cx="209013" cy="235106"/>
              </a:xfrm>
              <a:custGeom>
                <a:avLst/>
                <a:gdLst/>
                <a:ahLst/>
                <a:cxnLst/>
                <a:rect l="l" t="t" r="r" b="b"/>
                <a:pathLst>
                  <a:path w="1826" h="2054" extrusionOk="0">
                    <a:moveTo>
                      <a:pt x="1801" y="1649"/>
                    </a:moveTo>
                    <a:cubicBezTo>
                      <a:pt x="1775" y="1631"/>
                      <a:pt x="1739" y="1638"/>
                      <a:pt x="1721" y="1664"/>
                    </a:cubicBezTo>
                    <a:cubicBezTo>
                      <a:pt x="1602" y="1836"/>
                      <a:pt x="1408" y="1938"/>
                      <a:pt x="1200" y="1938"/>
                    </a:cubicBezTo>
                    <a:cubicBezTo>
                      <a:pt x="898" y="1938"/>
                      <a:pt x="637" y="1723"/>
                      <a:pt x="580" y="1427"/>
                    </a:cubicBezTo>
                    <a:lnTo>
                      <a:pt x="545" y="1248"/>
                    </a:lnTo>
                    <a:cubicBezTo>
                      <a:pt x="541" y="1230"/>
                      <a:pt x="535" y="1213"/>
                      <a:pt x="525" y="1197"/>
                    </a:cubicBezTo>
                    <a:lnTo>
                      <a:pt x="132" y="544"/>
                    </a:lnTo>
                    <a:cubicBezTo>
                      <a:pt x="105" y="499"/>
                      <a:pt x="112" y="443"/>
                      <a:pt x="150" y="406"/>
                    </a:cubicBezTo>
                    <a:cubicBezTo>
                      <a:pt x="172" y="385"/>
                      <a:pt x="200" y="373"/>
                      <a:pt x="231" y="374"/>
                    </a:cubicBezTo>
                    <a:cubicBezTo>
                      <a:pt x="262" y="375"/>
                      <a:pt x="290" y="388"/>
                      <a:pt x="311" y="410"/>
                    </a:cubicBezTo>
                    <a:lnTo>
                      <a:pt x="573" y="696"/>
                    </a:lnTo>
                    <a:cubicBezTo>
                      <a:pt x="594" y="719"/>
                      <a:pt x="626" y="727"/>
                      <a:pt x="655" y="715"/>
                    </a:cubicBezTo>
                    <a:cubicBezTo>
                      <a:pt x="684" y="704"/>
                      <a:pt x="703" y="677"/>
                      <a:pt x="703" y="646"/>
                    </a:cubicBezTo>
                    <a:lnTo>
                      <a:pt x="703" y="58"/>
                    </a:lnTo>
                    <a:cubicBezTo>
                      <a:pt x="703" y="26"/>
                      <a:pt x="677" y="0"/>
                      <a:pt x="645" y="0"/>
                    </a:cubicBezTo>
                    <a:cubicBezTo>
                      <a:pt x="613" y="0"/>
                      <a:pt x="587" y="26"/>
                      <a:pt x="587" y="58"/>
                    </a:cubicBezTo>
                    <a:lnTo>
                      <a:pt x="587" y="540"/>
                    </a:lnTo>
                    <a:lnTo>
                      <a:pt x="396" y="332"/>
                    </a:lnTo>
                    <a:cubicBezTo>
                      <a:pt x="354" y="286"/>
                      <a:pt x="297" y="260"/>
                      <a:pt x="234" y="258"/>
                    </a:cubicBezTo>
                    <a:cubicBezTo>
                      <a:pt x="172" y="257"/>
                      <a:pt x="113" y="280"/>
                      <a:pt x="69" y="324"/>
                    </a:cubicBezTo>
                    <a:cubicBezTo>
                      <a:pt x="-7" y="398"/>
                      <a:pt x="-22" y="513"/>
                      <a:pt x="33" y="604"/>
                    </a:cubicBezTo>
                    <a:lnTo>
                      <a:pt x="426" y="1257"/>
                    </a:lnTo>
                    <a:cubicBezTo>
                      <a:pt x="429" y="1261"/>
                      <a:pt x="430" y="1265"/>
                      <a:pt x="431" y="1270"/>
                    </a:cubicBezTo>
                    <a:lnTo>
                      <a:pt x="466" y="1449"/>
                    </a:lnTo>
                    <a:cubicBezTo>
                      <a:pt x="534" y="1799"/>
                      <a:pt x="843" y="2054"/>
                      <a:pt x="1200" y="2054"/>
                    </a:cubicBezTo>
                    <a:cubicBezTo>
                      <a:pt x="1446" y="2054"/>
                      <a:pt x="1676" y="1932"/>
                      <a:pt x="1816" y="1729"/>
                    </a:cubicBezTo>
                    <a:cubicBezTo>
                      <a:pt x="1834" y="1703"/>
                      <a:pt x="1827" y="1667"/>
                      <a:pt x="1801" y="1649"/>
                    </a:cubicBez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496" name="Google Shape;496;p36">
                <a:extLst>
                  <a:ext uri="{FF2B5EF4-FFF2-40B4-BE49-F238E27FC236}">
                    <a16:creationId xmlns:a16="http://schemas.microsoft.com/office/drawing/2014/main" id="{8A6D4F05-081B-8FCF-C59D-A01400A74F07}"/>
                  </a:ext>
                </a:extLst>
              </p:cNvPr>
              <p:cNvSpPr/>
              <p:nvPr/>
            </p:nvSpPr>
            <p:spPr>
              <a:xfrm>
                <a:off x="2236999" y="1440783"/>
                <a:ext cx="228014" cy="392377"/>
              </a:xfrm>
              <a:custGeom>
                <a:avLst/>
                <a:gdLst/>
                <a:ahLst/>
                <a:cxnLst/>
                <a:rect l="l" t="t" r="r" b="b"/>
                <a:pathLst>
                  <a:path w="1992" h="3428" extrusionOk="0">
                    <a:moveTo>
                      <a:pt x="1779" y="2016"/>
                    </a:moveTo>
                    <a:cubicBezTo>
                      <a:pt x="1738" y="2016"/>
                      <a:pt x="1700" y="2027"/>
                      <a:pt x="1668" y="2047"/>
                    </a:cubicBezTo>
                    <a:cubicBezTo>
                      <a:pt x="1638" y="1965"/>
                      <a:pt x="1560" y="1907"/>
                      <a:pt x="1468" y="1907"/>
                    </a:cubicBezTo>
                    <a:cubicBezTo>
                      <a:pt x="1424" y="1907"/>
                      <a:pt x="1383" y="1920"/>
                      <a:pt x="1350" y="1942"/>
                    </a:cubicBezTo>
                    <a:cubicBezTo>
                      <a:pt x="1316" y="1870"/>
                      <a:pt x="1242" y="1820"/>
                      <a:pt x="1157" y="1820"/>
                    </a:cubicBezTo>
                    <a:cubicBezTo>
                      <a:pt x="1121" y="1820"/>
                      <a:pt x="1088" y="1828"/>
                      <a:pt x="1059" y="1843"/>
                    </a:cubicBezTo>
                    <a:lnTo>
                      <a:pt x="1059" y="1509"/>
                    </a:lnTo>
                    <a:lnTo>
                      <a:pt x="1258" y="1614"/>
                    </a:lnTo>
                    <a:cubicBezTo>
                      <a:pt x="1274" y="1623"/>
                      <a:pt x="1292" y="1627"/>
                      <a:pt x="1309" y="1627"/>
                    </a:cubicBezTo>
                    <a:cubicBezTo>
                      <a:pt x="1331" y="1627"/>
                      <a:pt x="1353" y="1620"/>
                      <a:pt x="1372" y="1606"/>
                    </a:cubicBezTo>
                    <a:cubicBezTo>
                      <a:pt x="1406" y="1582"/>
                      <a:pt x="1422" y="1541"/>
                      <a:pt x="1415" y="1501"/>
                    </a:cubicBezTo>
                    <a:lnTo>
                      <a:pt x="1337" y="1046"/>
                    </a:lnTo>
                    <a:lnTo>
                      <a:pt x="1388" y="997"/>
                    </a:lnTo>
                    <a:cubicBezTo>
                      <a:pt x="1410" y="975"/>
                      <a:pt x="1411" y="938"/>
                      <a:pt x="1389" y="915"/>
                    </a:cubicBezTo>
                    <a:cubicBezTo>
                      <a:pt x="1366" y="892"/>
                      <a:pt x="1330" y="892"/>
                      <a:pt x="1307" y="914"/>
                    </a:cubicBezTo>
                    <a:lnTo>
                      <a:pt x="1254" y="966"/>
                    </a:lnTo>
                    <a:cubicBezTo>
                      <a:pt x="1228" y="991"/>
                      <a:pt x="1217" y="1027"/>
                      <a:pt x="1223" y="1062"/>
                    </a:cubicBezTo>
                    <a:lnTo>
                      <a:pt x="1299" y="1505"/>
                    </a:lnTo>
                    <a:lnTo>
                      <a:pt x="1059" y="1379"/>
                    </a:lnTo>
                    <a:lnTo>
                      <a:pt x="1059" y="1303"/>
                    </a:lnTo>
                    <a:cubicBezTo>
                      <a:pt x="1059" y="1185"/>
                      <a:pt x="963" y="1089"/>
                      <a:pt x="846" y="1089"/>
                    </a:cubicBezTo>
                    <a:cubicBezTo>
                      <a:pt x="728" y="1089"/>
                      <a:pt x="632" y="1185"/>
                      <a:pt x="632" y="1303"/>
                    </a:cubicBezTo>
                    <a:lnTo>
                      <a:pt x="632" y="1384"/>
                    </a:lnTo>
                    <a:lnTo>
                      <a:pt x="402" y="1505"/>
                    </a:lnTo>
                    <a:lnTo>
                      <a:pt x="478" y="1062"/>
                    </a:lnTo>
                    <a:cubicBezTo>
                      <a:pt x="484" y="1027"/>
                      <a:pt x="472" y="991"/>
                      <a:pt x="447" y="966"/>
                    </a:cubicBezTo>
                    <a:lnTo>
                      <a:pt x="125" y="652"/>
                    </a:lnTo>
                    <a:lnTo>
                      <a:pt x="570" y="587"/>
                    </a:lnTo>
                    <a:cubicBezTo>
                      <a:pt x="605" y="582"/>
                      <a:pt x="635" y="560"/>
                      <a:pt x="651" y="528"/>
                    </a:cubicBezTo>
                    <a:lnTo>
                      <a:pt x="850" y="125"/>
                    </a:lnTo>
                    <a:lnTo>
                      <a:pt x="1049" y="528"/>
                    </a:lnTo>
                    <a:cubicBezTo>
                      <a:pt x="1065" y="560"/>
                      <a:pt x="1095" y="582"/>
                      <a:pt x="1131" y="587"/>
                    </a:cubicBezTo>
                    <a:lnTo>
                      <a:pt x="1576" y="652"/>
                    </a:lnTo>
                    <a:lnTo>
                      <a:pt x="1487" y="738"/>
                    </a:lnTo>
                    <a:cubicBezTo>
                      <a:pt x="1464" y="761"/>
                      <a:pt x="1464" y="797"/>
                      <a:pt x="1486" y="820"/>
                    </a:cubicBezTo>
                    <a:cubicBezTo>
                      <a:pt x="1508" y="843"/>
                      <a:pt x="1545" y="844"/>
                      <a:pt x="1568" y="821"/>
                    </a:cubicBezTo>
                    <a:lnTo>
                      <a:pt x="1667" y="724"/>
                    </a:lnTo>
                    <a:cubicBezTo>
                      <a:pt x="1697" y="695"/>
                      <a:pt x="1707" y="653"/>
                      <a:pt x="1695" y="613"/>
                    </a:cubicBezTo>
                    <a:cubicBezTo>
                      <a:pt x="1682" y="574"/>
                      <a:pt x="1648" y="546"/>
                      <a:pt x="1608" y="540"/>
                    </a:cubicBezTo>
                    <a:lnTo>
                      <a:pt x="1151" y="474"/>
                    </a:lnTo>
                    <a:lnTo>
                      <a:pt x="947" y="60"/>
                    </a:lnTo>
                    <a:cubicBezTo>
                      <a:pt x="929" y="23"/>
                      <a:pt x="892" y="0"/>
                      <a:pt x="850" y="0"/>
                    </a:cubicBezTo>
                    <a:cubicBezTo>
                      <a:pt x="809" y="0"/>
                      <a:pt x="772" y="23"/>
                      <a:pt x="753" y="60"/>
                    </a:cubicBezTo>
                    <a:lnTo>
                      <a:pt x="549" y="474"/>
                    </a:lnTo>
                    <a:lnTo>
                      <a:pt x="93" y="540"/>
                    </a:lnTo>
                    <a:cubicBezTo>
                      <a:pt x="52" y="546"/>
                      <a:pt x="19" y="574"/>
                      <a:pt x="6" y="613"/>
                    </a:cubicBezTo>
                    <a:cubicBezTo>
                      <a:pt x="-7" y="653"/>
                      <a:pt x="3" y="695"/>
                      <a:pt x="33" y="724"/>
                    </a:cubicBezTo>
                    <a:lnTo>
                      <a:pt x="363" y="1046"/>
                    </a:lnTo>
                    <a:lnTo>
                      <a:pt x="285" y="1501"/>
                    </a:lnTo>
                    <a:cubicBezTo>
                      <a:pt x="278" y="1541"/>
                      <a:pt x="295" y="1582"/>
                      <a:pt x="328" y="1606"/>
                    </a:cubicBezTo>
                    <a:cubicBezTo>
                      <a:pt x="347" y="1620"/>
                      <a:pt x="369" y="1627"/>
                      <a:pt x="392" y="1627"/>
                    </a:cubicBezTo>
                    <a:cubicBezTo>
                      <a:pt x="409" y="1627"/>
                      <a:pt x="426" y="1623"/>
                      <a:pt x="442" y="1614"/>
                    </a:cubicBezTo>
                    <a:lnTo>
                      <a:pt x="632" y="1514"/>
                    </a:lnTo>
                    <a:lnTo>
                      <a:pt x="632" y="1709"/>
                    </a:lnTo>
                    <a:cubicBezTo>
                      <a:pt x="632" y="1741"/>
                      <a:pt x="658" y="1767"/>
                      <a:pt x="690" y="1767"/>
                    </a:cubicBezTo>
                    <a:cubicBezTo>
                      <a:pt x="722" y="1767"/>
                      <a:pt x="748" y="1741"/>
                      <a:pt x="748" y="1709"/>
                    </a:cubicBezTo>
                    <a:lnTo>
                      <a:pt x="748" y="1303"/>
                    </a:lnTo>
                    <a:cubicBezTo>
                      <a:pt x="748" y="1249"/>
                      <a:pt x="792" y="1205"/>
                      <a:pt x="846" y="1205"/>
                    </a:cubicBezTo>
                    <a:cubicBezTo>
                      <a:pt x="899" y="1205"/>
                      <a:pt x="943" y="1249"/>
                      <a:pt x="943" y="1303"/>
                    </a:cubicBezTo>
                    <a:lnTo>
                      <a:pt x="943" y="2270"/>
                    </a:lnTo>
                    <a:cubicBezTo>
                      <a:pt x="943" y="2302"/>
                      <a:pt x="969" y="2328"/>
                      <a:pt x="1001" y="2328"/>
                    </a:cubicBezTo>
                    <a:cubicBezTo>
                      <a:pt x="1033" y="2328"/>
                      <a:pt x="1059" y="2302"/>
                      <a:pt x="1059" y="2270"/>
                    </a:cubicBezTo>
                    <a:lnTo>
                      <a:pt x="1059" y="2033"/>
                    </a:lnTo>
                    <a:cubicBezTo>
                      <a:pt x="1059" y="1979"/>
                      <a:pt x="1103" y="1935"/>
                      <a:pt x="1157" y="1935"/>
                    </a:cubicBezTo>
                    <a:cubicBezTo>
                      <a:pt x="1211" y="1935"/>
                      <a:pt x="1254" y="1979"/>
                      <a:pt x="1254" y="2033"/>
                    </a:cubicBezTo>
                    <a:lnTo>
                      <a:pt x="1254" y="2357"/>
                    </a:lnTo>
                    <a:cubicBezTo>
                      <a:pt x="1254" y="2389"/>
                      <a:pt x="1280" y="2415"/>
                      <a:pt x="1312" y="2415"/>
                    </a:cubicBezTo>
                    <a:cubicBezTo>
                      <a:pt x="1344" y="2415"/>
                      <a:pt x="1370" y="2389"/>
                      <a:pt x="1370" y="2357"/>
                    </a:cubicBezTo>
                    <a:lnTo>
                      <a:pt x="1370" y="2120"/>
                    </a:lnTo>
                    <a:cubicBezTo>
                      <a:pt x="1370" y="2066"/>
                      <a:pt x="1414" y="2022"/>
                      <a:pt x="1468" y="2022"/>
                    </a:cubicBezTo>
                    <a:cubicBezTo>
                      <a:pt x="1522" y="2022"/>
                      <a:pt x="1565" y="2066"/>
                      <a:pt x="1565" y="2120"/>
                    </a:cubicBezTo>
                    <a:lnTo>
                      <a:pt x="1565" y="2466"/>
                    </a:lnTo>
                    <a:cubicBezTo>
                      <a:pt x="1565" y="2498"/>
                      <a:pt x="1591" y="2524"/>
                      <a:pt x="1623" y="2524"/>
                    </a:cubicBezTo>
                    <a:cubicBezTo>
                      <a:pt x="1655" y="2524"/>
                      <a:pt x="1681" y="2498"/>
                      <a:pt x="1681" y="2466"/>
                    </a:cubicBezTo>
                    <a:lnTo>
                      <a:pt x="1681" y="2229"/>
                    </a:lnTo>
                    <a:cubicBezTo>
                      <a:pt x="1681" y="2175"/>
                      <a:pt x="1725" y="2131"/>
                      <a:pt x="1779" y="2131"/>
                    </a:cubicBezTo>
                    <a:cubicBezTo>
                      <a:pt x="1833" y="2131"/>
                      <a:pt x="1877" y="2175"/>
                      <a:pt x="1877" y="2229"/>
                    </a:cubicBezTo>
                    <a:lnTo>
                      <a:pt x="1877" y="3204"/>
                    </a:lnTo>
                    <a:cubicBezTo>
                      <a:pt x="1877" y="3255"/>
                      <a:pt x="1870" y="3306"/>
                      <a:pt x="1858" y="3356"/>
                    </a:cubicBezTo>
                    <a:cubicBezTo>
                      <a:pt x="1851" y="3387"/>
                      <a:pt x="1869" y="3418"/>
                      <a:pt x="1900" y="3426"/>
                    </a:cubicBezTo>
                    <a:cubicBezTo>
                      <a:pt x="1905" y="3427"/>
                      <a:pt x="1910" y="3428"/>
                      <a:pt x="1914" y="3428"/>
                    </a:cubicBezTo>
                    <a:cubicBezTo>
                      <a:pt x="1940" y="3428"/>
                      <a:pt x="1964" y="3410"/>
                      <a:pt x="1970" y="3384"/>
                    </a:cubicBezTo>
                    <a:cubicBezTo>
                      <a:pt x="1985" y="3325"/>
                      <a:pt x="1992" y="3265"/>
                      <a:pt x="1992" y="3204"/>
                    </a:cubicBezTo>
                    <a:lnTo>
                      <a:pt x="1992" y="2229"/>
                    </a:lnTo>
                    <a:cubicBezTo>
                      <a:pt x="1992" y="2112"/>
                      <a:pt x="1896" y="2016"/>
                      <a:pt x="1779" y="2016"/>
                    </a:cubicBezTo>
                    <a:close/>
                  </a:path>
                </a:pathLst>
              </a:custGeom>
              <a:solidFill>
                <a:schemeClr val="dk2"/>
              </a:solid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grpSp>
        <p:cxnSp>
          <p:nvCxnSpPr>
            <p:cNvPr id="497" name="Google Shape;497;p36">
              <a:extLst>
                <a:ext uri="{FF2B5EF4-FFF2-40B4-BE49-F238E27FC236}">
                  <a16:creationId xmlns:a16="http://schemas.microsoft.com/office/drawing/2014/main" id="{3A7BF707-A13B-C397-3F19-E66F191B1507}"/>
                </a:ext>
              </a:extLst>
            </p:cNvPr>
            <p:cNvCxnSpPr>
              <a:stCxn id="482" idx="3"/>
              <a:endCxn id="491" idx="1"/>
            </p:cNvCxnSpPr>
            <p:nvPr/>
          </p:nvCxnSpPr>
          <p:spPr>
            <a:xfrm>
              <a:off x="4760350" y="1155550"/>
              <a:ext cx="2116800" cy="1320000"/>
            </a:xfrm>
            <a:prstGeom prst="bentConnector3">
              <a:avLst>
                <a:gd name="adj1" fmla="val 50001"/>
              </a:avLst>
            </a:prstGeom>
            <a:noFill/>
            <a:ln w="9525" cap="flat" cmpd="sng">
              <a:solidFill>
                <a:schemeClr val="dk2"/>
              </a:solidFill>
              <a:prstDash val="dash"/>
              <a:round/>
              <a:headEnd type="none" w="med" len="med"/>
              <a:tailEnd type="none" w="med" len="med"/>
            </a:ln>
          </p:spPr>
        </p:cxnSp>
      </p:grpSp>
    </p:spTree>
    <p:extLst>
      <p:ext uri="{BB962C8B-B14F-4D97-AF65-F5344CB8AC3E}">
        <p14:creationId xmlns:p14="http://schemas.microsoft.com/office/powerpoint/2010/main" val="871008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01">
          <a:extLst>
            <a:ext uri="{FF2B5EF4-FFF2-40B4-BE49-F238E27FC236}">
              <a16:creationId xmlns:a16="http://schemas.microsoft.com/office/drawing/2014/main" id="{F9B88808-1F42-AA31-2404-D3175DE61AF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4D97077-2922-016C-06C4-F768E987D267}"/>
              </a:ext>
            </a:extLst>
          </p:cNvPr>
          <p:cNvPicPr>
            <a:picLocks noChangeAspect="1"/>
          </p:cNvPicPr>
          <p:nvPr/>
        </p:nvPicPr>
        <p:blipFill rotWithShape="1">
          <a:blip r:embed="rId3"/>
          <a:srcRect l="-90" r="48308" b="63500"/>
          <a:stretch/>
        </p:blipFill>
        <p:spPr>
          <a:xfrm>
            <a:off x="663726" y="1359968"/>
            <a:ext cx="11143948" cy="4418401"/>
          </a:xfrm>
          <a:prstGeom prst="roundRect">
            <a:avLst>
              <a:gd name="adj" fmla="val 8594"/>
            </a:avLst>
          </a:prstGeom>
          <a:solidFill>
            <a:srgbClr val="FFFFFF">
              <a:shade val="85000"/>
            </a:srgbClr>
          </a:solidFill>
          <a:ln>
            <a:noFill/>
          </a:ln>
          <a:effectLst/>
        </p:spPr>
        <p:style>
          <a:lnRef idx="2">
            <a:schemeClr val="accent3"/>
          </a:lnRef>
          <a:fillRef idx="1">
            <a:schemeClr val="lt1"/>
          </a:fillRef>
          <a:effectRef idx="0">
            <a:schemeClr val="accent3"/>
          </a:effectRef>
          <a:fontRef idx="minor">
            <a:schemeClr val="dk1"/>
          </a:fontRef>
        </p:style>
      </p:pic>
      <p:sp>
        <p:nvSpPr>
          <p:cNvPr id="502" name="Google Shape;502;p37">
            <a:extLst>
              <a:ext uri="{FF2B5EF4-FFF2-40B4-BE49-F238E27FC236}">
                <a16:creationId xmlns:a16="http://schemas.microsoft.com/office/drawing/2014/main" id="{D432D48E-0B4E-F69A-4FF3-6210C3D8A190}"/>
              </a:ext>
            </a:extLst>
          </p:cNvPr>
          <p:cNvSpPr txBox="1">
            <a:spLocks noGrp="1"/>
          </p:cNvSpPr>
          <p:nvPr>
            <p:ph type="title"/>
          </p:nvPr>
        </p:nvSpPr>
        <p:spPr>
          <a:xfrm>
            <a:off x="2303433" y="716367"/>
            <a:ext cx="4422487" cy="643600"/>
          </a:xfrm>
          <a:prstGeom prst="rect">
            <a:avLst/>
          </a:prstGeom>
          <a:noFill/>
        </p:spPr>
        <p:txBody>
          <a:bodyPr spcFirstLastPara="1" wrap="square" lIns="121900" tIns="121900" rIns="121900" bIns="121900" anchor="t" anchorCtr="0">
            <a:noAutofit/>
          </a:bodyPr>
          <a:lstStyle/>
          <a:p>
            <a:r>
              <a:rPr lang="en" dirty="0">
                <a:solidFill>
                  <a:schemeClr val="dk2"/>
                </a:solidFill>
              </a:rPr>
              <a:t>The Files Section</a:t>
            </a:r>
            <a:endParaRPr dirty="0">
              <a:solidFill>
                <a:schemeClr val="dk2"/>
              </a:solidFill>
            </a:endParaRPr>
          </a:p>
        </p:txBody>
      </p:sp>
    </p:spTree>
    <p:extLst>
      <p:ext uri="{BB962C8B-B14F-4D97-AF65-F5344CB8AC3E}">
        <p14:creationId xmlns:p14="http://schemas.microsoft.com/office/powerpoint/2010/main" val="29482705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48"/>
          <p:cNvSpPr txBox="1">
            <a:spLocks noGrp="1"/>
          </p:cNvSpPr>
          <p:nvPr>
            <p:ph type="title"/>
          </p:nvPr>
        </p:nvSpPr>
        <p:spPr>
          <a:xfrm>
            <a:off x="960000" y="593367"/>
            <a:ext cx="10272000" cy="763600"/>
          </a:xfrm>
          <a:prstGeom prst="rect">
            <a:avLst/>
          </a:prstGeom>
        </p:spPr>
        <p:txBody>
          <a:bodyPr spcFirstLastPara="1" wrap="square" lIns="121900" tIns="121900" rIns="121900" bIns="121900" anchor="t" anchorCtr="0">
            <a:noAutofit/>
          </a:bodyPr>
          <a:lstStyle/>
          <a:p>
            <a:r>
              <a:rPr lang="en-US" sz="3200" dirty="0"/>
              <a:t>Summary Of What We Did In This Presentation</a:t>
            </a:r>
          </a:p>
        </p:txBody>
      </p:sp>
      <p:sp>
        <p:nvSpPr>
          <p:cNvPr id="698" name="Google Shape;698;p48"/>
          <p:cNvSpPr txBox="1"/>
          <p:nvPr/>
        </p:nvSpPr>
        <p:spPr>
          <a:xfrm flipH="1">
            <a:off x="950833" y="2344963"/>
            <a:ext cx="2416400" cy="763600"/>
          </a:xfrm>
          <a:prstGeom prst="rect">
            <a:avLst/>
          </a:prstGeom>
          <a:noFill/>
          <a:ln>
            <a:noFill/>
          </a:ln>
        </p:spPr>
        <p:txBody>
          <a:bodyPr spcFirstLastPara="1" wrap="square" lIns="121900" tIns="121900" rIns="121900" bIns="121900" anchor="b" anchorCtr="0">
            <a:noAutofit/>
          </a:bodyPr>
          <a:lstStyle/>
          <a:p>
            <a:pPr algn="ctr"/>
            <a:r>
              <a:rPr lang="en" sz="2667" dirty="0">
                <a:solidFill>
                  <a:schemeClr val="dk2"/>
                </a:solidFill>
                <a:latin typeface="Pathway Extreme Light"/>
                <a:ea typeface="Pathway Extreme Light"/>
                <a:cs typeface="Pathway Extreme Light"/>
                <a:sym typeface="Pathway Extreme Light"/>
              </a:rPr>
              <a:t>Step 1</a:t>
            </a:r>
            <a:endParaRPr sz="2667" dirty="0">
              <a:solidFill>
                <a:schemeClr val="dk2"/>
              </a:solidFill>
              <a:latin typeface="Pathway Extreme Light"/>
              <a:ea typeface="Pathway Extreme Light"/>
              <a:cs typeface="Pathway Extreme Light"/>
              <a:sym typeface="Pathway Extreme Light"/>
            </a:endParaRPr>
          </a:p>
        </p:txBody>
      </p:sp>
      <p:sp>
        <p:nvSpPr>
          <p:cNvPr id="699" name="Google Shape;699;p48"/>
          <p:cNvSpPr txBox="1"/>
          <p:nvPr/>
        </p:nvSpPr>
        <p:spPr>
          <a:xfrm flipH="1">
            <a:off x="950900" y="3012097"/>
            <a:ext cx="2416400" cy="690800"/>
          </a:xfrm>
          <a:prstGeom prst="rect">
            <a:avLst/>
          </a:prstGeom>
          <a:noFill/>
          <a:ln>
            <a:noFill/>
          </a:ln>
        </p:spPr>
        <p:txBody>
          <a:bodyPr spcFirstLastPara="1" wrap="square" lIns="121900" tIns="121900" rIns="121900" bIns="121900" anchor="t" anchorCtr="0">
            <a:noAutofit/>
          </a:bodyPr>
          <a:lstStyle/>
          <a:p>
            <a:pPr algn="ctr"/>
            <a:r>
              <a:rPr lang="en-US" sz="1600" dirty="0">
                <a:solidFill>
                  <a:schemeClr val="dk1"/>
                </a:solidFill>
                <a:latin typeface="Albert Sans"/>
                <a:ea typeface="Albert Sans"/>
                <a:cs typeface="Albert Sans"/>
                <a:sym typeface="Albert Sans"/>
              </a:rPr>
              <a:t>Introduction</a:t>
            </a:r>
          </a:p>
        </p:txBody>
      </p:sp>
      <p:sp>
        <p:nvSpPr>
          <p:cNvPr id="700" name="Google Shape;700;p48"/>
          <p:cNvSpPr txBox="1"/>
          <p:nvPr/>
        </p:nvSpPr>
        <p:spPr>
          <a:xfrm flipH="1">
            <a:off x="3567685" y="2344963"/>
            <a:ext cx="2416400" cy="763600"/>
          </a:xfrm>
          <a:prstGeom prst="rect">
            <a:avLst/>
          </a:prstGeom>
          <a:noFill/>
          <a:ln>
            <a:noFill/>
          </a:ln>
        </p:spPr>
        <p:txBody>
          <a:bodyPr spcFirstLastPara="1" wrap="square" lIns="121900" tIns="121900" rIns="121900" bIns="121900" anchor="b" anchorCtr="0">
            <a:noAutofit/>
          </a:bodyPr>
          <a:lstStyle/>
          <a:p>
            <a:pPr algn="ctr"/>
            <a:r>
              <a:rPr lang="en" sz="2667">
                <a:solidFill>
                  <a:schemeClr val="dk2"/>
                </a:solidFill>
                <a:latin typeface="Pathway Extreme Light"/>
                <a:ea typeface="Pathway Extreme Light"/>
                <a:cs typeface="Pathway Extreme Light"/>
                <a:sym typeface="Pathway Extreme Light"/>
              </a:rPr>
              <a:t>Step 2</a:t>
            </a:r>
            <a:endParaRPr sz="2667">
              <a:solidFill>
                <a:schemeClr val="dk2"/>
              </a:solidFill>
              <a:latin typeface="Pathway Extreme Light"/>
              <a:ea typeface="Pathway Extreme Light"/>
              <a:cs typeface="Pathway Extreme Light"/>
              <a:sym typeface="Pathway Extreme Light"/>
            </a:endParaRPr>
          </a:p>
        </p:txBody>
      </p:sp>
      <p:sp>
        <p:nvSpPr>
          <p:cNvPr id="701" name="Google Shape;701;p48"/>
          <p:cNvSpPr txBox="1"/>
          <p:nvPr/>
        </p:nvSpPr>
        <p:spPr>
          <a:xfrm flipH="1">
            <a:off x="3567696" y="3012103"/>
            <a:ext cx="2416400" cy="690800"/>
          </a:xfrm>
          <a:prstGeom prst="rect">
            <a:avLst/>
          </a:prstGeom>
          <a:noFill/>
          <a:ln>
            <a:noFill/>
          </a:ln>
        </p:spPr>
        <p:txBody>
          <a:bodyPr spcFirstLastPara="1" wrap="square" lIns="121900" tIns="121900" rIns="121900" bIns="121900" anchor="t" anchorCtr="0">
            <a:noAutofit/>
          </a:bodyPr>
          <a:lstStyle/>
          <a:p>
            <a:pPr algn="ctr"/>
            <a:r>
              <a:rPr lang="en-US" sz="1600" dirty="0">
                <a:solidFill>
                  <a:schemeClr val="dk1"/>
                </a:solidFill>
                <a:latin typeface="Albert Sans"/>
                <a:ea typeface="Albert Sans"/>
                <a:cs typeface="Albert Sans"/>
                <a:sym typeface="Albert Sans"/>
              </a:rPr>
              <a:t>Analysis Phase</a:t>
            </a:r>
            <a:endParaRPr sz="1600" dirty="0">
              <a:solidFill>
                <a:schemeClr val="dk1"/>
              </a:solidFill>
              <a:latin typeface="Albert Sans"/>
              <a:ea typeface="Albert Sans"/>
              <a:cs typeface="Albert Sans"/>
              <a:sym typeface="Albert Sans"/>
            </a:endParaRPr>
          </a:p>
        </p:txBody>
      </p:sp>
      <p:sp>
        <p:nvSpPr>
          <p:cNvPr id="702" name="Google Shape;702;p48"/>
          <p:cNvSpPr txBox="1"/>
          <p:nvPr/>
        </p:nvSpPr>
        <p:spPr>
          <a:xfrm flipH="1">
            <a:off x="6187900" y="2344963"/>
            <a:ext cx="2416400" cy="763600"/>
          </a:xfrm>
          <a:prstGeom prst="rect">
            <a:avLst/>
          </a:prstGeom>
          <a:noFill/>
          <a:ln>
            <a:noFill/>
          </a:ln>
        </p:spPr>
        <p:txBody>
          <a:bodyPr spcFirstLastPara="1" wrap="square" lIns="121900" tIns="121900" rIns="121900" bIns="121900" anchor="b" anchorCtr="0">
            <a:noAutofit/>
          </a:bodyPr>
          <a:lstStyle/>
          <a:p>
            <a:pPr algn="ctr"/>
            <a:r>
              <a:rPr lang="en" sz="2667">
                <a:solidFill>
                  <a:schemeClr val="dk2"/>
                </a:solidFill>
                <a:latin typeface="Pathway Extreme Light"/>
                <a:ea typeface="Pathway Extreme Light"/>
                <a:cs typeface="Pathway Extreme Light"/>
                <a:sym typeface="Pathway Extreme Light"/>
              </a:rPr>
              <a:t>Step 3</a:t>
            </a:r>
            <a:endParaRPr sz="2667">
              <a:solidFill>
                <a:schemeClr val="dk2"/>
              </a:solidFill>
              <a:latin typeface="Pathway Extreme Light"/>
              <a:ea typeface="Pathway Extreme Light"/>
              <a:cs typeface="Pathway Extreme Light"/>
              <a:sym typeface="Pathway Extreme Light"/>
            </a:endParaRPr>
          </a:p>
        </p:txBody>
      </p:sp>
      <p:sp>
        <p:nvSpPr>
          <p:cNvPr id="703" name="Google Shape;703;p48"/>
          <p:cNvSpPr txBox="1"/>
          <p:nvPr/>
        </p:nvSpPr>
        <p:spPr>
          <a:xfrm flipH="1">
            <a:off x="6187967" y="3012097"/>
            <a:ext cx="2416400" cy="690800"/>
          </a:xfrm>
          <a:prstGeom prst="rect">
            <a:avLst/>
          </a:prstGeom>
          <a:noFill/>
          <a:ln>
            <a:noFill/>
          </a:ln>
        </p:spPr>
        <p:txBody>
          <a:bodyPr spcFirstLastPara="1" wrap="square" lIns="121900" tIns="121900" rIns="121900" bIns="121900" anchor="t" anchorCtr="0">
            <a:noAutofit/>
          </a:bodyPr>
          <a:lstStyle/>
          <a:p>
            <a:pPr algn="ctr"/>
            <a:r>
              <a:rPr lang="en-US" sz="1600" dirty="0">
                <a:solidFill>
                  <a:schemeClr val="dk1"/>
                </a:solidFill>
                <a:latin typeface="Albert Sans"/>
                <a:ea typeface="Albert Sans"/>
                <a:cs typeface="Albert Sans"/>
                <a:sym typeface="Albert Sans"/>
              </a:rPr>
              <a:t>Goals And Objectives</a:t>
            </a:r>
          </a:p>
        </p:txBody>
      </p:sp>
      <p:sp>
        <p:nvSpPr>
          <p:cNvPr id="704" name="Google Shape;704;p48"/>
          <p:cNvSpPr txBox="1"/>
          <p:nvPr/>
        </p:nvSpPr>
        <p:spPr>
          <a:xfrm flipH="1">
            <a:off x="8806433" y="2344963"/>
            <a:ext cx="2416400" cy="763600"/>
          </a:xfrm>
          <a:prstGeom prst="rect">
            <a:avLst/>
          </a:prstGeom>
          <a:noFill/>
          <a:ln>
            <a:noFill/>
          </a:ln>
        </p:spPr>
        <p:txBody>
          <a:bodyPr spcFirstLastPara="1" wrap="square" lIns="121900" tIns="121900" rIns="121900" bIns="121900" anchor="b" anchorCtr="0">
            <a:noAutofit/>
          </a:bodyPr>
          <a:lstStyle/>
          <a:p>
            <a:pPr algn="ctr"/>
            <a:r>
              <a:rPr lang="en" sz="2667">
                <a:solidFill>
                  <a:schemeClr val="dk2"/>
                </a:solidFill>
                <a:latin typeface="Pathway Extreme Light"/>
                <a:ea typeface="Pathway Extreme Light"/>
                <a:cs typeface="Pathway Extreme Light"/>
                <a:sym typeface="Pathway Extreme Light"/>
              </a:rPr>
              <a:t>Step 4</a:t>
            </a:r>
            <a:endParaRPr sz="2667">
              <a:solidFill>
                <a:schemeClr val="dk2"/>
              </a:solidFill>
              <a:latin typeface="Pathway Extreme Light"/>
              <a:ea typeface="Pathway Extreme Light"/>
              <a:cs typeface="Pathway Extreme Light"/>
              <a:sym typeface="Pathway Extreme Light"/>
            </a:endParaRPr>
          </a:p>
        </p:txBody>
      </p:sp>
      <p:sp>
        <p:nvSpPr>
          <p:cNvPr id="705" name="Google Shape;705;p48"/>
          <p:cNvSpPr txBox="1"/>
          <p:nvPr/>
        </p:nvSpPr>
        <p:spPr>
          <a:xfrm flipH="1">
            <a:off x="8806500" y="3012097"/>
            <a:ext cx="2416400" cy="690800"/>
          </a:xfrm>
          <a:prstGeom prst="rect">
            <a:avLst/>
          </a:prstGeom>
          <a:noFill/>
          <a:ln>
            <a:noFill/>
          </a:ln>
        </p:spPr>
        <p:txBody>
          <a:bodyPr spcFirstLastPara="1" wrap="square" lIns="121900" tIns="121900" rIns="121900" bIns="121900" anchor="t" anchorCtr="0">
            <a:noAutofit/>
          </a:bodyPr>
          <a:lstStyle/>
          <a:p>
            <a:pPr algn="ctr"/>
            <a:r>
              <a:rPr lang="en-US" sz="1600" dirty="0">
                <a:solidFill>
                  <a:schemeClr val="dk1"/>
                </a:solidFill>
                <a:latin typeface="Albert Sans"/>
                <a:ea typeface="Albert Sans"/>
                <a:cs typeface="Albert Sans"/>
                <a:sym typeface="Albert Sans"/>
              </a:rPr>
              <a:t>The Development Team</a:t>
            </a:r>
          </a:p>
          <a:p>
            <a:pPr algn="ctr"/>
            <a:endParaRPr lang="en-US" sz="1600" dirty="0">
              <a:solidFill>
                <a:schemeClr val="dk1"/>
              </a:solidFill>
              <a:latin typeface="Albert Sans"/>
              <a:ea typeface="Albert Sans"/>
              <a:cs typeface="Albert Sans"/>
              <a:sym typeface="Albert Sans"/>
            </a:endParaRPr>
          </a:p>
        </p:txBody>
      </p:sp>
      <p:cxnSp>
        <p:nvCxnSpPr>
          <p:cNvPr id="706" name="Google Shape;706;p48"/>
          <p:cNvCxnSpPr>
            <a:stCxn id="707" idx="3"/>
            <a:endCxn id="708" idx="1"/>
          </p:cNvCxnSpPr>
          <p:nvPr/>
        </p:nvCxnSpPr>
        <p:spPr>
          <a:xfrm>
            <a:off x="2276684" y="1896349"/>
            <a:ext cx="2383200" cy="0"/>
          </a:xfrm>
          <a:prstGeom prst="straightConnector1">
            <a:avLst/>
          </a:prstGeom>
          <a:noFill/>
          <a:ln w="9525" cap="flat" cmpd="sng">
            <a:solidFill>
              <a:schemeClr val="dk2"/>
            </a:solidFill>
            <a:prstDash val="dash"/>
            <a:round/>
            <a:headEnd type="none" w="med" len="med"/>
            <a:tailEnd type="none" w="med" len="med"/>
          </a:ln>
        </p:spPr>
      </p:cxnSp>
      <p:cxnSp>
        <p:nvCxnSpPr>
          <p:cNvPr id="709" name="Google Shape;709;p48"/>
          <p:cNvCxnSpPr>
            <a:stCxn id="708" idx="3"/>
            <a:endCxn id="710" idx="1"/>
          </p:cNvCxnSpPr>
          <p:nvPr/>
        </p:nvCxnSpPr>
        <p:spPr>
          <a:xfrm>
            <a:off x="4895217" y="1896349"/>
            <a:ext cx="2383200" cy="0"/>
          </a:xfrm>
          <a:prstGeom prst="straightConnector1">
            <a:avLst/>
          </a:prstGeom>
          <a:noFill/>
          <a:ln w="9525" cap="flat" cmpd="sng">
            <a:solidFill>
              <a:schemeClr val="dk2"/>
            </a:solidFill>
            <a:prstDash val="dash"/>
            <a:round/>
            <a:headEnd type="none" w="med" len="med"/>
            <a:tailEnd type="none" w="med" len="med"/>
          </a:ln>
        </p:spPr>
      </p:cxnSp>
      <p:cxnSp>
        <p:nvCxnSpPr>
          <p:cNvPr id="711" name="Google Shape;711;p48"/>
          <p:cNvCxnSpPr>
            <a:stCxn id="710" idx="3"/>
            <a:endCxn id="712" idx="1"/>
          </p:cNvCxnSpPr>
          <p:nvPr/>
        </p:nvCxnSpPr>
        <p:spPr>
          <a:xfrm>
            <a:off x="7513751" y="1896349"/>
            <a:ext cx="2383200" cy="0"/>
          </a:xfrm>
          <a:prstGeom prst="straightConnector1">
            <a:avLst/>
          </a:prstGeom>
          <a:noFill/>
          <a:ln w="9525" cap="flat" cmpd="sng">
            <a:solidFill>
              <a:schemeClr val="dk2"/>
            </a:solidFill>
            <a:prstDash val="dash"/>
            <a:round/>
            <a:headEnd type="none" w="med" len="med"/>
            <a:tailEnd type="none" w="med" len="med"/>
          </a:ln>
        </p:spPr>
      </p:cxnSp>
      <p:cxnSp>
        <p:nvCxnSpPr>
          <p:cNvPr id="713" name="Google Shape;713;p48"/>
          <p:cNvCxnSpPr>
            <a:stCxn id="707" idx="2"/>
            <a:endCxn id="698" idx="0"/>
          </p:cNvCxnSpPr>
          <p:nvPr/>
        </p:nvCxnSpPr>
        <p:spPr>
          <a:xfrm>
            <a:off x="2159084" y="2013949"/>
            <a:ext cx="0" cy="331200"/>
          </a:xfrm>
          <a:prstGeom prst="straightConnector1">
            <a:avLst/>
          </a:prstGeom>
          <a:noFill/>
          <a:ln w="9525" cap="flat" cmpd="sng">
            <a:solidFill>
              <a:schemeClr val="dk2"/>
            </a:solidFill>
            <a:prstDash val="dash"/>
            <a:round/>
            <a:headEnd type="none" w="med" len="med"/>
            <a:tailEnd type="oval" w="med" len="med"/>
          </a:ln>
        </p:spPr>
      </p:cxnSp>
      <p:cxnSp>
        <p:nvCxnSpPr>
          <p:cNvPr id="714" name="Google Shape;714;p48"/>
          <p:cNvCxnSpPr>
            <a:stCxn id="708" idx="2"/>
            <a:endCxn id="700" idx="0"/>
          </p:cNvCxnSpPr>
          <p:nvPr/>
        </p:nvCxnSpPr>
        <p:spPr>
          <a:xfrm flipH="1">
            <a:off x="4776017" y="2013949"/>
            <a:ext cx="1600" cy="331200"/>
          </a:xfrm>
          <a:prstGeom prst="straightConnector1">
            <a:avLst/>
          </a:prstGeom>
          <a:noFill/>
          <a:ln w="9525" cap="flat" cmpd="sng">
            <a:solidFill>
              <a:schemeClr val="dk2"/>
            </a:solidFill>
            <a:prstDash val="dash"/>
            <a:round/>
            <a:headEnd type="none" w="med" len="med"/>
            <a:tailEnd type="oval" w="med" len="med"/>
          </a:ln>
        </p:spPr>
      </p:cxnSp>
      <p:sp>
        <p:nvSpPr>
          <p:cNvPr id="2" name="Rectangle 1">
            <a:extLst>
              <a:ext uri="{FF2B5EF4-FFF2-40B4-BE49-F238E27FC236}">
                <a16:creationId xmlns:a16="http://schemas.microsoft.com/office/drawing/2014/main" id="{4EC8AB58-CCF3-CFBD-EB90-F3B92F8DC6F7}"/>
              </a:ext>
            </a:extLst>
          </p:cNvPr>
          <p:cNvSpPr/>
          <p:nvPr/>
        </p:nvSpPr>
        <p:spPr>
          <a:xfrm>
            <a:off x="1072990" y="4897367"/>
            <a:ext cx="5385193" cy="706069"/>
          </a:xfrm>
          <a:prstGeom prst="rect">
            <a:avLst/>
          </a:prstGeom>
          <a:solidFill>
            <a:srgbClr val="323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715" name="Google Shape;715;p48"/>
          <p:cNvCxnSpPr>
            <a:stCxn id="710" idx="2"/>
            <a:endCxn id="702" idx="0"/>
          </p:cNvCxnSpPr>
          <p:nvPr/>
        </p:nvCxnSpPr>
        <p:spPr>
          <a:xfrm>
            <a:off x="7396151" y="2013949"/>
            <a:ext cx="0" cy="331200"/>
          </a:xfrm>
          <a:prstGeom prst="straightConnector1">
            <a:avLst/>
          </a:prstGeom>
          <a:noFill/>
          <a:ln w="9525" cap="flat" cmpd="sng">
            <a:solidFill>
              <a:schemeClr val="dk2"/>
            </a:solidFill>
            <a:prstDash val="dash"/>
            <a:round/>
            <a:headEnd type="none" w="med" len="med"/>
            <a:tailEnd type="oval" w="med" len="med"/>
          </a:ln>
        </p:spPr>
      </p:cxnSp>
      <p:cxnSp>
        <p:nvCxnSpPr>
          <p:cNvPr id="716" name="Google Shape;716;p48"/>
          <p:cNvCxnSpPr>
            <a:stCxn id="712" idx="2"/>
            <a:endCxn id="704" idx="0"/>
          </p:cNvCxnSpPr>
          <p:nvPr/>
        </p:nvCxnSpPr>
        <p:spPr>
          <a:xfrm>
            <a:off x="10014684" y="2013949"/>
            <a:ext cx="0" cy="331200"/>
          </a:xfrm>
          <a:prstGeom prst="straightConnector1">
            <a:avLst/>
          </a:prstGeom>
          <a:noFill/>
          <a:ln w="9525" cap="flat" cmpd="sng">
            <a:solidFill>
              <a:schemeClr val="dk2"/>
            </a:solidFill>
            <a:prstDash val="dash"/>
            <a:round/>
            <a:headEnd type="none" w="med" len="med"/>
            <a:tailEnd type="oval" w="med" len="med"/>
          </a:ln>
        </p:spPr>
      </p:cxnSp>
      <p:sp>
        <p:nvSpPr>
          <p:cNvPr id="717" name="Google Shape;717;p48"/>
          <p:cNvSpPr txBox="1"/>
          <p:nvPr/>
        </p:nvSpPr>
        <p:spPr>
          <a:xfrm flipH="1">
            <a:off x="950833" y="4790896"/>
            <a:ext cx="2416400" cy="763600"/>
          </a:xfrm>
          <a:prstGeom prst="rect">
            <a:avLst/>
          </a:prstGeom>
          <a:noFill/>
          <a:ln>
            <a:noFill/>
          </a:ln>
        </p:spPr>
        <p:txBody>
          <a:bodyPr spcFirstLastPara="1" wrap="square" lIns="121900" tIns="121900" rIns="121900" bIns="121900" anchor="b" anchorCtr="0">
            <a:noAutofit/>
          </a:bodyPr>
          <a:lstStyle/>
          <a:p>
            <a:pPr algn="ctr"/>
            <a:r>
              <a:rPr lang="en" sz="2667">
                <a:solidFill>
                  <a:schemeClr val="dk2"/>
                </a:solidFill>
                <a:latin typeface="Pathway Extreme Light"/>
                <a:ea typeface="Pathway Extreme Light"/>
                <a:cs typeface="Pathway Extreme Light"/>
                <a:sym typeface="Pathway Extreme Light"/>
              </a:rPr>
              <a:t>Step 5</a:t>
            </a:r>
            <a:endParaRPr sz="2667">
              <a:solidFill>
                <a:schemeClr val="dk2"/>
              </a:solidFill>
              <a:latin typeface="Pathway Extreme Light"/>
              <a:ea typeface="Pathway Extreme Light"/>
              <a:cs typeface="Pathway Extreme Light"/>
              <a:sym typeface="Pathway Extreme Light"/>
            </a:endParaRPr>
          </a:p>
        </p:txBody>
      </p:sp>
      <p:sp>
        <p:nvSpPr>
          <p:cNvPr id="718" name="Google Shape;718;p48"/>
          <p:cNvSpPr txBox="1"/>
          <p:nvPr/>
        </p:nvSpPr>
        <p:spPr>
          <a:xfrm flipH="1">
            <a:off x="950900" y="5458031"/>
            <a:ext cx="2416400" cy="690800"/>
          </a:xfrm>
          <a:prstGeom prst="rect">
            <a:avLst/>
          </a:prstGeom>
          <a:noFill/>
          <a:ln>
            <a:noFill/>
          </a:ln>
        </p:spPr>
        <p:txBody>
          <a:bodyPr spcFirstLastPara="1" wrap="square" lIns="121900" tIns="121900" rIns="121900" bIns="121900" anchor="t" anchorCtr="0">
            <a:noAutofit/>
          </a:bodyPr>
          <a:lstStyle/>
          <a:p>
            <a:pPr algn="ctr"/>
            <a:r>
              <a:rPr lang="en-US" sz="1600" dirty="0">
                <a:solidFill>
                  <a:schemeClr val="dk1"/>
                </a:solidFill>
                <a:latin typeface="Albert Sans"/>
                <a:ea typeface="Albert Sans"/>
                <a:cs typeface="Albert Sans"/>
                <a:sym typeface="Albert Sans"/>
              </a:rPr>
              <a:t>KUIL</a:t>
            </a:r>
            <a:endParaRPr sz="1600" dirty="0">
              <a:solidFill>
                <a:schemeClr val="dk1"/>
              </a:solidFill>
              <a:latin typeface="Albert Sans"/>
              <a:ea typeface="Albert Sans"/>
              <a:cs typeface="Albert Sans"/>
              <a:sym typeface="Albert Sans"/>
            </a:endParaRPr>
          </a:p>
        </p:txBody>
      </p:sp>
      <p:sp>
        <p:nvSpPr>
          <p:cNvPr id="719" name="Google Shape;719;p48"/>
          <p:cNvSpPr txBox="1"/>
          <p:nvPr/>
        </p:nvSpPr>
        <p:spPr>
          <a:xfrm flipH="1">
            <a:off x="3567685" y="4790896"/>
            <a:ext cx="2416400" cy="763600"/>
          </a:xfrm>
          <a:prstGeom prst="rect">
            <a:avLst/>
          </a:prstGeom>
          <a:noFill/>
          <a:ln>
            <a:noFill/>
          </a:ln>
        </p:spPr>
        <p:txBody>
          <a:bodyPr spcFirstLastPara="1" wrap="square" lIns="121900" tIns="121900" rIns="121900" bIns="121900" anchor="b" anchorCtr="0">
            <a:noAutofit/>
          </a:bodyPr>
          <a:lstStyle/>
          <a:p>
            <a:pPr algn="ctr"/>
            <a:r>
              <a:rPr lang="en" sz="2667">
                <a:solidFill>
                  <a:schemeClr val="dk2"/>
                </a:solidFill>
                <a:latin typeface="Pathway Extreme Light"/>
                <a:ea typeface="Pathway Extreme Light"/>
                <a:cs typeface="Pathway Extreme Light"/>
                <a:sym typeface="Pathway Extreme Light"/>
              </a:rPr>
              <a:t>Step 6</a:t>
            </a:r>
            <a:endParaRPr sz="2667">
              <a:solidFill>
                <a:schemeClr val="dk2"/>
              </a:solidFill>
              <a:latin typeface="Pathway Extreme Light"/>
              <a:ea typeface="Pathway Extreme Light"/>
              <a:cs typeface="Pathway Extreme Light"/>
              <a:sym typeface="Pathway Extreme Light"/>
            </a:endParaRPr>
          </a:p>
        </p:txBody>
      </p:sp>
      <p:sp>
        <p:nvSpPr>
          <p:cNvPr id="720" name="Google Shape;720;p48"/>
          <p:cNvSpPr txBox="1"/>
          <p:nvPr/>
        </p:nvSpPr>
        <p:spPr>
          <a:xfrm flipH="1">
            <a:off x="3567696" y="5458036"/>
            <a:ext cx="2416400" cy="690800"/>
          </a:xfrm>
          <a:prstGeom prst="rect">
            <a:avLst/>
          </a:prstGeom>
          <a:noFill/>
          <a:ln>
            <a:noFill/>
          </a:ln>
        </p:spPr>
        <p:txBody>
          <a:bodyPr spcFirstLastPara="1" wrap="square" lIns="121900" tIns="121900" rIns="121900" bIns="121900" anchor="t" anchorCtr="0">
            <a:noAutofit/>
          </a:bodyPr>
          <a:lstStyle/>
          <a:p>
            <a:pPr algn="ctr"/>
            <a:r>
              <a:rPr lang="en-US" sz="1600" dirty="0">
                <a:solidFill>
                  <a:schemeClr val="dk1"/>
                </a:solidFill>
                <a:latin typeface="Albert Sans"/>
                <a:ea typeface="Albert Sans"/>
                <a:cs typeface="Albert Sans"/>
                <a:sym typeface="Albert Sans"/>
              </a:rPr>
              <a:t>Loop Of Development And Timeline </a:t>
            </a:r>
          </a:p>
        </p:txBody>
      </p:sp>
      <p:sp>
        <p:nvSpPr>
          <p:cNvPr id="721" name="Google Shape;721;p48"/>
          <p:cNvSpPr txBox="1"/>
          <p:nvPr/>
        </p:nvSpPr>
        <p:spPr>
          <a:xfrm flipH="1">
            <a:off x="6187900" y="4790896"/>
            <a:ext cx="2416400" cy="763600"/>
          </a:xfrm>
          <a:prstGeom prst="rect">
            <a:avLst/>
          </a:prstGeom>
          <a:noFill/>
          <a:ln>
            <a:noFill/>
          </a:ln>
        </p:spPr>
        <p:txBody>
          <a:bodyPr spcFirstLastPara="1" wrap="square" lIns="121900" tIns="121900" rIns="121900" bIns="121900" anchor="b" anchorCtr="0">
            <a:noAutofit/>
          </a:bodyPr>
          <a:lstStyle/>
          <a:p>
            <a:pPr algn="ctr"/>
            <a:r>
              <a:rPr lang="en" sz="2667">
                <a:solidFill>
                  <a:schemeClr val="dk2"/>
                </a:solidFill>
                <a:latin typeface="Pathway Extreme Light"/>
                <a:ea typeface="Pathway Extreme Light"/>
                <a:cs typeface="Pathway Extreme Light"/>
                <a:sym typeface="Pathway Extreme Light"/>
              </a:rPr>
              <a:t>Step 7</a:t>
            </a:r>
            <a:endParaRPr sz="2667">
              <a:solidFill>
                <a:schemeClr val="dk2"/>
              </a:solidFill>
              <a:latin typeface="Pathway Extreme Light"/>
              <a:ea typeface="Pathway Extreme Light"/>
              <a:cs typeface="Pathway Extreme Light"/>
              <a:sym typeface="Pathway Extreme Light"/>
            </a:endParaRPr>
          </a:p>
        </p:txBody>
      </p:sp>
      <p:sp>
        <p:nvSpPr>
          <p:cNvPr id="722" name="Google Shape;722;p48"/>
          <p:cNvSpPr txBox="1"/>
          <p:nvPr/>
        </p:nvSpPr>
        <p:spPr>
          <a:xfrm flipH="1">
            <a:off x="6187967" y="5458031"/>
            <a:ext cx="2416400" cy="690800"/>
          </a:xfrm>
          <a:prstGeom prst="rect">
            <a:avLst/>
          </a:prstGeom>
          <a:noFill/>
          <a:ln>
            <a:noFill/>
          </a:ln>
        </p:spPr>
        <p:txBody>
          <a:bodyPr spcFirstLastPara="1" wrap="square" lIns="121900" tIns="121900" rIns="121900" bIns="121900" anchor="t" anchorCtr="0">
            <a:noAutofit/>
          </a:bodyPr>
          <a:lstStyle/>
          <a:p>
            <a:pPr algn="ctr"/>
            <a:r>
              <a:rPr lang="en-US" sz="1600" dirty="0">
                <a:solidFill>
                  <a:schemeClr val="dk1"/>
                </a:solidFill>
                <a:latin typeface="Albert Sans"/>
                <a:ea typeface="Albert Sans"/>
                <a:cs typeface="Albert Sans"/>
                <a:sym typeface="Albert Sans"/>
              </a:rPr>
              <a:t>Software Requirements </a:t>
            </a:r>
            <a:endParaRPr sz="1600" dirty="0">
              <a:solidFill>
                <a:schemeClr val="dk1"/>
              </a:solidFill>
              <a:latin typeface="Albert Sans"/>
              <a:ea typeface="Albert Sans"/>
              <a:cs typeface="Albert Sans"/>
              <a:sym typeface="Albert Sans"/>
            </a:endParaRPr>
          </a:p>
        </p:txBody>
      </p:sp>
      <p:sp>
        <p:nvSpPr>
          <p:cNvPr id="723" name="Google Shape;723;p48"/>
          <p:cNvSpPr txBox="1"/>
          <p:nvPr/>
        </p:nvSpPr>
        <p:spPr>
          <a:xfrm flipH="1">
            <a:off x="8806433" y="4790896"/>
            <a:ext cx="2416400" cy="763600"/>
          </a:xfrm>
          <a:prstGeom prst="rect">
            <a:avLst/>
          </a:prstGeom>
          <a:noFill/>
          <a:ln>
            <a:noFill/>
          </a:ln>
        </p:spPr>
        <p:txBody>
          <a:bodyPr spcFirstLastPara="1" wrap="square" lIns="121900" tIns="121900" rIns="121900" bIns="121900" anchor="b" anchorCtr="0">
            <a:noAutofit/>
          </a:bodyPr>
          <a:lstStyle/>
          <a:p>
            <a:pPr algn="ctr"/>
            <a:r>
              <a:rPr lang="en" sz="2667">
                <a:solidFill>
                  <a:schemeClr val="dk2"/>
                </a:solidFill>
                <a:latin typeface="Pathway Extreme Light"/>
                <a:ea typeface="Pathway Extreme Light"/>
                <a:cs typeface="Pathway Extreme Light"/>
                <a:sym typeface="Pathway Extreme Light"/>
              </a:rPr>
              <a:t>Step 8</a:t>
            </a:r>
            <a:endParaRPr sz="2667">
              <a:solidFill>
                <a:schemeClr val="dk2"/>
              </a:solidFill>
              <a:latin typeface="Pathway Extreme Light"/>
              <a:ea typeface="Pathway Extreme Light"/>
              <a:cs typeface="Pathway Extreme Light"/>
              <a:sym typeface="Pathway Extreme Light"/>
            </a:endParaRPr>
          </a:p>
        </p:txBody>
      </p:sp>
      <p:sp>
        <p:nvSpPr>
          <p:cNvPr id="724" name="Google Shape;724;p48"/>
          <p:cNvSpPr txBox="1"/>
          <p:nvPr/>
        </p:nvSpPr>
        <p:spPr>
          <a:xfrm flipH="1">
            <a:off x="8806500" y="5458031"/>
            <a:ext cx="2416400" cy="690800"/>
          </a:xfrm>
          <a:prstGeom prst="rect">
            <a:avLst/>
          </a:prstGeom>
          <a:noFill/>
          <a:ln>
            <a:noFill/>
          </a:ln>
        </p:spPr>
        <p:txBody>
          <a:bodyPr spcFirstLastPara="1" wrap="square" lIns="121900" tIns="121900" rIns="121900" bIns="121900" anchor="t" anchorCtr="0">
            <a:noAutofit/>
          </a:bodyPr>
          <a:lstStyle/>
          <a:p>
            <a:pPr algn="ctr"/>
            <a:r>
              <a:rPr lang="en" sz="1600" dirty="0">
                <a:solidFill>
                  <a:schemeClr val="dk1"/>
                </a:solidFill>
                <a:latin typeface="Albert Sans"/>
                <a:ea typeface="Albert Sans"/>
                <a:cs typeface="Albert Sans"/>
                <a:sym typeface="Albert Sans"/>
              </a:rPr>
              <a:t>User </a:t>
            </a:r>
            <a:r>
              <a:rPr lang="en-US" sz="1600" dirty="0">
                <a:solidFill>
                  <a:schemeClr val="dk1"/>
                </a:solidFill>
                <a:latin typeface="Albert Sans"/>
                <a:ea typeface="Albert Sans"/>
                <a:cs typeface="Albert Sans"/>
                <a:sym typeface="Albert Sans"/>
              </a:rPr>
              <a:t>Interface and User Experience</a:t>
            </a:r>
          </a:p>
          <a:p>
            <a:pPr algn="ctr"/>
            <a:r>
              <a:rPr lang="en-US" sz="1600" dirty="0">
                <a:solidFill>
                  <a:schemeClr val="dk1"/>
                </a:solidFill>
                <a:latin typeface="Albert Sans"/>
                <a:ea typeface="Albert Sans"/>
                <a:cs typeface="Albert Sans"/>
                <a:sym typeface="Albert Sans"/>
              </a:rPr>
              <a:t>(UI/UX)</a:t>
            </a:r>
            <a:endParaRPr sz="1600" dirty="0">
              <a:solidFill>
                <a:schemeClr val="dk1"/>
              </a:solidFill>
              <a:latin typeface="Albert Sans"/>
              <a:ea typeface="Albert Sans"/>
              <a:cs typeface="Albert Sans"/>
              <a:sym typeface="Albert Sans"/>
            </a:endParaRPr>
          </a:p>
        </p:txBody>
      </p:sp>
      <p:cxnSp>
        <p:nvCxnSpPr>
          <p:cNvPr id="725" name="Google Shape;725;p48"/>
          <p:cNvCxnSpPr>
            <a:stCxn id="726" idx="3"/>
            <a:endCxn id="727" idx="1"/>
          </p:cNvCxnSpPr>
          <p:nvPr/>
        </p:nvCxnSpPr>
        <p:spPr>
          <a:xfrm>
            <a:off x="2276684" y="4342283"/>
            <a:ext cx="2383200" cy="0"/>
          </a:xfrm>
          <a:prstGeom prst="straightConnector1">
            <a:avLst/>
          </a:prstGeom>
          <a:noFill/>
          <a:ln w="9525" cap="flat" cmpd="sng">
            <a:solidFill>
              <a:schemeClr val="dk2"/>
            </a:solidFill>
            <a:prstDash val="dash"/>
            <a:round/>
            <a:headEnd type="none" w="med" len="med"/>
            <a:tailEnd type="none" w="med" len="med"/>
          </a:ln>
        </p:spPr>
      </p:cxnSp>
      <p:cxnSp>
        <p:nvCxnSpPr>
          <p:cNvPr id="728" name="Google Shape;728;p48"/>
          <p:cNvCxnSpPr>
            <a:stCxn id="727" idx="3"/>
            <a:endCxn id="729" idx="1"/>
          </p:cNvCxnSpPr>
          <p:nvPr/>
        </p:nvCxnSpPr>
        <p:spPr>
          <a:xfrm>
            <a:off x="4895217" y="4342283"/>
            <a:ext cx="2383200" cy="0"/>
          </a:xfrm>
          <a:prstGeom prst="straightConnector1">
            <a:avLst/>
          </a:prstGeom>
          <a:noFill/>
          <a:ln w="9525" cap="flat" cmpd="sng">
            <a:solidFill>
              <a:schemeClr val="dk2"/>
            </a:solidFill>
            <a:prstDash val="dash"/>
            <a:round/>
            <a:headEnd type="none" w="med" len="med"/>
            <a:tailEnd type="none" w="med" len="med"/>
          </a:ln>
        </p:spPr>
      </p:cxnSp>
      <p:cxnSp>
        <p:nvCxnSpPr>
          <p:cNvPr id="730" name="Google Shape;730;p48"/>
          <p:cNvCxnSpPr>
            <a:stCxn id="729" idx="3"/>
            <a:endCxn id="731" idx="1"/>
          </p:cNvCxnSpPr>
          <p:nvPr/>
        </p:nvCxnSpPr>
        <p:spPr>
          <a:xfrm>
            <a:off x="7513751" y="4342283"/>
            <a:ext cx="2383200" cy="0"/>
          </a:xfrm>
          <a:prstGeom prst="straightConnector1">
            <a:avLst/>
          </a:prstGeom>
          <a:noFill/>
          <a:ln w="9525" cap="flat" cmpd="sng">
            <a:solidFill>
              <a:schemeClr val="dk2"/>
            </a:solidFill>
            <a:prstDash val="dash"/>
            <a:round/>
            <a:headEnd type="none" w="med" len="med"/>
            <a:tailEnd type="none" w="med" len="med"/>
          </a:ln>
        </p:spPr>
      </p:cxnSp>
      <p:cxnSp>
        <p:nvCxnSpPr>
          <p:cNvPr id="732" name="Google Shape;732;p48"/>
          <p:cNvCxnSpPr>
            <a:stCxn id="726" idx="2"/>
            <a:endCxn id="717" idx="0"/>
          </p:cNvCxnSpPr>
          <p:nvPr/>
        </p:nvCxnSpPr>
        <p:spPr>
          <a:xfrm>
            <a:off x="2159084" y="4459883"/>
            <a:ext cx="0" cy="331200"/>
          </a:xfrm>
          <a:prstGeom prst="straightConnector1">
            <a:avLst/>
          </a:prstGeom>
          <a:noFill/>
          <a:ln w="9525" cap="flat" cmpd="sng">
            <a:solidFill>
              <a:schemeClr val="dk2"/>
            </a:solidFill>
            <a:prstDash val="dash"/>
            <a:round/>
            <a:headEnd type="none" w="med" len="med"/>
            <a:tailEnd type="oval" w="med" len="med"/>
          </a:ln>
        </p:spPr>
      </p:cxnSp>
      <p:cxnSp>
        <p:nvCxnSpPr>
          <p:cNvPr id="733" name="Google Shape;733;p48"/>
          <p:cNvCxnSpPr>
            <a:stCxn id="727" idx="2"/>
            <a:endCxn id="719" idx="0"/>
          </p:cNvCxnSpPr>
          <p:nvPr/>
        </p:nvCxnSpPr>
        <p:spPr>
          <a:xfrm flipH="1">
            <a:off x="4776017" y="4459883"/>
            <a:ext cx="1600" cy="331200"/>
          </a:xfrm>
          <a:prstGeom prst="straightConnector1">
            <a:avLst/>
          </a:prstGeom>
          <a:noFill/>
          <a:ln w="9525" cap="flat" cmpd="sng">
            <a:solidFill>
              <a:schemeClr val="dk2"/>
            </a:solidFill>
            <a:prstDash val="dash"/>
            <a:round/>
            <a:headEnd type="none" w="med" len="med"/>
            <a:tailEnd type="oval" w="med" len="med"/>
          </a:ln>
        </p:spPr>
      </p:cxnSp>
      <p:cxnSp>
        <p:nvCxnSpPr>
          <p:cNvPr id="734" name="Google Shape;734;p48"/>
          <p:cNvCxnSpPr>
            <a:stCxn id="729" idx="2"/>
            <a:endCxn id="721" idx="0"/>
          </p:cNvCxnSpPr>
          <p:nvPr/>
        </p:nvCxnSpPr>
        <p:spPr>
          <a:xfrm>
            <a:off x="7396151" y="4459883"/>
            <a:ext cx="0" cy="331200"/>
          </a:xfrm>
          <a:prstGeom prst="straightConnector1">
            <a:avLst/>
          </a:prstGeom>
          <a:noFill/>
          <a:ln w="9525" cap="flat" cmpd="sng">
            <a:solidFill>
              <a:schemeClr val="dk2"/>
            </a:solidFill>
            <a:prstDash val="dash"/>
            <a:round/>
            <a:headEnd type="none" w="med" len="med"/>
            <a:tailEnd type="oval" w="med" len="med"/>
          </a:ln>
        </p:spPr>
      </p:cxnSp>
      <p:cxnSp>
        <p:nvCxnSpPr>
          <p:cNvPr id="735" name="Google Shape;735;p48"/>
          <p:cNvCxnSpPr>
            <a:stCxn id="731" idx="2"/>
            <a:endCxn id="723" idx="0"/>
          </p:cNvCxnSpPr>
          <p:nvPr/>
        </p:nvCxnSpPr>
        <p:spPr>
          <a:xfrm>
            <a:off x="10014684" y="4459883"/>
            <a:ext cx="0" cy="331200"/>
          </a:xfrm>
          <a:prstGeom prst="straightConnector1">
            <a:avLst/>
          </a:prstGeom>
          <a:noFill/>
          <a:ln w="9525" cap="flat" cmpd="sng">
            <a:solidFill>
              <a:schemeClr val="dk2"/>
            </a:solidFill>
            <a:prstDash val="dash"/>
            <a:round/>
            <a:headEnd type="none" w="med" len="med"/>
            <a:tailEnd type="oval" w="med" len="med"/>
          </a:ln>
        </p:spPr>
      </p:cxnSp>
      <p:cxnSp>
        <p:nvCxnSpPr>
          <p:cNvPr id="736" name="Google Shape;736;p48"/>
          <p:cNvCxnSpPr>
            <a:stCxn id="712" idx="3"/>
            <a:endCxn id="726" idx="1"/>
          </p:cNvCxnSpPr>
          <p:nvPr/>
        </p:nvCxnSpPr>
        <p:spPr>
          <a:xfrm flipH="1">
            <a:off x="2041484" y="1896349"/>
            <a:ext cx="8090800" cy="2446000"/>
          </a:xfrm>
          <a:prstGeom prst="bentConnector5">
            <a:avLst>
              <a:gd name="adj1" fmla="val -13644"/>
              <a:gd name="adj2" fmla="val 80104"/>
              <a:gd name="adj3" fmla="val 103924"/>
            </a:avLst>
          </a:prstGeom>
          <a:noFill/>
          <a:ln w="9525" cap="flat" cmpd="sng">
            <a:solidFill>
              <a:schemeClr val="dk2"/>
            </a:solidFill>
            <a:prstDash val="dash"/>
            <a:round/>
            <a:headEnd type="none" w="med" len="med"/>
            <a:tailEnd type="none" w="med" len="med"/>
          </a:ln>
        </p:spPr>
      </p:cxnSp>
      <p:sp>
        <p:nvSpPr>
          <p:cNvPr id="707" name="Google Shape;707;p48"/>
          <p:cNvSpPr/>
          <p:nvPr/>
        </p:nvSpPr>
        <p:spPr>
          <a:xfrm>
            <a:off x="2041484" y="1778749"/>
            <a:ext cx="235200" cy="235200"/>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algn="ctr"/>
            <a:endParaRPr sz="2400">
              <a:latin typeface="Albert Sans"/>
              <a:ea typeface="Albert Sans"/>
              <a:cs typeface="Albert Sans"/>
              <a:sym typeface="Albert Sans"/>
            </a:endParaRPr>
          </a:p>
        </p:txBody>
      </p:sp>
      <p:sp>
        <p:nvSpPr>
          <p:cNvPr id="708" name="Google Shape;708;p48"/>
          <p:cNvSpPr/>
          <p:nvPr/>
        </p:nvSpPr>
        <p:spPr>
          <a:xfrm>
            <a:off x="4660017" y="1778749"/>
            <a:ext cx="235200" cy="235200"/>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algn="ctr"/>
            <a:endParaRPr sz="2400">
              <a:latin typeface="Albert Sans"/>
              <a:ea typeface="Albert Sans"/>
              <a:cs typeface="Albert Sans"/>
              <a:sym typeface="Albert Sans"/>
            </a:endParaRPr>
          </a:p>
        </p:txBody>
      </p:sp>
      <p:sp>
        <p:nvSpPr>
          <p:cNvPr id="710" name="Google Shape;710;p48"/>
          <p:cNvSpPr/>
          <p:nvPr/>
        </p:nvSpPr>
        <p:spPr>
          <a:xfrm>
            <a:off x="7278551" y="1778749"/>
            <a:ext cx="235200" cy="235200"/>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algn="ctr"/>
            <a:endParaRPr sz="2400">
              <a:latin typeface="Albert Sans"/>
              <a:ea typeface="Albert Sans"/>
              <a:cs typeface="Albert Sans"/>
              <a:sym typeface="Albert Sans"/>
            </a:endParaRPr>
          </a:p>
        </p:txBody>
      </p:sp>
      <p:sp>
        <p:nvSpPr>
          <p:cNvPr id="712" name="Google Shape;712;p48"/>
          <p:cNvSpPr/>
          <p:nvPr/>
        </p:nvSpPr>
        <p:spPr>
          <a:xfrm>
            <a:off x="9897084" y="1778749"/>
            <a:ext cx="235200" cy="235200"/>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algn="ctr"/>
            <a:endParaRPr sz="2400">
              <a:latin typeface="Albert Sans"/>
              <a:ea typeface="Albert Sans"/>
              <a:cs typeface="Albert Sans"/>
              <a:sym typeface="Albert Sans"/>
            </a:endParaRPr>
          </a:p>
        </p:txBody>
      </p:sp>
      <p:sp>
        <p:nvSpPr>
          <p:cNvPr id="726" name="Google Shape;726;p48"/>
          <p:cNvSpPr/>
          <p:nvPr/>
        </p:nvSpPr>
        <p:spPr>
          <a:xfrm>
            <a:off x="2041484" y="4224683"/>
            <a:ext cx="235200" cy="235200"/>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algn="ctr"/>
            <a:endParaRPr sz="2400">
              <a:latin typeface="Albert Sans"/>
              <a:ea typeface="Albert Sans"/>
              <a:cs typeface="Albert Sans"/>
              <a:sym typeface="Albert Sans"/>
            </a:endParaRPr>
          </a:p>
        </p:txBody>
      </p:sp>
      <p:sp>
        <p:nvSpPr>
          <p:cNvPr id="727" name="Google Shape;727;p48"/>
          <p:cNvSpPr/>
          <p:nvPr/>
        </p:nvSpPr>
        <p:spPr>
          <a:xfrm>
            <a:off x="4660017" y="4224683"/>
            <a:ext cx="235200" cy="235200"/>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algn="ctr"/>
            <a:endParaRPr sz="2400">
              <a:latin typeface="Albert Sans"/>
              <a:ea typeface="Albert Sans"/>
              <a:cs typeface="Albert Sans"/>
              <a:sym typeface="Albert Sans"/>
            </a:endParaRPr>
          </a:p>
        </p:txBody>
      </p:sp>
      <p:sp>
        <p:nvSpPr>
          <p:cNvPr id="729" name="Google Shape;729;p48"/>
          <p:cNvSpPr/>
          <p:nvPr/>
        </p:nvSpPr>
        <p:spPr>
          <a:xfrm>
            <a:off x="7278551" y="4224683"/>
            <a:ext cx="235200" cy="235200"/>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algn="ctr"/>
            <a:endParaRPr sz="2400">
              <a:latin typeface="Albert Sans"/>
              <a:ea typeface="Albert Sans"/>
              <a:cs typeface="Albert Sans"/>
              <a:sym typeface="Albert Sans"/>
            </a:endParaRPr>
          </a:p>
        </p:txBody>
      </p:sp>
      <p:sp>
        <p:nvSpPr>
          <p:cNvPr id="731" name="Google Shape;731;p48"/>
          <p:cNvSpPr/>
          <p:nvPr/>
        </p:nvSpPr>
        <p:spPr>
          <a:xfrm>
            <a:off x="9897084" y="4224683"/>
            <a:ext cx="235200" cy="235200"/>
          </a:xfrm>
          <a:prstGeom prst="roundRect">
            <a:avLst>
              <a:gd name="adj" fmla="val 16667"/>
            </a:avLst>
          </a:prstGeom>
          <a:solidFill>
            <a:schemeClr val="dk2"/>
          </a:solidFill>
          <a:ln>
            <a:noFill/>
          </a:ln>
        </p:spPr>
        <p:txBody>
          <a:bodyPr spcFirstLastPara="1" wrap="square" lIns="121900" tIns="121900" rIns="121900" bIns="121900" anchor="ctr" anchorCtr="0">
            <a:noAutofit/>
          </a:bodyPr>
          <a:lstStyle/>
          <a:p>
            <a:pPr algn="ctr"/>
            <a:endParaRPr sz="2400">
              <a:latin typeface="Albert Sans"/>
              <a:ea typeface="Albert Sans"/>
              <a:cs typeface="Albert Sans"/>
              <a:sym typeface="Albert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50"/>
          <p:cNvSpPr txBox="1">
            <a:spLocks noGrp="1"/>
          </p:cNvSpPr>
          <p:nvPr>
            <p:ph type="title"/>
          </p:nvPr>
        </p:nvSpPr>
        <p:spPr>
          <a:xfrm>
            <a:off x="951013" y="1368567"/>
            <a:ext cx="5535600" cy="1411600"/>
          </a:xfrm>
          <a:prstGeom prst="rect">
            <a:avLst/>
          </a:prstGeom>
        </p:spPr>
        <p:txBody>
          <a:bodyPr spcFirstLastPara="1" wrap="square" lIns="121900" tIns="121900" rIns="121900" bIns="121900" anchor="b" anchorCtr="0">
            <a:noAutofit/>
          </a:bodyPr>
          <a:lstStyle/>
          <a:p>
            <a:r>
              <a:rPr lang="en" dirty="0"/>
              <a:t>Thanks!</a:t>
            </a:r>
            <a:endParaRPr dirty="0"/>
          </a:p>
        </p:txBody>
      </p:sp>
      <p:sp>
        <p:nvSpPr>
          <p:cNvPr id="748" name="Google Shape;748;p50"/>
          <p:cNvSpPr txBox="1">
            <a:spLocks noGrp="1"/>
          </p:cNvSpPr>
          <p:nvPr>
            <p:ph type="subTitle" idx="1"/>
          </p:nvPr>
        </p:nvSpPr>
        <p:spPr>
          <a:xfrm>
            <a:off x="950967" y="2641084"/>
            <a:ext cx="5535600" cy="1336800"/>
          </a:xfrm>
          <a:prstGeom prst="rect">
            <a:avLst/>
          </a:prstGeom>
        </p:spPr>
        <p:txBody>
          <a:bodyPr spcFirstLastPara="1" wrap="square" lIns="121900" tIns="121900" rIns="121900" bIns="121900" anchor="t" anchorCtr="0">
            <a:noAutofit/>
          </a:bodyPr>
          <a:lstStyle/>
          <a:p>
            <a:pPr marL="0" indent="0"/>
            <a:r>
              <a:rPr lang="en" dirty="0">
                <a:solidFill>
                  <a:schemeClr val="dk2"/>
                </a:solidFill>
              </a:rPr>
              <a:t>Do you have any questions?</a:t>
            </a:r>
            <a:endParaRPr dirty="0">
              <a:solidFill>
                <a:schemeClr val="dk2"/>
              </a:solidFill>
            </a:endParaRPr>
          </a:p>
        </p:txBody>
      </p:sp>
      <p:sp>
        <p:nvSpPr>
          <p:cNvPr id="749" name="Google Shape;749;p50"/>
          <p:cNvSpPr txBox="1"/>
          <p:nvPr/>
        </p:nvSpPr>
        <p:spPr>
          <a:xfrm>
            <a:off x="903331" y="5698135"/>
            <a:ext cx="5535600" cy="347200"/>
          </a:xfrm>
          <a:prstGeom prst="rect">
            <a:avLst/>
          </a:prstGeom>
          <a:noFill/>
          <a:ln>
            <a:noFill/>
          </a:ln>
        </p:spPr>
        <p:txBody>
          <a:bodyPr spcFirstLastPara="1" wrap="square" lIns="121900" tIns="121900" rIns="121900" bIns="121900" anchor="t" anchorCtr="0">
            <a:noAutofit/>
          </a:bodyPr>
          <a:lstStyle/>
          <a:p>
            <a:r>
              <a:rPr lang="en" sz="1333" dirty="0">
                <a:solidFill>
                  <a:schemeClr val="dk1"/>
                </a:solidFill>
                <a:latin typeface="Albert Sans"/>
                <a:ea typeface="Albert Sans"/>
                <a:cs typeface="Albert Sans"/>
                <a:sym typeface="Albert Sans"/>
              </a:rPr>
              <a:t>As </a:t>
            </a:r>
            <a:r>
              <a:rPr lang="en-US" sz="1333" dirty="0">
                <a:solidFill>
                  <a:schemeClr val="dk1"/>
                </a:solidFill>
                <a:latin typeface="Albert Sans"/>
                <a:ea typeface="Albert Sans"/>
                <a:cs typeface="Albert Sans"/>
                <a:sym typeface="Albert Sans"/>
              </a:rPr>
              <a:t>a personal request can you please fill in the form for rating me ?</a:t>
            </a:r>
            <a:endParaRPr sz="1333" dirty="0">
              <a:solidFill>
                <a:schemeClr val="dk1"/>
              </a:solidFill>
              <a:latin typeface="Albert Sans"/>
              <a:ea typeface="Albert Sans"/>
              <a:cs typeface="Albert Sans"/>
              <a:sym typeface="Albert Sans"/>
            </a:endParaRPr>
          </a:p>
        </p:txBody>
      </p:sp>
      <p:pic>
        <p:nvPicPr>
          <p:cNvPr id="750" name="Google Shape;750;p50"/>
          <p:cNvPicPr preferRelativeResize="0"/>
          <p:nvPr/>
        </p:nvPicPr>
        <p:blipFill>
          <a:blip r:embed="rId3">
            <a:alphaModFix/>
          </a:blip>
          <a:stretch>
            <a:fillRect/>
          </a:stretch>
        </p:blipFill>
        <p:spPr>
          <a:xfrm>
            <a:off x="9334143" y="1403634"/>
            <a:ext cx="837759" cy="837733"/>
          </a:xfrm>
          <a:prstGeom prst="rect">
            <a:avLst/>
          </a:prstGeom>
          <a:noFill/>
          <a:ln>
            <a:noFill/>
          </a:ln>
          <a:effectLst>
            <a:outerShdw blurRad="57150" dist="19050" dir="5400000" algn="bl" rotWithShape="0">
              <a:schemeClr val="accent4"/>
            </a:outerShdw>
          </a:effectLst>
        </p:spPr>
      </p:pic>
      <p:pic>
        <p:nvPicPr>
          <p:cNvPr id="751" name="Google Shape;751;p50"/>
          <p:cNvPicPr preferRelativeResize="0"/>
          <p:nvPr/>
        </p:nvPicPr>
        <p:blipFill>
          <a:blip r:embed="rId3">
            <a:alphaModFix/>
          </a:blip>
          <a:stretch>
            <a:fillRect/>
          </a:stretch>
        </p:blipFill>
        <p:spPr>
          <a:xfrm>
            <a:off x="9334143" y="2474634"/>
            <a:ext cx="837759" cy="837733"/>
          </a:xfrm>
          <a:prstGeom prst="rect">
            <a:avLst/>
          </a:prstGeom>
          <a:noFill/>
          <a:ln>
            <a:noFill/>
          </a:ln>
          <a:effectLst>
            <a:outerShdw blurRad="57150" dist="19050" dir="5400000" algn="bl" rotWithShape="0">
              <a:schemeClr val="accent4"/>
            </a:outerShdw>
          </a:effectLst>
        </p:spPr>
      </p:pic>
      <p:pic>
        <p:nvPicPr>
          <p:cNvPr id="752" name="Google Shape;752;p50"/>
          <p:cNvPicPr preferRelativeResize="0"/>
          <p:nvPr/>
        </p:nvPicPr>
        <p:blipFill>
          <a:blip r:embed="rId3">
            <a:alphaModFix/>
          </a:blip>
          <a:stretch>
            <a:fillRect/>
          </a:stretch>
        </p:blipFill>
        <p:spPr>
          <a:xfrm>
            <a:off x="9334143" y="3545634"/>
            <a:ext cx="837759" cy="837733"/>
          </a:xfrm>
          <a:prstGeom prst="rect">
            <a:avLst/>
          </a:prstGeom>
          <a:noFill/>
          <a:ln>
            <a:noFill/>
          </a:ln>
          <a:effectLst>
            <a:outerShdw blurRad="57150" dist="19050" dir="5400000" algn="bl" rotWithShape="0">
              <a:schemeClr val="accent4"/>
            </a:outerShdw>
          </a:effectLst>
        </p:spPr>
      </p:pic>
      <p:pic>
        <p:nvPicPr>
          <p:cNvPr id="753" name="Google Shape;753;p50"/>
          <p:cNvPicPr preferRelativeResize="0"/>
          <p:nvPr/>
        </p:nvPicPr>
        <p:blipFill>
          <a:blip r:embed="rId3">
            <a:alphaModFix/>
          </a:blip>
          <a:stretch>
            <a:fillRect/>
          </a:stretch>
        </p:blipFill>
        <p:spPr>
          <a:xfrm>
            <a:off x="9334143" y="4616634"/>
            <a:ext cx="837759" cy="837733"/>
          </a:xfrm>
          <a:prstGeom prst="rect">
            <a:avLst/>
          </a:prstGeom>
          <a:noFill/>
          <a:ln>
            <a:noFill/>
          </a:ln>
          <a:effectLst>
            <a:outerShdw blurRad="57150" dist="19050" dir="5400000" algn="bl" rotWithShape="0">
              <a:schemeClr val="accent4"/>
            </a:outerShdw>
          </a:effectLst>
        </p:spPr>
      </p:pic>
      <p:cxnSp>
        <p:nvCxnSpPr>
          <p:cNvPr id="754" name="Google Shape;754;p50"/>
          <p:cNvCxnSpPr>
            <a:stCxn id="755" idx="1"/>
            <a:endCxn id="756" idx="3"/>
          </p:cNvCxnSpPr>
          <p:nvPr/>
        </p:nvCxnSpPr>
        <p:spPr>
          <a:xfrm rot="10800000" flipH="1">
            <a:off x="1299832" y="2893625"/>
            <a:ext cx="5870000" cy="1537200"/>
          </a:xfrm>
          <a:prstGeom prst="bentConnector3">
            <a:avLst>
              <a:gd name="adj1" fmla="val 81716"/>
            </a:avLst>
          </a:prstGeom>
          <a:noFill/>
          <a:ln w="9525" cap="flat" cmpd="sng">
            <a:solidFill>
              <a:schemeClr val="dk2"/>
            </a:solidFill>
            <a:prstDash val="dash"/>
            <a:round/>
            <a:headEnd type="none" w="med" len="med"/>
            <a:tailEnd type="none" w="med" len="med"/>
          </a:ln>
        </p:spPr>
      </p:cxnSp>
      <p:pic>
        <p:nvPicPr>
          <p:cNvPr id="756" name="Google Shape;756;p50"/>
          <p:cNvPicPr preferRelativeResize="0"/>
          <p:nvPr/>
        </p:nvPicPr>
        <p:blipFill>
          <a:blip r:embed="rId3">
            <a:alphaModFix/>
          </a:blip>
          <a:stretch>
            <a:fillRect/>
          </a:stretch>
        </p:blipFill>
        <p:spPr>
          <a:xfrm flipH="1">
            <a:off x="7170031" y="2695267"/>
            <a:ext cx="396500" cy="396485"/>
          </a:xfrm>
          <a:prstGeom prst="rect">
            <a:avLst/>
          </a:prstGeom>
          <a:noFill/>
          <a:ln>
            <a:noFill/>
          </a:ln>
          <a:effectLst>
            <a:outerShdw blurRad="57150" dist="19050" dir="5400000" algn="bl" rotWithShape="0">
              <a:schemeClr val="accent4"/>
            </a:outerShdw>
          </a:effectLst>
        </p:spPr>
      </p:pic>
      <p:cxnSp>
        <p:nvCxnSpPr>
          <p:cNvPr id="757" name="Google Shape;757;p50"/>
          <p:cNvCxnSpPr>
            <a:stCxn id="756" idx="1"/>
            <a:endCxn id="750" idx="1"/>
          </p:cNvCxnSpPr>
          <p:nvPr/>
        </p:nvCxnSpPr>
        <p:spPr>
          <a:xfrm rot="10800000" flipH="1">
            <a:off x="7566532" y="1822309"/>
            <a:ext cx="1767600" cy="1071200"/>
          </a:xfrm>
          <a:prstGeom prst="bentConnector3">
            <a:avLst>
              <a:gd name="adj1" fmla="val 50000"/>
            </a:avLst>
          </a:prstGeom>
          <a:noFill/>
          <a:ln w="9525" cap="flat" cmpd="sng">
            <a:solidFill>
              <a:schemeClr val="dk2"/>
            </a:solidFill>
            <a:prstDash val="dash"/>
            <a:round/>
            <a:headEnd type="none" w="med" len="med"/>
            <a:tailEnd type="none" w="med" len="med"/>
          </a:ln>
        </p:spPr>
      </p:cxnSp>
      <p:cxnSp>
        <p:nvCxnSpPr>
          <p:cNvPr id="758" name="Google Shape;758;p50"/>
          <p:cNvCxnSpPr>
            <a:stCxn id="756" idx="1"/>
            <a:endCxn id="752" idx="1"/>
          </p:cNvCxnSpPr>
          <p:nvPr/>
        </p:nvCxnSpPr>
        <p:spPr>
          <a:xfrm>
            <a:off x="7566532" y="2893509"/>
            <a:ext cx="1767600" cy="1070800"/>
          </a:xfrm>
          <a:prstGeom prst="bentConnector3">
            <a:avLst>
              <a:gd name="adj1" fmla="val 50000"/>
            </a:avLst>
          </a:prstGeom>
          <a:noFill/>
          <a:ln w="9525" cap="flat" cmpd="sng">
            <a:solidFill>
              <a:schemeClr val="dk2"/>
            </a:solidFill>
            <a:prstDash val="dash"/>
            <a:round/>
            <a:headEnd type="none" w="med" len="med"/>
            <a:tailEnd type="none" w="med" len="med"/>
          </a:ln>
        </p:spPr>
      </p:cxnSp>
      <p:cxnSp>
        <p:nvCxnSpPr>
          <p:cNvPr id="759" name="Google Shape;759;p50"/>
          <p:cNvCxnSpPr>
            <a:stCxn id="750" idx="3"/>
            <a:endCxn id="751" idx="3"/>
          </p:cNvCxnSpPr>
          <p:nvPr/>
        </p:nvCxnSpPr>
        <p:spPr>
          <a:xfrm>
            <a:off x="10171900" y="1822500"/>
            <a:ext cx="800" cy="1070800"/>
          </a:xfrm>
          <a:prstGeom prst="bentConnector3">
            <a:avLst>
              <a:gd name="adj1" fmla="val 39687500"/>
            </a:avLst>
          </a:prstGeom>
          <a:noFill/>
          <a:ln w="9525" cap="flat" cmpd="sng">
            <a:solidFill>
              <a:schemeClr val="dk2"/>
            </a:solidFill>
            <a:prstDash val="dash"/>
            <a:round/>
            <a:headEnd type="none" w="med" len="med"/>
            <a:tailEnd type="none" w="med" len="med"/>
          </a:ln>
        </p:spPr>
      </p:cxnSp>
      <p:cxnSp>
        <p:nvCxnSpPr>
          <p:cNvPr id="760" name="Google Shape;760;p50"/>
          <p:cNvCxnSpPr>
            <a:stCxn id="752" idx="3"/>
            <a:endCxn id="753" idx="2"/>
          </p:cNvCxnSpPr>
          <p:nvPr/>
        </p:nvCxnSpPr>
        <p:spPr>
          <a:xfrm flipH="1">
            <a:off x="9753100" y="3964500"/>
            <a:ext cx="418800" cy="1490000"/>
          </a:xfrm>
          <a:prstGeom prst="bentConnector4">
            <a:avLst>
              <a:gd name="adj1" fmla="val -75812"/>
              <a:gd name="adj2" fmla="val 121300"/>
            </a:avLst>
          </a:prstGeom>
          <a:noFill/>
          <a:ln w="9525" cap="flat" cmpd="sng">
            <a:solidFill>
              <a:schemeClr val="dk2"/>
            </a:solidFill>
            <a:prstDash val="dash"/>
            <a:round/>
            <a:headEnd type="none" w="med" len="med"/>
            <a:tailEnd type="none" w="med" len="med"/>
          </a:ln>
        </p:spPr>
      </p:cxnSp>
      <p:grpSp>
        <p:nvGrpSpPr>
          <p:cNvPr id="777" name="Google Shape;777;p50"/>
          <p:cNvGrpSpPr/>
          <p:nvPr/>
        </p:nvGrpSpPr>
        <p:grpSpPr>
          <a:xfrm>
            <a:off x="678131" y="4232583"/>
            <a:ext cx="621700" cy="815843"/>
            <a:chOff x="508598" y="3174437"/>
            <a:chExt cx="466275" cy="611882"/>
          </a:xfrm>
        </p:grpSpPr>
        <p:pic>
          <p:nvPicPr>
            <p:cNvPr id="755" name="Google Shape;755;p50"/>
            <p:cNvPicPr preferRelativeResize="0"/>
            <p:nvPr/>
          </p:nvPicPr>
          <p:blipFill>
            <a:blip r:embed="rId3">
              <a:alphaModFix/>
            </a:blip>
            <a:stretch>
              <a:fillRect/>
            </a:stretch>
          </p:blipFill>
          <p:spPr>
            <a:xfrm flipH="1">
              <a:off x="677498" y="3174437"/>
              <a:ext cx="297375" cy="297364"/>
            </a:xfrm>
            <a:prstGeom prst="rect">
              <a:avLst/>
            </a:prstGeom>
            <a:noFill/>
            <a:ln>
              <a:noFill/>
            </a:ln>
            <a:effectLst>
              <a:outerShdw blurRad="57150" dist="19050" dir="5400000" algn="bl" rotWithShape="0">
                <a:schemeClr val="accent4"/>
              </a:outerShdw>
            </a:effectLst>
          </p:spPr>
        </p:pic>
        <p:cxnSp>
          <p:nvCxnSpPr>
            <p:cNvPr id="778" name="Google Shape;778;p50"/>
            <p:cNvCxnSpPr>
              <a:endCxn id="755" idx="3"/>
            </p:cNvCxnSpPr>
            <p:nvPr/>
          </p:nvCxnSpPr>
          <p:spPr>
            <a:xfrm rot="-5400000">
              <a:off x="361448" y="3470269"/>
              <a:ext cx="463200" cy="168900"/>
            </a:xfrm>
            <a:prstGeom prst="bentConnector2">
              <a:avLst/>
            </a:prstGeom>
            <a:noFill/>
            <a:ln w="9525" cap="flat" cmpd="sng">
              <a:solidFill>
                <a:schemeClr val="dk2"/>
              </a:solidFill>
              <a:prstDash val="dash"/>
              <a:round/>
              <a:headEnd type="none" w="med" len="med"/>
              <a:tailEnd type="none" w="med" len="med"/>
            </a:ln>
          </p:spPr>
        </p:cxnSp>
      </p:grpSp>
      <p:grpSp>
        <p:nvGrpSpPr>
          <p:cNvPr id="718" name="Google Shape;799;p51">
            <a:extLst>
              <a:ext uri="{FF2B5EF4-FFF2-40B4-BE49-F238E27FC236}">
                <a16:creationId xmlns:a16="http://schemas.microsoft.com/office/drawing/2014/main" id="{0BA6C368-7137-01AB-F52F-794DC9B9347A}"/>
              </a:ext>
            </a:extLst>
          </p:cNvPr>
          <p:cNvGrpSpPr/>
          <p:nvPr/>
        </p:nvGrpSpPr>
        <p:grpSpPr>
          <a:xfrm>
            <a:off x="9449748" y="4781080"/>
            <a:ext cx="604528" cy="544384"/>
            <a:chOff x="3386442" y="3408177"/>
            <a:chExt cx="453396" cy="408288"/>
          </a:xfrm>
          <a:solidFill>
            <a:schemeClr val="bg1"/>
          </a:solidFill>
        </p:grpSpPr>
        <p:sp>
          <p:nvSpPr>
            <p:cNvPr id="719" name="Google Shape;800;p51">
              <a:extLst>
                <a:ext uri="{FF2B5EF4-FFF2-40B4-BE49-F238E27FC236}">
                  <a16:creationId xmlns:a16="http://schemas.microsoft.com/office/drawing/2014/main" id="{41DD8464-38A8-6A99-7460-FD5418522C3E}"/>
                </a:ext>
              </a:extLst>
            </p:cNvPr>
            <p:cNvSpPr/>
            <p:nvPr/>
          </p:nvSpPr>
          <p:spPr>
            <a:xfrm>
              <a:off x="3386442" y="3408177"/>
              <a:ext cx="453396" cy="408288"/>
            </a:xfrm>
            <a:custGeom>
              <a:avLst/>
              <a:gdLst/>
              <a:ahLst/>
              <a:cxnLst/>
              <a:rect l="l" t="t" r="r" b="b"/>
              <a:pathLst>
                <a:path w="3961" h="3567" extrusionOk="0">
                  <a:moveTo>
                    <a:pt x="3605" y="2889"/>
                  </a:moveTo>
                  <a:lnTo>
                    <a:pt x="356" y="2889"/>
                  </a:lnTo>
                  <a:cubicBezTo>
                    <a:pt x="224" y="2889"/>
                    <a:pt x="117" y="2781"/>
                    <a:pt x="117" y="2650"/>
                  </a:cubicBezTo>
                  <a:lnTo>
                    <a:pt x="117" y="2603"/>
                  </a:lnTo>
                  <a:lnTo>
                    <a:pt x="810" y="2603"/>
                  </a:lnTo>
                  <a:cubicBezTo>
                    <a:pt x="842" y="2603"/>
                    <a:pt x="868" y="2577"/>
                    <a:pt x="868" y="2545"/>
                  </a:cubicBezTo>
                  <a:cubicBezTo>
                    <a:pt x="868" y="2513"/>
                    <a:pt x="842" y="2487"/>
                    <a:pt x="810" y="2487"/>
                  </a:cubicBezTo>
                  <a:lnTo>
                    <a:pt x="117" y="2487"/>
                  </a:lnTo>
                  <a:lnTo>
                    <a:pt x="117" y="356"/>
                  </a:lnTo>
                  <a:cubicBezTo>
                    <a:pt x="117" y="224"/>
                    <a:pt x="224" y="116"/>
                    <a:pt x="356" y="116"/>
                  </a:cubicBezTo>
                  <a:lnTo>
                    <a:pt x="3605" y="116"/>
                  </a:lnTo>
                  <a:cubicBezTo>
                    <a:pt x="3737" y="116"/>
                    <a:pt x="3845" y="224"/>
                    <a:pt x="3845" y="356"/>
                  </a:cubicBezTo>
                  <a:lnTo>
                    <a:pt x="3845" y="2487"/>
                  </a:lnTo>
                  <a:lnTo>
                    <a:pt x="1059" y="2487"/>
                  </a:lnTo>
                  <a:cubicBezTo>
                    <a:pt x="1027" y="2487"/>
                    <a:pt x="1001" y="2513"/>
                    <a:pt x="1001" y="2545"/>
                  </a:cubicBezTo>
                  <a:cubicBezTo>
                    <a:pt x="1001" y="2577"/>
                    <a:pt x="1027" y="2603"/>
                    <a:pt x="1059" y="2603"/>
                  </a:cubicBezTo>
                  <a:lnTo>
                    <a:pt x="3845" y="2603"/>
                  </a:lnTo>
                  <a:lnTo>
                    <a:pt x="3845" y="2650"/>
                  </a:lnTo>
                  <a:cubicBezTo>
                    <a:pt x="3845" y="2781"/>
                    <a:pt x="3737" y="2889"/>
                    <a:pt x="3605" y="2889"/>
                  </a:cubicBezTo>
                  <a:moveTo>
                    <a:pt x="2445" y="3313"/>
                  </a:moveTo>
                  <a:lnTo>
                    <a:pt x="2586" y="3451"/>
                  </a:lnTo>
                  <a:lnTo>
                    <a:pt x="1391" y="3451"/>
                  </a:lnTo>
                  <a:lnTo>
                    <a:pt x="1532" y="3313"/>
                  </a:lnTo>
                  <a:cubicBezTo>
                    <a:pt x="1543" y="3302"/>
                    <a:pt x="1549" y="3287"/>
                    <a:pt x="1549" y="3272"/>
                  </a:cubicBezTo>
                  <a:lnTo>
                    <a:pt x="1549" y="3005"/>
                  </a:lnTo>
                  <a:lnTo>
                    <a:pt x="2428" y="3005"/>
                  </a:lnTo>
                  <a:lnTo>
                    <a:pt x="2428" y="3272"/>
                  </a:lnTo>
                  <a:cubicBezTo>
                    <a:pt x="2428" y="3287"/>
                    <a:pt x="2434" y="3302"/>
                    <a:pt x="2445" y="3313"/>
                  </a:cubicBezTo>
                  <a:moveTo>
                    <a:pt x="3605" y="0"/>
                  </a:moveTo>
                  <a:lnTo>
                    <a:pt x="356" y="0"/>
                  </a:lnTo>
                  <a:cubicBezTo>
                    <a:pt x="160" y="0"/>
                    <a:pt x="0" y="160"/>
                    <a:pt x="0" y="356"/>
                  </a:cubicBezTo>
                  <a:lnTo>
                    <a:pt x="0" y="2650"/>
                  </a:lnTo>
                  <a:cubicBezTo>
                    <a:pt x="0" y="2845"/>
                    <a:pt x="160" y="3005"/>
                    <a:pt x="356" y="3005"/>
                  </a:cubicBezTo>
                  <a:lnTo>
                    <a:pt x="1433" y="3005"/>
                  </a:lnTo>
                  <a:lnTo>
                    <a:pt x="1433" y="3247"/>
                  </a:lnTo>
                  <a:lnTo>
                    <a:pt x="1225" y="3451"/>
                  </a:lnTo>
                  <a:lnTo>
                    <a:pt x="1136" y="3451"/>
                  </a:lnTo>
                  <a:cubicBezTo>
                    <a:pt x="1104" y="3451"/>
                    <a:pt x="1078" y="3477"/>
                    <a:pt x="1078" y="3509"/>
                  </a:cubicBezTo>
                  <a:cubicBezTo>
                    <a:pt x="1078" y="3541"/>
                    <a:pt x="1104" y="3567"/>
                    <a:pt x="1136" y="3567"/>
                  </a:cubicBezTo>
                  <a:lnTo>
                    <a:pt x="2830" y="3567"/>
                  </a:lnTo>
                  <a:cubicBezTo>
                    <a:pt x="2862" y="3567"/>
                    <a:pt x="2888" y="3541"/>
                    <a:pt x="2888" y="3509"/>
                  </a:cubicBezTo>
                  <a:cubicBezTo>
                    <a:pt x="2888" y="3477"/>
                    <a:pt x="2862" y="3451"/>
                    <a:pt x="2830" y="3451"/>
                  </a:cubicBezTo>
                  <a:lnTo>
                    <a:pt x="2752" y="3451"/>
                  </a:lnTo>
                  <a:lnTo>
                    <a:pt x="2544" y="3247"/>
                  </a:lnTo>
                  <a:lnTo>
                    <a:pt x="2544" y="3005"/>
                  </a:lnTo>
                  <a:lnTo>
                    <a:pt x="3605" y="3005"/>
                  </a:lnTo>
                  <a:cubicBezTo>
                    <a:pt x="3801" y="3005"/>
                    <a:pt x="3961" y="2845"/>
                    <a:pt x="3961" y="2650"/>
                  </a:cubicBezTo>
                  <a:lnTo>
                    <a:pt x="3961" y="356"/>
                  </a:lnTo>
                  <a:cubicBezTo>
                    <a:pt x="3961" y="160"/>
                    <a:pt x="3801" y="0"/>
                    <a:pt x="3605" y="0"/>
                  </a:cubicBez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720" name="Google Shape;801;p51">
              <a:extLst>
                <a:ext uri="{FF2B5EF4-FFF2-40B4-BE49-F238E27FC236}">
                  <a16:creationId xmlns:a16="http://schemas.microsoft.com/office/drawing/2014/main" id="{813A2E60-8D58-F427-895A-8DC1510E8B74}"/>
                </a:ext>
              </a:extLst>
            </p:cNvPr>
            <p:cNvSpPr/>
            <p:nvPr/>
          </p:nvSpPr>
          <p:spPr>
            <a:xfrm>
              <a:off x="3607013" y="3712535"/>
              <a:ext cx="13278" cy="16139"/>
            </a:xfrm>
            <a:custGeom>
              <a:avLst/>
              <a:gdLst/>
              <a:ahLst/>
              <a:cxnLst/>
              <a:rect l="l" t="t" r="r" b="b"/>
              <a:pathLst>
                <a:path w="116" h="141" extrusionOk="0">
                  <a:moveTo>
                    <a:pt x="58" y="0"/>
                  </a:moveTo>
                  <a:cubicBezTo>
                    <a:pt x="26" y="0"/>
                    <a:pt x="0" y="26"/>
                    <a:pt x="0" y="58"/>
                  </a:cubicBezTo>
                  <a:lnTo>
                    <a:pt x="0" y="84"/>
                  </a:lnTo>
                  <a:cubicBezTo>
                    <a:pt x="0" y="115"/>
                    <a:pt x="26" y="141"/>
                    <a:pt x="58" y="141"/>
                  </a:cubicBezTo>
                  <a:cubicBezTo>
                    <a:pt x="90" y="141"/>
                    <a:pt x="116" y="115"/>
                    <a:pt x="116" y="84"/>
                  </a:cubicBezTo>
                  <a:lnTo>
                    <a:pt x="116" y="58"/>
                  </a:lnTo>
                  <a:cubicBezTo>
                    <a:pt x="116" y="26"/>
                    <a:pt x="90" y="0"/>
                    <a:pt x="58" y="0"/>
                  </a:cubicBezTo>
                  <a:close/>
                </a:path>
              </a:pathLst>
            </a:custGeom>
            <a:grpFill/>
            <a:ln>
              <a:noFill/>
            </a:ln>
          </p:spPr>
          <p:txBody>
            <a:bodyPr spcFirstLastPara="1" wrap="square" lIns="120000" tIns="7667" rIns="120000" bIns="7667" anchor="ctr" anchorCtr="1">
              <a:noAutofit/>
            </a:bodyPr>
            <a:lstStyle/>
            <a:p>
              <a:endParaRPr sz="2400">
                <a:solidFill>
                  <a:srgbClr val="FFFFFF"/>
                </a:solidFill>
                <a:latin typeface="Arial"/>
                <a:ea typeface="Arial"/>
                <a:cs typeface="Arial"/>
                <a:sym typeface="Arial"/>
              </a:endParaRPr>
            </a:p>
          </p:txBody>
        </p:sp>
        <p:sp>
          <p:nvSpPr>
            <p:cNvPr id="721" name="Google Shape;802;p51">
              <a:extLst>
                <a:ext uri="{FF2B5EF4-FFF2-40B4-BE49-F238E27FC236}">
                  <a16:creationId xmlns:a16="http://schemas.microsoft.com/office/drawing/2014/main" id="{3FAC5BBA-16BF-B02A-1097-3744EA008855}"/>
                </a:ext>
              </a:extLst>
            </p:cNvPr>
            <p:cNvSpPr/>
            <p:nvPr/>
          </p:nvSpPr>
          <p:spPr>
            <a:xfrm>
              <a:off x="3486712" y="3430383"/>
              <a:ext cx="253426" cy="253306"/>
            </a:xfrm>
            <a:custGeom>
              <a:avLst/>
              <a:gdLst/>
              <a:ahLst/>
              <a:cxnLst/>
              <a:rect l="l" t="t" r="r" b="b"/>
              <a:pathLst>
                <a:path w="2214" h="2213" extrusionOk="0">
                  <a:moveTo>
                    <a:pt x="1107" y="2213"/>
                  </a:moveTo>
                  <a:cubicBezTo>
                    <a:pt x="1718" y="2213"/>
                    <a:pt x="2214" y="1717"/>
                    <a:pt x="2214" y="1106"/>
                  </a:cubicBezTo>
                  <a:cubicBezTo>
                    <a:pt x="2214" y="496"/>
                    <a:pt x="1718" y="0"/>
                    <a:pt x="1107" y="0"/>
                  </a:cubicBezTo>
                  <a:cubicBezTo>
                    <a:pt x="658" y="0"/>
                    <a:pt x="257" y="268"/>
                    <a:pt x="85" y="682"/>
                  </a:cubicBezTo>
                  <a:cubicBezTo>
                    <a:pt x="72" y="712"/>
                    <a:pt x="86" y="746"/>
                    <a:pt x="116" y="758"/>
                  </a:cubicBezTo>
                  <a:cubicBezTo>
                    <a:pt x="146" y="771"/>
                    <a:pt x="180" y="756"/>
                    <a:pt x="192" y="727"/>
                  </a:cubicBezTo>
                  <a:cubicBezTo>
                    <a:pt x="346" y="356"/>
                    <a:pt x="705" y="116"/>
                    <a:pt x="1107" y="116"/>
                  </a:cubicBezTo>
                  <a:cubicBezTo>
                    <a:pt x="1654" y="116"/>
                    <a:pt x="2098" y="560"/>
                    <a:pt x="2098" y="1106"/>
                  </a:cubicBezTo>
                  <a:cubicBezTo>
                    <a:pt x="2098" y="1653"/>
                    <a:pt x="1654" y="2097"/>
                    <a:pt x="1107" y="2097"/>
                  </a:cubicBezTo>
                  <a:cubicBezTo>
                    <a:pt x="561" y="2097"/>
                    <a:pt x="117" y="1653"/>
                    <a:pt x="117" y="1106"/>
                  </a:cubicBezTo>
                  <a:cubicBezTo>
                    <a:pt x="117" y="1056"/>
                    <a:pt x="120" y="1006"/>
                    <a:pt x="128" y="956"/>
                  </a:cubicBezTo>
                  <a:cubicBezTo>
                    <a:pt x="133" y="924"/>
                    <a:pt x="111" y="895"/>
                    <a:pt x="79" y="890"/>
                  </a:cubicBezTo>
                  <a:cubicBezTo>
                    <a:pt x="47" y="885"/>
                    <a:pt x="18" y="907"/>
                    <a:pt x="13" y="939"/>
                  </a:cubicBezTo>
                  <a:cubicBezTo>
                    <a:pt x="5" y="994"/>
                    <a:pt x="0" y="1050"/>
                    <a:pt x="0" y="1106"/>
                  </a:cubicBezTo>
                  <a:cubicBezTo>
                    <a:pt x="0" y="1717"/>
                    <a:pt x="497" y="2213"/>
                    <a:pt x="1107" y="2213"/>
                  </a:cubicBez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722" name="Google Shape;803;p51">
              <a:extLst>
                <a:ext uri="{FF2B5EF4-FFF2-40B4-BE49-F238E27FC236}">
                  <a16:creationId xmlns:a16="http://schemas.microsoft.com/office/drawing/2014/main" id="{2390F647-23E9-C256-78D3-4564C91B1B30}"/>
                </a:ext>
              </a:extLst>
            </p:cNvPr>
            <p:cNvSpPr/>
            <p:nvPr/>
          </p:nvSpPr>
          <p:spPr>
            <a:xfrm>
              <a:off x="3538220" y="3505586"/>
              <a:ext cx="150750" cy="115035"/>
            </a:xfrm>
            <a:custGeom>
              <a:avLst/>
              <a:gdLst/>
              <a:ahLst/>
              <a:cxnLst/>
              <a:rect l="l" t="t" r="r" b="b"/>
              <a:pathLst>
                <a:path w="1317" h="1005" extrusionOk="0">
                  <a:moveTo>
                    <a:pt x="1259" y="331"/>
                  </a:moveTo>
                  <a:cubicBezTo>
                    <a:pt x="1291" y="331"/>
                    <a:pt x="1317" y="305"/>
                    <a:pt x="1317" y="273"/>
                  </a:cubicBezTo>
                  <a:lnTo>
                    <a:pt x="1317" y="83"/>
                  </a:lnTo>
                  <a:cubicBezTo>
                    <a:pt x="1317" y="55"/>
                    <a:pt x="1304" y="30"/>
                    <a:pt x="1282" y="15"/>
                  </a:cubicBezTo>
                  <a:cubicBezTo>
                    <a:pt x="1259" y="-1"/>
                    <a:pt x="1231" y="-4"/>
                    <a:pt x="1206" y="5"/>
                  </a:cubicBezTo>
                  <a:lnTo>
                    <a:pt x="1149" y="27"/>
                  </a:lnTo>
                  <a:lnTo>
                    <a:pt x="869" y="27"/>
                  </a:lnTo>
                  <a:cubicBezTo>
                    <a:pt x="787" y="27"/>
                    <a:pt x="710" y="62"/>
                    <a:pt x="655" y="121"/>
                  </a:cubicBezTo>
                  <a:cubicBezTo>
                    <a:pt x="601" y="62"/>
                    <a:pt x="524" y="27"/>
                    <a:pt x="442" y="27"/>
                  </a:cubicBezTo>
                  <a:lnTo>
                    <a:pt x="168" y="27"/>
                  </a:lnTo>
                  <a:lnTo>
                    <a:pt x="111" y="5"/>
                  </a:lnTo>
                  <a:cubicBezTo>
                    <a:pt x="86" y="-4"/>
                    <a:pt x="58" y="-1"/>
                    <a:pt x="36" y="15"/>
                  </a:cubicBezTo>
                  <a:cubicBezTo>
                    <a:pt x="13" y="30"/>
                    <a:pt x="0" y="55"/>
                    <a:pt x="0" y="83"/>
                  </a:cubicBezTo>
                  <a:lnTo>
                    <a:pt x="0" y="451"/>
                  </a:lnTo>
                  <a:cubicBezTo>
                    <a:pt x="0" y="570"/>
                    <a:pt x="45" y="684"/>
                    <a:pt x="126" y="772"/>
                  </a:cubicBezTo>
                  <a:cubicBezTo>
                    <a:pt x="207" y="859"/>
                    <a:pt x="317" y="913"/>
                    <a:pt x="435" y="922"/>
                  </a:cubicBezTo>
                  <a:lnTo>
                    <a:pt x="511" y="928"/>
                  </a:lnTo>
                  <a:lnTo>
                    <a:pt x="595" y="985"/>
                  </a:lnTo>
                  <a:cubicBezTo>
                    <a:pt x="614" y="998"/>
                    <a:pt x="636" y="1005"/>
                    <a:pt x="659" y="1005"/>
                  </a:cubicBezTo>
                  <a:cubicBezTo>
                    <a:pt x="681" y="1005"/>
                    <a:pt x="703" y="998"/>
                    <a:pt x="722" y="985"/>
                  </a:cubicBezTo>
                  <a:lnTo>
                    <a:pt x="806" y="928"/>
                  </a:lnTo>
                  <a:lnTo>
                    <a:pt x="882" y="922"/>
                  </a:lnTo>
                  <a:cubicBezTo>
                    <a:pt x="1098" y="905"/>
                    <a:pt x="1274" y="744"/>
                    <a:pt x="1310" y="531"/>
                  </a:cubicBezTo>
                  <a:cubicBezTo>
                    <a:pt x="1316" y="499"/>
                    <a:pt x="1294" y="469"/>
                    <a:pt x="1263" y="464"/>
                  </a:cubicBezTo>
                  <a:cubicBezTo>
                    <a:pt x="1231" y="458"/>
                    <a:pt x="1201" y="480"/>
                    <a:pt x="1196" y="511"/>
                  </a:cubicBezTo>
                  <a:cubicBezTo>
                    <a:pt x="1168" y="672"/>
                    <a:pt x="1035" y="793"/>
                    <a:pt x="873" y="806"/>
                  </a:cubicBezTo>
                  <a:lnTo>
                    <a:pt x="782" y="813"/>
                  </a:lnTo>
                  <a:cubicBezTo>
                    <a:pt x="772" y="814"/>
                    <a:pt x="762" y="818"/>
                    <a:pt x="754" y="823"/>
                  </a:cubicBezTo>
                  <a:lnTo>
                    <a:pt x="659" y="888"/>
                  </a:lnTo>
                  <a:lnTo>
                    <a:pt x="563" y="823"/>
                  </a:lnTo>
                  <a:cubicBezTo>
                    <a:pt x="555" y="818"/>
                    <a:pt x="545" y="814"/>
                    <a:pt x="535" y="813"/>
                  </a:cubicBezTo>
                  <a:lnTo>
                    <a:pt x="445" y="806"/>
                  </a:lnTo>
                  <a:cubicBezTo>
                    <a:pt x="260" y="792"/>
                    <a:pt x="116" y="636"/>
                    <a:pt x="116" y="451"/>
                  </a:cubicBezTo>
                  <a:lnTo>
                    <a:pt x="116" y="131"/>
                  </a:lnTo>
                  <a:lnTo>
                    <a:pt x="137" y="139"/>
                  </a:lnTo>
                  <a:cubicBezTo>
                    <a:pt x="144" y="142"/>
                    <a:pt x="151" y="143"/>
                    <a:pt x="158" y="143"/>
                  </a:cubicBezTo>
                  <a:lnTo>
                    <a:pt x="442" y="143"/>
                  </a:lnTo>
                  <a:cubicBezTo>
                    <a:pt x="506" y="143"/>
                    <a:pt x="564" y="178"/>
                    <a:pt x="594" y="234"/>
                  </a:cubicBezTo>
                  <a:cubicBezTo>
                    <a:pt x="606" y="257"/>
                    <a:pt x="629" y="271"/>
                    <a:pt x="654" y="271"/>
                  </a:cubicBezTo>
                  <a:cubicBezTo>
                    <a:pt x="679" y="271"/>
                    <a:pt x="702" y="259"/>
                    <a:pt x="715" y="237"/>
                  </a:cubicBezTo>
                  <a:lnTo>
                    <a:pt x="720" y="228"/>
                  </a:lnTo>
                  <a:cubicBezTo>
                    <a:pt x="751" y="176"/>
                    <a:pt x="808" y="143"/>
                    <a:pt x="869" y="143"/>
                  </a:cubicBezTo>
                  <a:lnTo>
                    <a:pt x="1160" y="143"/>
                  </a:lnTo>
                  <a:cubicBezTo>
                    <a:pt x="1166" y="143"/>
                    <a:pt x="1173" y="142"/>
                    <a:pt x="1180" y="139"/>
                  </a:cubicBezTo>
                  <a:lnTo>
                    <a:pt x="1201" y="131"/>
                  </a:lnTo>
                  <a:lnTo>
                    <a:pt x="1201" y="273"/>
                  </a:lnTo>
                  <a:cubicBezTo>
                    <a:pt x="1201" y="305"/>
                    <a:pt x="1227" y="331"/>
                    <a:pt x="1259" y="331"/>
                  </a:cubicBez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723" name="Google Shape;804;p51">
              <a:extLst>
                <a:ext uri="{FF2B5EF4-FFF2-40B4-BE49-F238E27FC236}">
                  <a16:creationId xmlns:a16="http://schemas.microsoft.com/office/drawing/2014/main" id="{20517913-7662-2EB0-00F3-B3128373C5A2}"/>
                </a:ext>
              </a:extLst>
            </p:cNvPr>
            <p:cNvSpPr/>
            <p:nvPr/>
          </p:nvSpPr>
          <p:spPr>
            <a:xfrm>
              <a:off x="3619833" y="3535804"/>
              <a:ext cx="46702" cy="43725"/>
            </a:xfrm>
            <a:custGeom>
              <a:avLst/>
              <a:gdLst/>
              <a:ahLst/>
              <a:cxnLst/>
              <a:rect l="l" t="t" r="r" b="b"/>
              <a:pathLst>
                <a:path w="408" h="382" extrusionOk="0">
                  <a:moveTo>
                    <a:pt x="291" y="139"/>
                  </a:moveTo>
                  <a:cubicBezTo>
                    <a:pt x="291" y="209"/>
                    <a:pt x="234" y="266"/>
                    <a:pt x="164" y="266"/>
                  </a:cubicBezTo>
                  <a:lnTo>
                    <a:pt x="116" y="266"/>
                  </a:lnTo>
                  <a:lnTo>
                    <a:pt x="116" y="243"/>
                  </a:lnTo>
                  <a:cubicBezTo>
                    <a:pt x="116" y="173"/>
                    <a:pt x="173" y="116"/>
                    <a:pt x="243" y="116"/>
                  </a:cubicBezTo>
                  <a:lnTo>
                    <a:pt x="291" y="116"/>
                  </a:lnTo>
                  <a:lnTo>
                    <a:pt x="291" y="139"/>
                  </a:lnTo>
                  <a:moveTo>
                    <a:pt x="243" y="0"/>
                  </a:moveTo>
                  <a:cubicBezTo>
                    <a:pt x="109" y="0"/>
                    <a:pt x="0" y="109"/>
                    <a:pt x="0" y="243"/>
                  </a:cubicBezTo>
                  <a:lnTo>
                    <a:pt x="0" y="324"/>
                  </a:lnTo>
                  <a:cubicBezTo>
                    <a:pt x="0" y="356"/>
                    <a:pt x="26" y="382"/>
                    <a:pt x="58" y="382"/>
                  </a:cubicBezTo>
                  <a:lnTo>
                    <a:pt x="164" y="382"/>
                  </a:lnTo>
                  <a:cubicBezTo>
                    <a:pt x="299" y="382"/>
                    <a:pt x="408" y="273"/>
                    <a:pt x="408" y="139"/>
                  </a:cubicBezTo>
                  <a:lnTo>
                    <a:pt x="408" y="58"/>
                  </a:lnTo>
                  <a:cubicBezTo>
                    <a:pt x="408" y="26"/>
                    <a:pt x="382" y="0"/>
                    <a:pt x="349" y="0"/>
                  </a:cubicBezTo>
                  <a:lnTo>
                    <a:pt x="243" y="0"/>
                  </a:ln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724" name="Google Shape;805;p51">
              <a:extLst>
                <a:ext uri="{FF2B5EF4-FFF2-40B4-BE49-F238E27FC236}">
                  <a16:creationId xmlns:a16="http://schemas.microsoft.com/office/drawing/2014/main" id="{62898910-13D1-96FB-2FF7-9B44F90C51AB}"/>
                </a:ext>
              </a:extLst>
            </p:cNvPr>
            <p:cNvSpPr/>
            <p:nvPr/>
          </p:nvSpPr>
          <p:spPr>
            <a:xfrm>
              <a:off x="3560770" y="3535804"/>
              <a:ext cx="46587" cy="43725"/>
            </a:xfrm>
            <a:custGeom>
              <a:avLst/>
              <a:gdLst/>
              <a:ahLst/>
              <a:cxnLst/>
              <a:rect l="l" t="t" r="r" b="b"/>
              <a:pathLst>
                <a:path w="407" h="382" extrusionOk="0">
                  <a:moveTo>
                    <a:pt x="291" y="266"/>
                  </a:moveTo>
                  <a:lnTo>
                    <a:pt x="243" y="266"/>
                  </a:lnTo>
                  <a:cubicBezTo>
                    <a:pt x="173" y="266"/>
                    <a:pt x="116" y="209"/>
                    <a:pt x="116" y="139"/>
                  </a:cubicBezTo>
                  <a:lnTo>
                    <a:pt x="116" y="116"/>
                  </a:lnTo>
                  <a:lnTo>
                    <a:pt x="164" y="116"/>
                  </a:lnTo>
                  <a:cubicBezTo>
                    <a:pt x="234" y="116"/>
                    <a:pt x="291" y="173"/>
                    <a:pt x="291" y="243"/>
                  </a:cubicBezTo>
                  <a:lnTo>
                    <a:pt x="291" y="266"/>
                  </a:lnTo>
                  <a:moveTo>
                    <a:pt x="164" y="0"/>
                  </a:moveTo>
                  <a:lnTo>
                    <a:pt x="58" y="0"/>
                  </a:lnTo>
                  <a:cubicBezTo>
                    <a:pt x="26" y="0"/>
                    <a:pt x="0" y="26"/>
                    <a:pt x="0" y="58"/>
                  </a:cubicBezTo>
                  <a:lnTo>
                    <a:pt x="0" y="139"/>
                  </a:lnTo>
                  <a:cubicBezTo>
                    <a:pt x="0" y="273"/>
                    <a:pt x="109" y="382"/>
                    <a:pt x="243" y="382"/>
                  </a:cubicBezTo>
                  <a:lnTo>
                    <a:pt x="349" y="382"/>
                  </a:lnTo>
                  <a:cubicBezTo>
                    <a:pt x="381" y="382"/>
                    <a:pt x="407" y="356"/>
                    <a:pt x="407" y="324"/>
                  </a:cubicBezTo>
                  <a:lnTo>
                    <a:pt x="407" y="243"/>
                  </a:lnTo>
                  <a:cubicBezTo>
                    <a:pt x="407" y="109"/>
                    <a:pt x="298" y="0"/>
                    <a:pt x="164" y="0"/>
                  </a:cubicBez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grpSp>
      <p:grpSp>
        <p:nvGrpSpPr>
          <p:cNvPr id="725" name="Google Shape;1013;p51">
            <a:extLst>
              <a:ext uri="{FF2B5EF4-FFF2-40B4-BE49-F238E27FC236}">
                <a16:creationId xmlns:a16="http://schemas.microsoft.com/office/drawing/2014/main" id="{F463E1A4-C971-22FA-0DE9-83DC191284F2}"/>
              </a:ext>
            </a:extLst>
          </p:cNvPr>
          <p:cNvGrpSpPr/>
          <p:nvPr/>
        </p:nvGrpSpPr>
        <p:grpSpPr>
          <a:xfrm>
            <a:off x="9431591" y="3662226"/>
            <a:ext cx="604373" cy="601617"/>
            <a:chOff x="2108113" y="2089790"/>
            <a:chExt cx="453280" cy="451213"/>
          </a:xfrm>
          <a:solidFill>
            <a:schemeClr val="bg1"/>
          </a:solidFill>
        </p:grpSpPr>
        <p:sp>
          <p:nvSpPr>
            <p:cNvPr id="726" name="Google Shape;1014;p51">
              <a:extLst>
                <a:ext uri="{FF2B5EF4-FFF2-40B4-BE49-F238E27FC236}">
                  <a16:creationId xmlns:a16="http://schemas.microsoft.com/office/drawing/2014/main" id="{065140FD-3D57-8C8B-4453-5660172D93B1}"/>
                </a:ext>
              </a:extLst>
            </p:cNvPr>
            <p:cNvSpPr/>
            <p:nvPr/>
          </p:nvSpPr>
          <p:spPr>
            <a:xfrm>
              <a:off x="2108113" y="2272244"/>
              <a:ext cx="132894" cy="217364"/>
            </a:xfrm>
            <a:custGeom>
              <a:avLst/>
              <a:gdLst/>
              <a:ahLst/>
              <a:cxnLst/>
              <a:rect l="l" t="t" r="r" b="b"/>
              <a:pathLst>
                <a:path w="1161" h="1899" extrusionOk="0">
                  <a:moveTo>
                    <a:pt x="280" y="1899"/>
                  </a:moveTo>
                  <a:cubicBezTo>
                    <a:pt x="292" y="1899"/>
                    <a:pt x="304" y="1895"/>
                    <a:pt x="314" y="1888"/>
                  </a:cubicBezTo>
                  <a:cubicBezTo>
                    <a:pt x="340" y="1869"/>
                    <a:pt x="345" y="1832"/>
                    <a:pt x="326" y="1807"/>
                  </a:cubicBezTo>
                  <a:cubicBezTo>
                    <a:pt x="188" y="1623"/>
                    <a:pt x="116" y="1403"/>
                    <a:pt x="116" y="1173"/>
                  </a:cubicBezTo>
                  <a:cubicBezTo>
                    <a:pt x="116" y="615"/>
                    <a:pt x="551" y="151"/>
                    <a:pt x="1107" y="116"/>
                  </a:cubicBezTo>
                  <a:cubicBezTo>
                    <a:pt x="1138" y="114"/>
                    <a:pt x="1163" y="86"/>
                    <a:pt x="1161" y="55"/>
                  </a:cubicBezTo>
                  <a:cubicBezTo>
                    <a:pt x="1159" y="23"/>
                    <a:pt x="1131" y="-2"/>
                    <a:pt x="1099" y="0"/>
                  </a:cubicBezTo>
                  <a:cubicBezTo>
                    <a:pt x="483" y="40"/>
                    <a:pt x="0" y="555"/>
                    <a:pt x="0" y="1173"/>
                  </a:cubicBezTo>
                  <a:cubicBezTo>
                    <a:pt x="0" y="1429"/>
                    <a:pt x="81" y="1672"/>
                    <a:pt x="233" y="1876"/>
                  </a:cubicBezTo>
                  <a:cubicBezTo>
                    <a:pt x="245" y="1891"/>
                    <a:pt x="262" y="1899"/>
                    <a:pt x="280" y="1899"/>
                  </a:cubicBez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727" name="Google Shape;1015;p51">
              <a:extLst>
                <a:ext uri="{FF2B5EF4-FFF2-40B4-BE49-F238E27FC236}">
                  <a16:creationId xmlns:a16="http://schemas.microsoft.com/office/drawing/2014/main" id="{1185264E-50CB-DCC1-4499-6C606D9C021D}"/>
                </a:ext>
              </a:extLst>
            </p:cNvPr>
            <p:cNvSpPr/>
            <p:nvPr/>
          </p:nvSpPr>
          <p:spPr>
            <a:xfrm>
              <a:off x="2152868" y="2300631"/>
              <a:ext cx="224237" cy="240371"/>
            </a:xfrm>
            <a:custGeom>
              <a:avLst/>
              <a:gdLst/>
              <a:ahLst/>
              <a:cxnLst/>
              <a:rect l="l" t="t" r="r" b="b"/>
              <a:pathLst>
                <a:path w="1959" h="2100" extrusionOk="0">
                  <a:moveTo>
                    <a:pt x="1843" y="925"/>
                  </a:moveTo>
                  <a:cubicBezTo>
                    <a:pt x="1843" y="1509"/>
                    <a:pt x="1368" y="1984"/>
                    <a:pt x="784" y="1984"/>
                  </a:cubicBezTo>
                  <a:cubicBezTo>
                    <a:pt x="531" y="1984"/>
                    <a:pt x="287" y="1894"/>
                    <a:pt x="95" y="1730"/>
                  </a:cubicBezTo>
                  <a:cubicBezTo>
                    <a:pt x="71" y="1709"/>
                    <a:pt x="34" y="1712"/>
                    <a:pt x="14" y="1736"/>
                  </a:cubicBezTo>
                  <a:cubicBezTo>
                    <a:pt x="-7" y="1760"/>
                    <a:pt x="-4" y="1797"/>
                    <a:pt x="20" y="1818"/>
                  </a:cubicBezTo>
                  <a:cubicBezTo>
                    <a:pt x="232" y="2000"/>
                    <a:pt x="504" y="2100"/>
                    <a:pt x="784" y="2100"/>
                  </a:cubicBezTo>
                  <a:cubicBezTo>
                    <a:pt x="1432" y="2100"/>
                    <a:pt x="1959" y="1573"/>
                    <a:pt x="1959" y="925"/>
                  </a:cubicBezTo>
                  <a:cubicBezTo>
                    <a:pt x="1959" y="570"/>
                    <a:pt x="1800" y="237"/>
                    <a:pt x="1524" y="13"/>
                  </a:cubicBezTo>
                  <a:cubicBezTo>
                    <a:pt x="1499" y="-7"/>
                    <a:pt x="1463" y="-4"/>
                    <a:pt x="1443" y="21"/>
                  </a:cubicBezTo>
                  <a:cubicBezTo>
                    <a:pt x="1423" y="46"/>
                    <a:pt x="1426" y="82"/>
                    <a:pt x="1451" y="103"/>
                  </a:cubicBezTo>
                  <a:cubicBezTo>
                    <a:pt x="1700" y="305"/>
                    <a:pt x="1843" y="605"/>
                    <a:pt x="1843" y="925"/>
                  </a:cubicBez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728" name="Google Shape;1016;p51">
              <a:extLst>
                <a:ext uri="{FF2B5EF4-FFF2-40B4-BE49-F238E27FC236}">
                  <a16:creationId xmlns:a16="http://schemas.microsoft.com/office/drawing/2014/main" id="{F513A67C-341C-03C7-C2F5-3EFBF7C59BDD}"/>
                </a:ext>
              </a:extLst>
            </p:cNvPr>
            <p:cNvSpPr/>
            <p:nvPr/>
          </p:nvSpPr>
          <p:spPr>
            <a:xfrm>
              <a:off x="2254168" y="2089790"/>
              <a:ext cx="307224" cy="230070"/>
            </a:xfrm>
            <a:custGeom>
              <a:avLst/>
              <a:gdLst/>
              <a:ahLst/>
              <a:cxnLst/>
              <a:rect l="l" t="t" r="r" b="b"/>
              <a:pathLst>
                <a:path w="2684" h="2010" extrusionOk="0">
                  <a:moveTo>
                    <a:pt x="2306" y="0"/>
                  </a:moveTo>
                  <a:lnTo>
                    <a:pt x="379" y="0"/>
                  </a:lnTo>
                  <a:cubicBezTo>
                    <a:pt x="170" y="0"/>
                    <a:pt x="0" y="170"/>
                    <a:pt x="0" y="379"/>
                  </a:cubicBezTo>
                  <a:lnTo>
                    <a:pt x="0" y="1887"/>
                  </a:lnTo>
                  <a:cubicBezTo>
                    <a:pt x="0" y="1934"/>
                    <a:pt x="26" y="1976"/>
                    <a:pt x="68" y="1997"/>
                  </a:cubicBezTo>
                  <a:cubicBezTo>
                    <a:pt x="86" y="2006"/>
                    <a:pt x="105" y="2010"/>
                    <a:pt x="124" y="2010"/>
                  </a:cubicBezTo>
                  <a:cubicBezTo>
                    <a:pt x="149" y="2010"/>
                    <a:pt x="175" y="2002"/>
                    <a:pt x="197" y="1986"/>
                  </a:cubicBezTo>
                  <a:lnTo>
                    <a:pt x="570" y="1708"/>
                  </a:lnTo>
                  <a:lnTo>
                    <a:pt x="1629" y="1708"/>
                  </a:lnTo>
                  <a:cubicBezTo>
                    <a:pt x="1661" y="1708"/>
                    <a:pt x="1687" y="1682"/>
                    <a:pt x="1687" y="1650"/>
                  </a:cubicBezTo>
                  <a:cubicBezTo>
                    <a:pt x="1687" y="1618"/>
                    <a:pt x="1661" y="1592"/>
                    <a:pt x="1629" y="1592"/>
                  </a:cubicBezTo>
                  <a:lnTo>
                    <a:pt x="568" y="1592"/>
                  </a:lnTo>
                  <a:cubicBezTo>
                    <a:pt x="545" y="1592"/>
                    <a:pt x="521" y="1600"/>
                    <a:pt x="502" y="1614"/>
                  </a:cubicBezTo>
                  <a:lnTo>
                    <a:pt x="128" y="1893"/>
                  </a:lnTo>
                  <a:cubicBezTo>
                    <a:pt x="127" y="1894"/>
                    <a:pt x="124" y="1895"/>
                    <a:pt x="120" y="1893"/>
                  </a:cubicBezTo>
                  <a:cubicBezTo>
                    <a:pt x="116" y="1891"/>
                    <a:pt x="116" y="1888"/>
                    <a:pt x="116" y="1887"/>
                  </a:cubicBezTo>
                  <a:lnTo>
                    <a:pt x="116" y="379"/>
                  </a:lnTo>
                  <a:cubicBezTo>
                    <a:pt x="116" y="234"/>
                    <a:pt x="234" y="116"/>
                    <a:pt x="379" y="116"/>
                  </a:cubicBezTo>
                  <a:lnTo>
                    <a:pt x="2306" y="116"/>
                  </a:lnTo>
                  <a:cubicBezTo>
                    <a:pt x="2451" y="116"/>
                    <a:pt x="2569" y="234"/>
                    <a:pt x="2569" y="379"/>
                  </a:cubicBezTo>
                  <a:lnTo>
                    <a:pt x="2569" y="1329"/>
                  </a:lnTo>
                  <a:cubicBezTo>
                    <a:pt x="2569" y="1474"/>
                    <a:pt x="2451" y="1592"/>
                    <a:pt x="2306" y="1592"/>
                  </a:cubicBezTo>
                  <a:lnTo>
                    <a:pt x="1876" y="1592"/>
                  </a:lnTo>
                  <a:cubicBezTo>
                    <a:pt x="1844" y="1592"/>
                    <a:pt x="1818" y="1618"/>
                    <a:pt x="1818" y="1650"/>
                  </a:cubicBezTo>
                  <a:cubicBezTo>
                    <a:pt x="1818" y="1682"/>
                    <a:pt x="1844" y="1708"/>
                    <a:pt x="1876" y="1708"/>
                  </a:cubicBezTo>
                  <a:lnTo>
                    <a:pt x="2306" y="1708"/>
                  </a:lnTo>
                  <a:cubicBezTo>
                    <a:pt x="2515" y="1708"/>
                    <a:pt x="2684" y="1538"/>
                    <a:pt x="2684" y="1329"/>
                  </a:cubicBezTo>
                  <a:lnTo>
                    <a:pt x="2684" y="379"/>
                  </a:lnTo>
                  <a:cubicBezTo>
                    <a:pt x="2684" y="170"/>
                    <a:pt x="2515" y="0"/>
                    <a:pt x="2306" y="0"/>
                  </a:cubicBez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729" name="Google Shape;1017;p51">
              <a:extLst>
                <a:ext uri="{FF2B5EF4-FFF2-40B4-BE49-F238E27FC236}">
                  <a16:creationId xmlns:a16="http://schemas.microsoft.com/office/drawing/2014/main" id="{A21B8621-0BC1-7E75-3290-1DD1339EE156}"/>
                </a:ext>
              </a:extLst>
            </p:cNvPr>
            <p:cNvSpPr/>
            <p:nvPr/>
          </p:nvSpPr>
          <p:spPr>
            <a:xfrm>
              <a:off x="2289080" y="2117948"/>
              <a:ext cx="73601" cy="70852"/>
            </a:xfrm>
            <a:custGeom>
              <a:avLst/>
              <a:gdLst/>
              <a:ahLst/>
              <a:cxnLst/>
              <a:rect l="l" t="t" r="r" b="b"/>
              <a:pathLst>
                <a:path w="643" h="619" extrusionOk="0">
                  <a:moveTo>
                    <a:pt x="429" y="333"/>
                  </a:moveTo>
                  <a:cubicBezTo>
                    <a:pt x="411" y="350"/>
                    <a:pt x="403" y="375"/>
                    <a:pt x="407" y="399"/>
                  </a:cubicBezTo>
                  <a:lnTo>
                    <a:pt x="420" y="469"/>
                  </a:lnTo>
                  <a:lnTo>
                    <a:pt x="356" y="436"/>
                  </a:lnTo>
                  <a:cubicBezTo>
                    <a:pt x="335" y="425"/>
                    <a:pt x="309" y="425"/>
                    <a:pt x="287" y="436"/>
                  </a:cubicBezTo>
                  <a:lnTo>
                    <a:pt x="224" y="469"/>
                  </a:lnTo>
                  <a:lnTo>
                    <a:pt x="236" y="399"/>
                  </a:lnTo>
                  <a:cubicBezTo>
                    <a:pt x="240" y="375"/>
                    <a:pt x="232" y="350"/>
                    <a:pt x="214" y="333"/>
                  </a:cubicBezTo>
                  <a:lnTo>
                    <a:pt x="163" y="283"/>
                  </a:lnTo>
                  <a:lnTo>
                    <a:pt x="234" y="273"/>
                  </a:lnTo>
                  <a:cubicBezTo>
                    <a:pt x="258" y="269"/>
                    <a:pt x="279" y="254"/>
                    <a:pt x="290" y="232"/>
                  </a:cubicBezTo>
                  <a:lnTo>
                    <a:pt x="322" y="168"/>
                  </a:lnTo>
                  <a:lnTo>
                    <a:pt x="353" y="232"/>
                  </a:lnTo>
                  <a:cubicBezTo>
                    <a:pt x="364" y="254"/>
                    <a:pt x="385" y="269"/>
                    <a:pt x="409" y="273"/>
                  </a:cubicBezTo>
                  <a:lnTo>
                    <a:pt x="480" y="283"/>
                  </a:lnTo>
                  <a:lnTo>
                    <a:pt x="429" y="333"/>
                  </a:lnTo>
                  <a:moveTo>
                    <a:pt x="579" y="180"/>
                  </a:moveTo>
                  <a:lnTo>
                    <a:pt x="447" y="161"/>
                  </a:lnTo>
                  <a:lnTo>
                    <a:pt x="388" y="42"/>
                  </a:lnTo>
                  <a:cubicBezTo>
                    <a:pt x="376" y="16"/>
                    <a:pt x="350" y="0"/>
                    <a:pt x="322" y="0"/>
                  </a:cubicBezTo>
                  <a:lnTo>
                    <a:pt x="322" y="0"/>
                  </a:lnTo>
                  <a:cubicBezTo>
                    <a:pt x="293" y="0"/>
                    <a:pt x="267" y="16"/>
                    <a:pt x="255" y="42"/>
                  </a:cubicBezTo>
                  <a:lnTo>
                    <a:pt x="196" y="161"/>
                  </a:lnTo>
                  <a:lnTo>
                    <a:pt x="64" y="180"/>
                  </a:lnTo>
                  <a:cubicBezTo>
                    <a:pt x="36" y="184"/>
                    <a:pt x="12" y="204"/>
                    <a:pt x="4" y="231"/>
                  </a:cubicBezTo>
                  <a:cubicBezTo>
                    <a:pt x="-5" y="258"/>
                    <a:pt x="2" y="288"/>
                    <a:pt x="23" y="308"/>
                  </a:cubicBezTo>
                  <a:lnTo>
                    <a:pt x="118" y="401"/>
                  </a:lnTo>
                  <a:lnTo>
                    <a:pt x="95" y="532"/>
                  </a:lnTo>
                  <a:cubicBezTo>
                    <a:pt x="91" y="560"/>
                    <a:pt x="102" y="588"/>
                    <a:pt x="125" y="605"/>
                  </a:cubicBezTo>
                  <a:cubicBezTo>
                    <a:pt x="148" y="622"/>
                    <a:pt x="178" y="624"/>
                    <a:pt x="204" y="610"/>
                  </a:cubicBezTo>
                  <a:lnTo>
                    <a:pt x="322" y="548"/>
                  </a:lnTo>
                  <a:lnTo>
                    <a:pt x="439" y="610"/>
                  </a:lnTo>
                  <a:cubicBezTo>
                    <a:pt x="450" y="616"/>
                    <a:pt x="462" y="619"/>
                    <a:pt x="474" y="619"/>
                  </a:cubicBezTo>
                  <a:cubicBezTo>
                    <a:pt x="490" y="619"/>
                    <a:pt x="505" y="614"/>
                    <a:pt x="518" y="605"/>
                  </a:cubicBezTo>
                  <a:cubicBezTo>
                    <a:pt x="541" y="588"/>
                    <a:pt x="553" y="560"/>
                    <a:pt x="548" y="532"/>
                  </a:cubicBezTo>
                  <a:lnTo>
                    <a:pt x="525" y="401"/>
                  </a:lnTo>
                  <a:lnTo>
                    <a:pt x="621" y="308"/>
                  </a:lnTo>
                  <a:cubicBezTo>
                    <a:pt x="641" y="288"/>
                    <a:pt x="648" y="258"/>
                    <a:pt x="639" y="231"/>
                  </a:cubicBezTo>
                  <a:cubicBezTo>
                    <a:pt x="631" y="204"/>
                    <a:pt x="608" y="184"/>
                    <a:pt x="579" y="180"/>
                  </a:cubicBez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730" name="Google Shape;1018;p51">
              <a:extLst>
                <a:ext uri="{FF2B5EF4-FFF2-40B4-BE49-F238E27FC236}">
                  <a16:creationId xmlns:a16="http://schemas.microsoft.com/office/drawing/2014/main" id="{9C84D1D2-0587-D56C-A2A9-2BEFCB3364D4}"/>
                </a:ext>
              </a:extLst>
            </p:cNvPr>
            <p:cNvSpPr/>
            <p:nvPr/>
          </p:nvSpPr>
          <p:spPr>
            <a:xfrm>
              <a:off x="2373439" y="2117948"/>
              <a:ext cx="73601" cy="70852"/>
            </a:xfrm>
            <a:custGeom>
              <a:avLst/>
              <a:gdLst/>
              <a:ahLst/>
              <a:cxnLst/>
              <a:rect l="l" t="t" r="r" b="b"/>
              <a:pathLst>
                <a:path w="643" h="619" extrusionOk="0">
                  <a:moveTo>
                    <a:pt x="429" y="333"/>
                  </a:moveTo>
                  <a:cubicBezTo>
                    <a:pt x="411" y="350"/>
                    <a:pt x="403" y="375"/>
                    <a:pt x="407" y="399"/>
                  </a:cubicBezTo>
                  <a:lnTo>
                    <a:pt x="419" y="469"/>
                  </a:lnTo>
                  <a:lnTo>
                    <a:pt x="356" y="436"/>
                  </a:lnTo>
                  <a:cubicBezTo>
                    <a:pt x="345" y="430"/>
                    <a:pt x="333" y="427"/>
                    <a:pt x="321" y="427"/>
                  </a:cubicBezTo>
                  <a:cubicBezTo>
                    <a:pt x="310" y="427"/>
                    <a:pt x="298" y="430"/>
                    <a:pt x="287" y="436"/>
                  </a:cubicBezTo>
                  <a:lnTo>
                    <a:pt x="223" y="469"/>
                  </a:lnTo>
                  <a:lnTo>
                    <a:pt x="236" y="399"/>
                  </a:lnTo>
                  <a:cubicBezTo>
                    <a:pt x="240" y="375"/>
                    <a:pt x="232" y="350"/>
                    <a:pt x="214" y="333"/>
                  </a:cubicBezTo>
                  <a:lnTo>
                    <a:pt x="163" y="283"/>
                  </a:lnTo>
                  <a:lnTo>
                    <a:pt x="234" y="273"/>
                  </a:lnTo>
                  <a:cubicBezTo>
                    <a:pt x="258" y="269"/>
                    <a:pt x="279" y="254"/>
                    <a:pt x="290" y="232"/>
                  </a:cubicBezTo>
                  <a:lnTo>
                    <a:pt x="321" y="168"/>
                  </a:lnTo>
                  <a:lnTo>
                    <a:pt x="353" y="232"/>
                  </a:lnTo>
                  <a:cubicBezTo>
                    <a:pt x="364" y="254"/>
                    <a:pt x="385" y="269"/>
                    <a:pt x="409" y="273"/>
                  </a:cubicBezTo>
                  <a:lnTo>
                    <a:pt x="480" y="283"/>
                  </a:lnTo>
                  <a:lnTo>
                    <a:pt x="429" y="333"/>
                  </a:lnTo>
                  <a:moveTo>
                    <a:pt x="639" y="231"/>
                  </a:moveTo>
                  <a:cubicBezTo>
                    <a:pt x="631" y="204"/>
                    <a:pt x="607" y="184"/>
                    <a:pt x="579" y="180"/>
                  </a:cubicBezTo>
                  <a:lnTo>
                    <a:pt x="447" y="161"/>
                  </a:lnTo>
                  <a:lnTo>
                    <a:pt x="388" y="42"/>
                  </a:lnTo>
                  <a:cubicBezTo>
                    <a:pt x="376" y="16"/>
                    <a:pt x="350" y="0"/>
                    <a:pt x="321" y="0"/>
                  </a:cubicBezTo>
                  <a:cubicBezTo>
                    <a:pt x="293" y="0"/>
                    <a:pt x="267" y="16"/>
                    <a:pt x="255" y="42"/>
                  </a:cubicBezTo>
                  <a:lnTo>
                    <a:pt x="196" y="161"/>
                  </a:lnTo>
                  <a:lnTo>
                    <a:pt x="64" y="180"/>
                  </a:lnTo>
                  <a:cubicBezTo>
                    <a:pt x="35" y="184"/>
                    <a:pt x="12" y="204"/>
                    <a:pt x="4" y="231"/>
                  </a:cubicBezTo>
                  <a:cubicBezTo>
                    <a:pt x="-5" y="258"/>
                    <a:pt x="2" y="288"/>
                    <a:pt x="22" y="308"/>
                  </a:cubicBezTo>
                  <a:lnTo>
                    <a:pt x="118" y="401"/>
                  </a:lnTo>
                  <a:lnTo>
                    <a:pt x="95" y="532"/>
                  </a:lnTo>
                  <a:cubicBezTo>
                    <a:pt x="91" y="560"/>
                    <a:pt x="102" y="588"/>
                    <a:pt x="125" y="605"/>
                  </a:cubicBezTo>
                  <a:cubicBezTo>
                    <a:pt x="148" y="622"/>
                    <a:pt x="178" y="624"/>
                    <a:pt x="204" y="610"/>
                  </a:cubicBezTo>
                  <a:lnTo>
                    <a:pt x="321" y="548"/>
                  </a:lnTo>
                  <a:lnTo>
                    <a:pt x="439" y="610"/>
                  </a:lnTo>
                  <a:cubicBezTo>
                    <a:pt x="450" y="616"/>
                    <a:pt x="462" y="619"/>
                    <a:pt x="474" y="619"/>
                  </a:cubicBezTo>
                  <a:cubicBezTo>
                    <a:pt x="490" y="619"/>
                    <a:pt x="505" y="614"/>
                    <a:pt x="518" y="605"/>
                  </a:cubicBezTo>
                  <a:cubicBezTo>
                    <a:pt x="541" y="588"/>
                    <a:pt x="552" y="560"/>
                    <a:pt x="548" y="532"/>
                  </a:cubicBezTo>
                  <a:lnTo>
                    <a:pt x="525" y="401"/>
                  </a:lnTo>
                  <a:lnTo>
                    <a:pt x="620" y="308"/>
                  </a:lnTo>
                  <a:cubicBezTo>
                    <a:pt x="641" y="288"/>
                    <a:pt x="648" y="258"/>
                    <a:pt x="639" y="231"/>
                  </a:cubicBez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731" name="Google Shape;1019;p51">
              <a:extLst>
                <a:ext uri="{FF2B5EF4-FFF2-40B4-BE49-F238E27FC236}">
                  <a16:creationId xmlns:a16="http://schemas.microsoft.com/office/drawing/2014/main" id="{3C9D3CD7-7BBC-B08E-594A-C7F541973711}"/>
                </a:ext>
              </a:extLst>
            </p:cNvPr>
            <p:cNvSpPr/>
            <p:nvPr/>
          </p:nvSpPr>
          <p:spPr>
            <a:xfrm>
              <a:off x="2457799" y="2117948"/>
              <a:ext cx="73601" cy="70852"/>
            </a:xfrm>
            <a:custGeom>
              <a:avLst/>
              <a:gdLst/>
              <a:ahLst/>
              <a:cxnLst/>
              <a:rect l="l" t="t" r="r" b="b"/>
              <a:pathLst>
                <a:path w="643" h="619" extrusionOk="0">
                  <a:moveTo>
                    <a:pt x="429" y="333"/>
                  </a:moveTo>
                  <a:cubicBezTo>
                    <a:pt x="411" y="350"/>
                    <a:pt x="403" y="375"/>
                    <a:pt x="407" y="399"/>
                  </a:cubicBezTo>
                  <a:lnTo>
                    <a:pt x="419" y="469"/>
                  </a:lnTo>
                  <a:lnTo>
                    <a:pt x="356" y="436"/>
                  </a:lnTo>
                  <a:cubicBezTo>
                    <a:pt x="345" y="430"/>
                    <a:pt x="333" y="427"/>
                    <a:pt x="321" y="427"/>
                  </a:cubicBezTo>
                  <a:cubicBezTo>
                    <a:pt x="309" y="427"/>
                    <a:pt x="298" y="430"/>
                    <a:pt x="287" y="436"/>
                  </a:cubicBezTo>
                  <a:lnTo>
                    <a:pt x="223" y="469"/>
                  </a:lnTo>
                  <a:lnTo>
                    <a:pt x="235" y="399"/>
                  </a:lnTo>
                  <a:cubicBezTo>
                    <a:pt x="240" y="375"/>
                    <a:pt x="232" y="350"/>
                    <a:pt x="214" y="333"/>
                  </a:cubicBezTo>
                  <a:lnTo>
                    <a:pt x="163" y="283"/>
                  </a:lnTo>
                  <a:lnTo>
                    <a:pt x="234" y="273"/>
                  </a:lnTo>
                  <a:cubicBezTo>
                    <a:pt x="258" y="269"/>
                    <a:pt x="279" y="254"/>
                    <a:pt x="290" y="232"/>
                  </a:cubicBezTo>
                  <a:lnTo>
                    <a:pt x="321" y="168"/>
                  </a:lnTo>
                  <a:lnTo>
                    <a:pt x="353" y="232"/>
                  </a:lnTo>
                  <a:cubicBezTo>
                    <a:pt x="364" y="254"/>
                    <a:pt x="385" y="269"/>
                    <a:pt x="409" y="273"/>
                  </a:cubicBezTo>
                  <a:lnTo>
                    <a:pt x="480" y="283"/>
                  </a:lnTo>
                  <a:lnTo>
                    <a:pt x="429" y="333"/>
                  </a:lnTo>
                  <a:moveTo>
                    <a:pt x="639" y="231"/>
                  </a:moveTo>
                  <a:cubicBezTo>
                    <a:pt x="630" y="204"/>
                    <a:pt x="607" y="184"/>
                    <a:pt x="579" y="180"/>
                  </a:cubicBezTo>
                  <a:lnTo>
                    <a:pt x="447" y="161"/>
                  </a:lnTo>
                  <a:lnTo>
                    <a:pt x="388" y="42"/>
                  </a:lnTo>
                  <a:cubicBezTo>
                    <a:pt x="376" y="16"/>
                    <a:pt x="350" y="0"/>
                    <a:pt x="321" y="0"/>
                  </a:cubicBezTo>
                  <a:cubicBezTo>
                    <a:pt x="293" y="0"/>
                    <a:pt x="267" y="16"/>
                    <a:pt x="254" y="42"/>
                  </a:cubicBezTo>
                  <a:lnTo>
                    <a:pt x="196" y="161"/>
                  </a:lnTo>
                  <a:lnTo>
                    <a:pt x="64" y="180"/>
                  </a:lnTo>
                  <a:cubicBezTo>
                    <a:pt x="35" y="184"/>
                    <a:pt x="12" y="204"/>
                    <a:pt x="3" y="231"/>
                  </a:cubicBezTo>
                  <a:cubicBezTo>
                    <a:pt x="-5" y="258"/>
                    <a:pt x="2" y="288"/>
                    <a:pt x="22" y="308"/>
                  </a:cubicBezTo>
                  <a:lnTo>
                    <a:pt x="118" y="401"/>
                  </a:lnTo>
                  <a:lnTo>
                    <a:pt x="95" y="532"/>
                  </a:lnTo>
                  <a:cubicBezTo>
                    <a:pt x="90" y="560"/>
                    <a:pt x="102" y="588"/>
                    <a:pt x="125" y="605"/>
                  </a:cubicBezTo>
                  <a:cubicBezTo>
                    <a:pt x="148" y="622"/>
                    <a:pt x="178" y="624"/>
                    <a:pt x="203" y="610"/>
                  </a:cubicBezTo>
                  <a:lnTo>
                    <a:pt x="321" y="548"/>
                  </a:lnTo>
                  <a:lnTo>
                    <a:pt x="439" y="610"/>
                  </a:lnTo>
                  <a:cubicBezTo>
                    <a:pt x="450" y="616"/>
                    <a:pt x="462" y="619"/>
                    <a:pt x="474" y="619"/>
                  </a:cubicBezTo>
                  <a:cubicBezTo>
                    <a:pt x="489" y="619"/>
                    <a:pt x="505" y="614"/>
                    <a:pt x="518" y="605"/>
                  </a:cubicBezTo>
                  <a:cubicBezTo>
                    <a:pt x="541" y="588"/>
                    <a:pt x="552" y="560"/>
                    <a:pt x="548" y="532"/>
                  </a:cubicBezTo>
                  <a:lnTo>
                    <a:pt x="525" y="401"/>
                  </a:lnTo>
                  <a:lnTo>
                    <a:pt x="620" y="308"/>
                  </a:lnTo>
                  <a:cubicBezTo>
                    <a:pt x="641" y="288"/>
                    <a:pt x="648" y="258"/>
                    <a:pt x="639" y="231"/>
                  </a:cubicBez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732" name="Google Shape;1020;p51">
              <a:extLst>
                <a:ext uri="{FF2B5EF4-FFF2-40B4-BE49-F238E27FC236}">
                  <a16:creationId xmlns:a16="http://schemas.microsoft.com/office/drawing/2014/main" id="{48C5CF3C-F212-B8E8-04DF-A9251B3D29E1}"/>
                </a:ext>
              </a:extLst>
            </p:cNvPr>
            <p:cNvSpPr/>
            <p:nvPr/>
          </p:nvSpPr>
          <p:spPr>
            <a:xfrm>
              <a:off x="2290682" y="2206428"/>
              <a:ext cx="25984" cy="13278"/>
            </a:xfrm>
            <a:custGeom>
              <a:avLst/>
              <a:gdLst/>
              <a:ahLst/>
              <a:cxnLst/>
              <a:rect l="l" t="t" r="r" b="b"/>
              <a:pathLst>
                <a:path w="227" h="116" extrusionOk="0">
                  <a:moveTo>
                    <a:pt x="58" y="0"/>
                  </a:moveTo>
                  <a:cubicBezTo>
                    <a:pt x="26" y="0"/>
                    <a:pt x="0" y="26"/>
                    <a:pt x="0" y="58"/>
                  </a:cubicBezTo>
                  <a:cubicBezTo>
                    <a:pt x="0" y="90"/>
                    <a:pt x="26" y="116"/>
                    <a:pt x="58" y="116"/>
                  </a:cubicBezTo>
                  <a:lnTo>
                    <a:pt x="170" y="116"/>
                  </a:lnTo>
                  <a:cubicBezTo>
                    <a:pt x="201" y="116"/>
                    <a:pt x="227" y="90"/>
                    <a:pt x="227" y="58"/>
                  </a:cubicBezTo>
                  <a:cubicBezTo>
                    <a:pt x="227" y="26"/>
                    <a:pt x="201" y="0"/>
                    <a:pt x="170" y="0"/>
                  </a:cubicBezTo>
                  <a:lnTo>
                    <a:pt x="58" y="0"/>
                  </a:lnTo>
                  <a:close/>
                </a:path>
              </a:pathLst>
            </a:custGeom>
            <a:grpFill/>
            <a:ln>
              <a:noFill/>
            </a:ln>
          </p:spPr>
          <p:txBody>
            <a:bodyPr spcFirstLastPara="1" wrap="square" lIns="120000" tIns="0" rIns="120000" bIns="0" anchor="ctr" anchorCtr="1">
              <a:noAutofit/>
            </a:bodyPr>
            <a:lstStyle/>
            <a:p>
              <a:endParaRPr sz="2400">
                <a:solidFill>
                  <a:srgbClr val="FFFFFF"/>
                </a:solidFill>
                <a:latin typeface="Arial"/>
                <a:ea typeface="Arial"/>
                <a:cs typeface="Arial"/>
                <a:sym typeface="Arial"/>
              </a:endParaRPr>
            </a:p>
          </p:txBody>
        </p:sp>
        <p:sp>
          <p:nvSpPr>
            <p:cNvPr id="733" name="Google Shape;1021;p51">
              <a:extLst>
                <a:ext uri="{FF2B5EF4-FFF2-40B4-BE49-F238E27FC236}">
                  <a16:creationId xmlns:a16="http://schemas.microsoft.com/office/drawing/2014/main" id="{9BCB7FA8-7B29-2B1C-A034-654596F5493B}"/>
                </a:ext>
              </a:extLst>
            </p:cNvPr>
            <p:cNvSpPr/>
            <p:nvPr/>
          </p:nvSpPr>
          <p:spPr>
            <a:xfrm>
              <a:off x="2330859" y="2206428"/>
              <a:ext cx="198940" cy="13278"/>
            </a:xfrm>
            <a:custGeom>
              <a:avLst/>
              <a:gdLst/>
              <a:ahLst/>
              <a:cxnLst/>
              <a:rect l="l" t="t" r="r" b="b"/>
              <a:pathLst>
                <a:path w="1738" h="116" extrusionOk="0">
                  <a:moveTo>
                    <a:pt x="0" y="58"/>
                  </a:moveTo>
                  <a:cubicBezTo>
                    <a:pt x="0" y="90"/>
                    <a:pt x="26" y="116"/>
                    <a:pt x="58" y="116"/>
                  </a:cubicBezTo>
                  <a:lnTo>
                    <a:pt x="1680" y="116"/>
                  </a:lnTo>
                  <a:cubicBezTo>
                    <a:pt x="1712" y="116"/>
                    <a:pt x="1738" y="90"/>
                    <a:pt x="1738" y="58"/>
                  </a:cubicBezTo>
                  <a:cubicBezTo>
                    <a:pt x="1738" y="26"/>
                    <a:pt x="1712" y="0"/>
                    <a:pt x="1680" y="0"/>
                  </a:cubicBezTo>
                  <a:lnTo>
                    <a:pt x="58" y="0"/>
                  </a:lnTo>
                  <a:cubicBezTo>
                    <a:pt x="26" y="0"/>
                    <a:pt x="0" y="26"/>
                    <a:pt x="0" y="58"/>
                  </a:cubicBezTo>
                  <a:close/>
                </a:path>
              </a:pathLst>
            </a:custGeom>
            <a:grpFill/>
            <a:ln>
              <a:noFill/>
            </a:ln>
          </p:spPr>
          <p:txBody>
            <a:bodyPr spcFirstLastPara="1" wrap="square" lIns="120000" tIns="0" rIns="120000" bIns="0" anchor="ctr" anchorCtr="1">
              <a:noAutofit/>
            </a:bodyPr>
            <a:lstStyle/>
            <a:p>
              <a:endParaRPr sz="2400">
                <a:solidFill>
                  <a:srgbClr val="FFFFFF"/>
                </a:solidFill>
                <a:latin typeface="Arial"/>
                <a:ea typeface="Arial"/>
                <a:cs typeface="Arial"/>
                <a:sym typeface="Arial"/>
              </a:endParaRPr>
            </a:p>
          </p:txBody>
        </p:sp>
        <p:sp>
          <p:nvSpPr>
            <p:cNvPr id="734" name="Google Shape;1022;p51">
              <a:extLst>
                <a:ext uri="{FF2B5EF4-FFF2-40B4-BE49-F238E27FC236}">
                  <a16:creationId xmlns:a16="http://schemas.microsoft.com/office/drawing/2014/main" id="{D739396B-CCD9-EEC0-4503-998B6BE67381}"/>
                </a:ext>
              </a:extLst>
            </p:cNvPr>
            <p:cNvSpPr/>
            <p:nvPr/>
          </p:nvSpPr>
          <p:spPr>
            <a:xfrm>
              <a:off x="2290682" y="2236646"/>
              <a:ext cx="239117" cy="13163"/>
            </a:xfrm>
            <a:custGeom>
              <a:avLst/>
              <a:gdLst/>
              <a:ahLst/>
              <a:cxnLst/>
              <a:rect l="l" t="t" r="r" b="b"/>
              <a:pathLst>
                <a:path w="2089" h="115" extrusionOk="0">
                  <a:moveTo>
                    <a:pt x="58" y="115"/>
                  </a:moveTo>
                  <a:lnTo>
                    <a:pt x="2031" y="115"/>
                  </a:lnTo>
                  <a:cubicBezTo>
                    <a:pt x="2063" y="115"/>
                    <a:pt x="2089" y="89"/>
                    <a:pt x="2089" y="57"/>
                  </a:cubicBezTo>
                  <a:cubicBezTo>
                    <a:pt x="2089" y="25"/>
                    <a:pt x="2063" y="0"/>
                    <a:pt x="2031" y="0"/>
                  </a:cubicBezTo>
                  <a:lnTo>
                    <a:pt x="58" y="0"/>
                  </a:lnTo>
                  <a:cubicBezTo>
                    <a:pt x="26" y="0"/>
                    <a:pt x="0" y="25"/>
                    <a:pt x="0" y="57"/>
                  </a:cubicBezTo>
                  <a:cubicBezTo>
                    <a:pt x="0" y="89"/>
                    <a:pt x="26" y="115"/>
                    <a:pt x="58" y="115"/>
                  </a:cubicBezTo>
                  <a:close/>
                </a:path>
              </a:pathLst>
            </a:custGeom>
            <a:grpFill/>
            <a:ln>
              <a:noFill/>
            </a:ln>
          </p:spPr>
          <p:txBody>
            <a:bodyPr spcFirstLastPara="1" wrap="square" lIns="120000" tIns="0" rIns="120000" bIns="0" anchor="ctr" anchorCtr="1">
              <a:noAutofit/>
            </a:bodyPr>
            <a:lstStyle/>
            <a:p>
              <a:endParaRPr sz="2400">
                <a:solidFill>
                  <a:srgbClr val="FFFFFF"/>
                </a:solidFill>
                <a:latin typeface="Arial"/>
                <a:ea typeface="Arial"/>
                <a:cs typeface="Arial"/>
                <a:sym typeface="Arial"/>
              </a:endParaRPr>
            </a:p>
          </p:txBody>
        </p:sp>
        <p:sp>
          <p:nvSpPr>
            <p:cNvPr id="735" name="Google Shape;1023;p51">
              <a:extLst>
                <a:ext uri="{FF2B5EF4-FFF2-40B4-BE49-F238E27FC236}">
                  <a16:creationId xmlns:a16="http://schemas.microsoft.com/office/drawing/2014/main" id="{E6F80008-1BEE-1FFD-679B-DC8808A16639}"/>
                </a:ext>
              </a:extLst>
            </p:cNvPr>
            <p:cNvSpPr/>
            <p:nvPr/>
          </p:nvSpPr>
          <p:spPr>
            <a:xfrm>
              <a:off x="2169580" y="2345844"/>
              <a:ext cx="42467" cy="35254"/>
            </a:xfrm>
            <a:custGeom>
              <a:avLst/>
              <a:gdLst/>
              <a:ahLst/>
              <a:cxnLst/>
              <a:rect l="l" t="t" r="r" b="b"/>
              <a:pathLst>
                <a:path w="371" h="308" extrusionOk="0">
                  <a:moveTo>
                    <a:pt x="313" y="308"/>
                  </a:moveTo>
                  <a:cubicBezTo>
                    <a:pt x="345" y="308"/>
                    <a:pt x="371" y="282"/>
                    <a:pt x="371" y="250"/>
                  </a:cubicBezTo>
                  <a:lnTo>
                    <a:pt x="371" y="185"/>
                  </a:lnTo>
                  <a:cubicBezTo>
                    <a:pt x="371" y="83"/>
                    <a:pt x="288" y="0"/>
                    <a:pt x="185" y="0"/>
                  </a:cubicBezTo>
                  <a:cubicBezTo>
                    <a:pt x="83" y="0"/>
                    <a:pt x="0" y="83"/>
                    <a:pt x="0" y="185"/>
                  </a:cubicBezTo>
                  <a:lnTo>
                    <a:pt x="0" y="250"/>
                  </a:lnTo>
                  <a:cubicBezTo>
                    <a:pt x="0" y="282"/>
                    <a:pt x="26" y="308"/>
                    <a:pt x="58" y="308"/>
                  </a:cubicBezTo>
                  <a:cubicBezTo>
                    <a:pt x="90" y="308"/>
                    <a:pt x="115" y="282"/>
                    <a:pt x="115" y="250"/>
                  </a:cubicBezTo>
                  <a:lnTo>
                    <a:pt x="115" y="185"/>
                  </a:lnTo>
                  <a:cubicBezTo>
                    <a:pt x="115" y="147"/>
                    <a:pt x="147" y="115"/>
                    <a:pt x="185" y="115"/>
                  </a:cubicBezTo>
                  <a:cubicBezTo>
                    <a:pt x="224" y="115"/>
                    <a:pt x="255" y="147"/>
                    <a:pt x="255" y="185"/>
                  </a:cubicBezTo>
                  <a:lnTo>
                    <a:pt x="255" y="250"/>
                  </a:lnTo>
                  <a:cubicBezTo>
                    <a:pt x="255" y="282"/>
                    <a:pt x="281" y="308"/>
                    <a:pt x="313" y="308"/>
                  </a:cubicBez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736" name="Google Shape;1024;p51">
              <a:extLst>
                <a:ext uri="{FF2B5EF4-FFF2-40B4-BE49-F238E27FC236}">
                  <a16:creationId xmlns:a16="http://schemas.microsoft.com/office/drawing/2014/main" id="{44ACC086-01E2-4500-1C98-C0E320DB810C}"/>
                </a:ext>
              </a:extLst>
            </p:cNvPr>
            <p:cNvSpPr/>
            <p:nvPr/>
          </p:nvSpPr>
          <p:spPr>
            <a:xfrm>
              <a:off x="2273055" y="2345844"/>
              <a:ext cx="42581" cy="35254"/>
            </a:xfrm>
            <a:custGeom>
              <a:avLst/>
              <a:gdLst/>
              <a:ahLst/>
              <a:cxnLst/>
              <a:rect l="l" t="t" r="r" b="b"/>
              <a:pathLst>
                <a:path w="372" h="308" extrusionOk="0">
                  <a:moveTo>
                    <a:pt x="314" y="308"/>
                  </a:moveTo>
                  <a:cubicBezTo>
                    <a:pt x="346" y="308"/>
                    <a:pt x="372" y="282"/>
                    <a:pt x="372" y="250"/>
                  </a:cubicBezTo>
                  <a:lnTo>
                    <a:pt x="372" y="185"/>
                  </a:lnTo>
                  <a:cubicBezTo>
                    <a:pt x="372" y="83"/>
                    <a:pt x="288" y="0"/>
                    <a:pt x="186" y="0"/>
                  </a:cubicBezTo>
                  <a:cubicBezTo>
                    <a:pt x="84" y="0"/>
                    <a:pt x="0" y="83"/>
                    <a:pt x="0" y="185"/>
                  </a:cubicBezTo>
                  <a:lnTo>
                    <a:pt x="0" y="250"/>
                  </a:lnTo>
                  <a:cubicBezTo>
                    <a:pt x="0" y="282"/>
                    <a:pt x="26" y="308"/>
                    <a:pt x="58" y="308"/>
                  </a:cubicBezTo>
                  <a:cubicBezTo>
                    <a:pt x="90" y="308"/>
                    <a:pt x="116" y="282"/>
                    <a:pt x="116" y="250"/>
                  </a:cubicBezTo>
                  <a:lnTo>
                    <a:pt x="116" y="185"/>
                  </a:lnTo>
                  <a:cubicBezTo>
                    <a:pt x="116" y="147"/>
                    <a:pt x="148" y="115"/>
                    <a:pt x="186" y="115"/>
                  </a:cubicBezTo>
                  <a:cubicBezTo>
                    <a:pt x="225" y="115"/>
                    <a:pt x="256" y="147"/>
                    <a:pt x="256" y="185"/>
                  </a:cubicBezTo>
                  <a:lnTo>
                    <a:pt x="256" y="250"/>
                  </a:lnTo>
                  <a:cubicBezTo>
                    <a:pt x="256" y="282"/>
                    <a:pt x="282" y="308"/>
                    <a:pt x="314" y="308"/>
                  </a:cubicBez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737" name="Google Shape;1025;p51">
              <a:extLst>
                <a:ext uri="{FF2B5EF4-FFF2-40B4-BE49-F238E27FC236}">
                  <a16:creationId xmlns:a16="http://schemas.microsoft.com/office/drawing/2014/main" id="{9ADA598E-3C5E-4CA8-3D67-5E27204196BE}"/>
                </a:ext>
              </a:extLst>
            </p:cNvPr>
            <p:cNvSpPr/>
            <p:nvPr/>
          </p:nvSpPr>
          <p:spPr>
            <a:xfrm>
              <a:off x="2148404" y="2408684"/>
              <a:ext cx="188295" cy="104046"/>
            </a:xfrm>
            <a:custGeom>
              <a:avLst/>
              <a:gdLst/>
              <a:ahLst/>
              <a:cxnLst/>
              <a:rect l="l" t="t" r="r" b="b"/>
              <a:pathLst>
                <a:path w="1645" h="909" extrusionOk="0">
                  <a:moveTo>
                    <a:pt x="1529" y="116"/>
                  </a:moveTo>
                  <a:cubicBezTo>
                    <a:pt x="1522" y="273"/>
                    <a:pt x="1464" y="418"/>
                    <a:pt x="1371" y="532"/>
                  </a:cubicBezTo>
                  <a:cubicBezTo>
                    <a:pt x="1288" y="489"/>
                    <a:pt x="1201" y="455"/>
                    <a:pt x="1111" y="432"/>
                  </a:cubicBezTo>
                  <a:cubicBezTo>
                    <a:pt x="1080" y="424"/>
                    <a:pt x="1048" y="443"/>
                    <a:pt x="1040" y="474"/>
                  </a:cubicBezTo>
                  <a:cubicBezTo>
                    <a:pt x="1032" y="505"/>
                    <a:pt x="1051" y="537"/>
                    <a:pt x="1082" y="544"/>
                  </a:cubicBezTo>
                  <a:cubicBezTo>
                    <a:pt x="1153" y="562"/>
                    <a:pt x="1221" y="587"/>
                    <a:pt x="1286" y="619"/>
                  </a:cubicBezTo>
                  <a:cubicBezTo>
                    <a:pt x="1162" y="728"/>
                    <a:pt x="1000" y="793"/>
                    <a:pt x="823" y="793"/>
                  </a:cubicBezTo>
                  <a:cubicBezTo>
                    <a:pt x="645" y="793"/>
                    <a:pt x="483" y="728"/>
                    <a:pt x="359" y="619"/>
                  </a:cubicBezTo>
                  <a:cubicBezTo>
                    <a:pt x="503" y="549"/>
                    <a:pt x="661" y="512"/>
                    <a:pt x="823" y="512"/>
                  </a:cubicBezTo>
                  <a:cubicBezTo>
                    <a:pt x="830" y="512"/>
                    <a:pt x="838" y="512"/>
                    <a:pt x="846" y="513"/>
                  </a:cubicBezTo>
                  <a:lnTo>
                    <a:pt x="848" y="513"/>
                  </a:lnTo>
                  <a:cubicBezTo>
                    <a:pt x="880" y="513"/>
                    <a:pt x="907" y="488"/>
                    <a:pt x="908" y="456"/>
                  </a:cubicBezTo>
                  <a:cubicBezTo>
                    <a:pt x="908" y="424"/>
                    <a:pt x="883" y="398"/>
                    <a:pt x="851" y="397"/>
                  </a:cubicBezTo>
                  <a:lnTo>
                    <a:pt x="849" y="397"/>
                  </a:lnTo>
                  <a:cubicBezTo>
                    <a:pt x="840" y="397"/>
                    <a:pt x="831" y="397"/>
                    <a:pt x="823" y="397"/>
                  </a:cubicBezTo>
                  <a:cubicBezTo>
                    <a:pt x="631" y="397"/>
                    <a:pt x="443" y="443"/>
                    <a:pt x="275" y="532"/>
                  </a:cubicBezTo>
                  <a:cubicBezTo>
                    <a:pt x="181" y="418"/>
                    <a:pt x="123" y="273"/>
                    <a:pt x="117" y="116"/>
                  </a:cubicBezTo>
                  <a:lnTo>
                    <a:pt x="1529" y="116"/>
                  </a:lnTo>
                  <a:moveTo>
                    <a:pt x="0" y="86"/>
                  </a:moveTo>
                  <a:cubicBezTo>
                    <a:pt x="0" y="540"/>
                    <a:pt x="369" y="909"/>
                    <a:pt x="823" y="909"/>
                  </a:cubicBezTo>
                  <a:cubicBezTo>
                    <a:pt x="1276" y="909"/>
                    <a:pt x="1645" y="540"/>
                    <a:pt x="1645" y="86"/>
                  </a:cubicBezTo>
                  <a:cubicBezTo>
                    <a:pt x="1645" y="39"/>
                    <a:pt x="1606" y="0"/>
                    <a:pt x="1559" y="0"/>
                  </a:cubicBezTo>
                  <a:lnTo>
                    <a:pt x="87" y="0"/>
                  </a:lnTo>
                  <a:cubicBezTo>
                    <a:pt x="39" y="0"/>
                    <a:pt x="0" y="39"/>
                    <a:pt x="0" y="86"/>
                  </a:cubicBez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grpSp>
      <p:grpSp>
        <p:nvGrpSpPr>
          <p:cNvPr id="738" name="Google Shape;1156;p51">
            <a:extLst>
              <a:ext uri="{FF2B5EF4-FFF2-40B4-BE49-F238E27FC236}">
                <a16:creationId xmlns:a16="http://schemas.microsoft.com/office/drawing/2014/main" id="{40917959-E22B-4421-7F66-0C88480B3DC6}"/>
              </a:ext>
            </a:extLst>
          </p:cNvPr>
          <p:cNvGrpSpPr/>
          <p:nvPr/>
        </p:nvGrpSpPr>
        <p:grpSpPr>
          <a:xfrm>
            <a:off x="9436009" y="2641084"/>
            <a:ext cx="604528" cy="544536"/>
            <a:chOff x="2747277" y="1462760"/>
            <a:chExt cx="453396" cy="408402"/>
          </a:xfrm>
          <a:solidFill>
            <a:schemeClr val="bg1"/>
          </a:solidFill>
        </p:grpSpPr>
        <p:sp>
          <p:nvSpPr>
            <p:cNvPr id="739" name="Google Shape;1157;p51">
              <a:extLst>
                <a:ext uri="{FF2B5EF4-FFF2-40B4-BE49-F238E27FC236}">
                  <a16:creationId xmlns:a16="http://schemas.microsoft.com/office/drawing/2014/main" id="{20F5956F-8698-DBA8-116B-79A075E917E1}"/>
                </a:ext>
              </a:extLst>
            </p:cNvPr>
            <p:cNvSpPr/>
            <p:nvPr/>
          </p:nvSpPr>
          <p:spPr>
            <a:xfrm>
              <a:off x="2747277" y="1462760"/>
              <a:ext cx="453396" cy="408402"/>
            </a:xfrm>
            <a:custGeom>
              <a:avLst/>
              <a:gdLst/>
              <a:ahLst/>
              <a:cxnLst/>
              <a:rect l="l" t="t" r="r" b="b"/>
              <a:pathLst>
                <a:path w="3961" h="3568" extrusionOk="0">
                  <a:moveTo>
                    <a:pt x="3605" y="2890"/>
                  </a:moveTo>
                  <a:lnTo>
                    <a:pt x="1900" y="2890"/>
                  </a:lnTo>
                  <a:cubicBezTo>
                    <a:pt x="1868" y="2890"/>
                    <a:pt x="1842" y="2916"/>
                    <a:pt x="1842" y="2948"/>
                  </a:cubicBezTo>
                  <a:cubicBezTo>
                    <a:pt x="1842" y="2980"/>
                    <a:pt x="1868" y="3006"/>
                    <a:pt x="1900" y="3006"/>
                  </a:cubicBezTo>
                  <a:lnTo>
                    <a:pt x="2427" y="3006"/>
                  </a:lnTo>
                  <a:lnTo>
                    <a:pt x="2427" y="3272"/>
                  </a:lnTo>
                  <a:cubicBezTo>
                    <a:pt x="2427" y="3288"/>
                    <a:pt x="2434" y="3303"/>
                    <a:pt x="2445" y="3314"/>
                  </a:cubicBezTo>
                  <a:lnTo>
                    <a:pt x="2585" y="3451"/>
                  </a:lnTo>
                  <a:lnTo>
                    <a:pt x="1391" y="3451"/>
                  </a:lnTo>
                  <a:lnTo>
                    <a:pt x="1531" y="3314"/>
                  </a:lnTo>
                  <a:cubicBezTo>
                    <a:pt x="1543" y="3303"/>
                    <a:pt x="1549" y="3288"/>
                    <a:pt x="1549" y="3272"/>
                  </a:cubicBezTo>
                  <a:lnTo>
                    <a:pt x="1549" y="3006"/>
                  </a:lnTo>
                  <a:lnTo>
                    <a:pt x="1653" y="3006"/>
                  </a:lnTo>
                  <a:cubicBezTo>
                    <a:pt x="1685" y="3006"/>
                    <a:pt x="1711" y="2980"/>
                    <a:pt x="1711" y="2948"/>
                  </a:cubicBezTo>
                  <a:cubicBezTo>
                    <a:pt x="1711" y="2916"/>
                    <a:pt x="1685" y="2890"/>
                    <a:pt x="1653" y="2890"/>
                  </a:cubicBezTo>
                  <a:lnTo>
                    <a:pt x="356" y="2890"/>
                  </a:lnTo>
                  <a:cubicBezTo>
                    <a:pt x="224" y="2890"/>
                    <a:pt x="116" y="2782"/>
                    <a:pt x="116" y="2650"/>
                  </a:cubicBezTo>
                  <a:lnTo>
                    <a:pt x="116" y="2603"/>
                  </a:lnTo>
                  <a:lnTo>
                    <a:pt x="3845" y="2603"/>
                  </a:lnTo>
                  <a:lnTo>
                    <a:pt x="3845" y="2650"/>
                  </a:lnTo>
                  <a:cubicBezTo>
                    <a:pt x="3845" y="2782"/>
                    <a:pt x="3737" y="2890"/>
                    <a:pt x="3605" y="2890"/>
                  </a:cubicBezTo>
                  <a:moveTo>
                    <a:pt x="356" y="116"/>
                  </a:moveTo>
                  <a:lnTo>
                    <a:pt x="3605" y="116"/>
                  </a:lnTo>
                  <a:cubicBezTo>
                    <a:pt x="3737" y="116"/>
                    <a:pt x="3845" y="224"/>
                    <a:pt x="3845" y="356"/>
                  </a:cubicBezTo>
                  <a:lnTo>
                    <a:pt x="3845" y="2487"/>
                  </a:lnTo>
                  <a:lnTo>
                    <a:pt x="116" y="2487"/>
                  </a:lnTo>
                  <a:lnTo>
                    <a:pt x="116" y="356"/>
                  </a:lnTo>
                  <a:cubicBezTo>
                    <a:pt x="116" y="224"/>
                    <a:pt x="224" y="116"/>
                    <a:pt x="356" y="116"/>
                  </a:cubicBezTo>
                  <a:moveTo>
                    <a:pt x="3605" y="0"/>
                  </a:moveTo>
                  <a:lnTo>
                    <a:pt x="356" y="0"/>
                  </a:lnTo>
                  <a:cubicBezTo>
                    <a:pt x="160" y="0"/>
                    <a:pt x="0" y="160"/>
                    <a:pt x="0" y="356"/>
                  </a:cubicBezTo>
                  <a:lnTo>
                    <a:pt x="0" y="2650"/>
                  </a:lnTo>
                  <a:cubicBezTo>
                    <a:pt x="0" y="2846"/>
                    <a:pt x="160" y="3006"/>
                    <a:pt x="356" y="3006"/>
                  </a:cubicBezTo>
                  <a:lnTo>
                    <a:pt x="1433" y="3006"/>
                  </a:lnTo>
                  <a:lnTo>
                    <a:pt x="1433" y="3248"/>
                  </a:lnTo>
                  <a:lnTo>
                    <a:pt x="1225" y="3451"/>
                  </a:lnTo>
                  <a:lnTo>
                    <a:pt x="1136" y="3451"/>
                  </a:lnTo>
                  <a:cubicBezTo>
                    <a:pt x="1104" y="3451"/>
                    <a:pt x="1078" y="3477"/>
                    <a:pt x="1078" y="3510"/>
                  </a:cubicBezTo>
                  <a:cubicBezTo>
                    <a:pt x="1078" y="3542"/>
                    <a:pt x="1104" y="3568"/>
                    <a:pt x="1136" y="3568"/>
                  </a:cubicBezTo>
                  <a:lnTo>
                    <a:pt x="2830" y="3568"/>
                  </a:lnTo>
                  <a:cubicBezTo>
                    <a:pt x="2862" y="3568"/>
                    <a:pt x="2888" y="3542"/>
                    <a:pt x="2888" y="3510"/>
                  </a:cubicBezTo>
                  <a:cubicBezTo>
                    <a:pt x="2888" y="3477"/>
                    <a:pt x="2862" y="3451"/>
                    <a:pt x="2830" y="3451"/>
                  </a:cubicBezTo>
                  <a:lnTo>
                    <a:pt x="2752" y="3451"/>
                  </a:lnTo>
                  <a:lnTo>
                    <a:pt x="2543" y="3248"/>
                  </a:lnTo>
                  <a:lnTo>
                    <a:pt x="2543" y="3006"/>
                  </a:lnTo>
                  <a:lnTo>
                    <a:pt x="3605" y="3006"/>
                  </a:lnTo>
                  <a:cubicBezTo>
                    <a:pt x="3801" y="3006"/>
                    <a:pt x="3961" y="2846"/>
                    <a:pt x="3961" y="2650"/>
                  </a:cubicBezTo>
                  <a:lnTo>
                    <a:pt x="3961" y="356"/>
                  </a:lnTo>
                  <a:cubicBezTo>
                    <a:pt x="3961" y="160"/>
                    <a:pt x="3801" y="0"/>
                    <a:pt x="3605" y="0"/>
                  </a:cubicBez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740" name="Google Shape;1158;p51">
              <a:extLst>
                <a:ext uri="{FF2B5EF4-FFF2-40B4-BE49-F238E27FC236}">
                  <a16:creationId xmlns:a16="http://schemas.microsoft.com/office/drawing/2014/main" id="{7181108C-C7B9-A6FF-85A5-AA1EC563C213}"/>
                </a:ext>
              </a:extLst>
            </p:cNvPr>
            <p:cNvSpPr/>
            <p:nvPr/>
          </p:nvSpPr>
          <p:spPr>
            <a:xfrm>
              <a:off x="2967734" y="1767118"/>
              <a:ext cx="13278" cy="16254"/>
            </a:xfrm>
            <a:custGeom>
              <a:avLst/>
              <a:gdLst/>
              <a:ahLst/>
              <a:cxnLst/>
              <a:rect l="l" t="t" r="r" b="b"/>
              <a:pathLst>
                <a:path w="116" h="142" extrusionOk="0">
                  <a:moveTo>
                    <a:pt x="58" y="0"/>
                  </a:moveTo>
                  <a:cubicBezTo>
                    <a:pt x="26" y="0"/>
                    <a:pt x="0" y="26"/>
                    <a:pt x="0" y="58"/>
                  </a:cubicBezTo>
                  <a:lnTo>
                    <a:pt x="0" y="84"/>
                  </a:lnTo>
                  <a:cubicBezTo>
                    <a:pt x="0" y="116"/>
                    <a:pt x="26" y="142"/>
                    <a:pt x="58" y="142"/>
                  </a:cubicBezTo>
                  <a:cubicBezTo>
                    <a:pt x="90" y="142"/>
                    <a:pt x="116" y="116"/>
                    <a:pt x="116" y="84"/>
                  </a:cubicBezTo>
                  <a:lnTo>
                    <a:pt x="116" y="58"/>
                  </a:lnTo>
                  <a:cubicBezTo>
                    <a:pt x="116" y="26"/>
                    <a:pt x="90" y="0"/>
                    <a:pt x="58" y="0"/>
                  </a:cubicBezTo>
                  <a:close/>
                </a:path>
              </a:pathLst>
            </a:custGeom>
            <a:grpFill/>
            <a:ln>
              <a:noFill/>
            </a:ln>
          </p:spPr>
          <p:txBody>
            <a:bodyPr spcFirstLastPara="1" wrap="square" lIns="120000" tIns="8133" rIns="120000" bIns="8133" anchor="ctr" anchorCtr="1">
              <a:noAutofit/>
            </a:bodyPr>
            <a:lstStyle/>
            <a:p>
              <a:endParaRPr sz="2400">
                <a:solidFill>
                  <a:srgbClr val="FFFFFF"/>
                </a:solidFill>
                <a:latin typeface="Arial"/>
                <a:ea typeface="Arial"/>
                <a:cs typeface="Arial"/>
                <a:sym typeface="Arial"/>
              </a:endParaRPr>
            </a:p>
          </p:txBody>
        </p:sp>
        <p:sp>
          <p:nvSpPr>
            <p:cNvPr id="741" name="Google Shape;1159;p51">
              <a:extLst>
                <a:ext uri="{FF2B5EF4-FFF2-40B4-BE49-F238E27FC236}">
                  <a16:creationId xmlns:a16="http://schemas.microsoft.com/office/drawing/2014/main" id="{0379AEDE-AC37-CE53-B2EA-C15F41813921}"/>
                </a:ext>
              </a:extLst>
            </p:cNvPr>
            <p:cNvSpPr/>
            <p:nvPr/>
          </p:nvSpPr>
          <p:spPr>
            <a:xfrm>
              <a:off x="2820419" y="1539450"/>
              <a:ext cx="107826" cy="175929"/>
            </a:xfrm>
            <a:custGeom>
              <a:avLst/>
              <a:gdLst/>
              <a:ahLst/>
              <a:cxnLst/>
              <a:rect l="l" t="t" r="r" b="b"/>
              <a:pathLst>
                <a:path w="942" h="1537" extrusionOk="0">
                  <a:moveTo>
                    <a:pt x="133" y="727"/>
                  </a:moveTo>
                  <a:lnTo>
                    <a:pt x="727" y="133"/>
                  </a:lnTo>
                  <a:cubicBezTo>
                    <a:pt x="738" y="122"/>
                    <a:pt x="753" y="116"/>
                    <a:pt x="768" y="116"/>
                  </a:cubicBezTo>
                  <a:cubicBezTo>
                    <a:pt x="784" y="116"/>
                    <a:pt x="798" y="122"/>
                    <a:pt x="809" y="133"/>
                  </a:cubicBezTo>
                  <a:cubicBezTo>
                    <a:pt x="820" y="144"/>
                    <a:pt x="826" y="158"/>
                    <a:pt x="826" y="174"/>
                  </a:cubicBezTo>
                  <a:cubicBezTo>
                    <a:pt x="826" y="189"/>
                    <a:pt x="820" y="204"/>
                    <a:pt x="809" y="215"/>
                  </a:cubicBezTo>
                  <a:lnTo>
                    <a:pt x="297" y="727"/>
                  </a:lnTo>
                  <a:cubicBezTo>
                    <a:pt x="274" y="750"/>
                    <a:pt x="274" y="787"/>
                    <a:pt x="297" y="809"/>
                  </a:cubicBezTo>
                  <a:lnTo>
                    <a:pt x="809" y="1321"/>
                  </a:lnTo>
                  <a:cubicBezTo>
                    <a:pt x="820" y="1332"/>
                    <a:pt x="826" y="1347"/>
                    <a:pt x="826" y="1362"/>
                  </a:cubicBezTo>
                  <a:cubicBezTo>
                    <a:pt x="826" y="1378"/>
                    <a:pt x="820" y="1393"/>
                    <a:pt x="809" y="1404"/>
                  </a:cubicBezTo>
                  <a:cubicBezTo>
                    <a:pt x="798" y="1414"/>
                    <a:pt x="784" y="1421"/>
                    <a:pt x="768" y="1421"/>
                  </a:cubicBezTo>
                  <a:cubicBezTo>
                    <a:pt x="753" y="1421"/>
                    <a:pt x="738" y="1414"/>
                    <a:pt x="727" y="1403"/>
                  </a:cubicBezTo>
                  <a:lnTo>
                    <a:pt x="133" y="809"/>
                  </a:lnTo>
                  <a:cubicBezTo>
                    <a:pt x="122" y="798"/>
                    <a:pt x="116" y="784"/>
                    <a:pt x="116" y="768"/>
                  </a:cubicBezTo>
                  <a:cubicBezTo>
                    <a:pt x="116" y="753"/>
                    <a:pt x="122" y="738"/>
                    <a:pt x="133" y="727"/>
                  </a:cubicBezTo>
                  <a:moveTo>
                    <a:pt x="645" y="1486"/>
                  </a:moveTo>
                  <a:cubicBezTo>
                    <a:pt x="678" y="1518"/>
                    <a:pt x="722" y="1537"/>
                    <a:pt x="768" y="1537"/>
                  </a:cubicBezTo>
                  <a:cubicBezTo>
                    <a:pt x="815" y="1537"/>
                    <a:pt x="858" y="1518"/>
                    <a:pt x="891" y="1486"/>
                  </a:cubicBezTo>
                  <a:cubicBezTo>
                    <a:pt x="924" y="1453"/>
                    <a:pt x="942" y="1409"/>
                    <a:pt x="942" y="1362"/>
                  </a:cubicBezTo>
                  <a:cubicBezTo>
                    <a:pt x="942" y="1316"/>
                    <a:pt x="924" y="1272"/>
                    <a:pt x="891" y="1239"/>
                  </a:cubicBezTo>
                  <a:lnTo>
                    <a:pt x="420" y="768"/>
                  </a:lnTo>
                  <a:lnTo>
                    <a:pt x="891" y="297"/>
                  </a:lnTo>
                  <a:cubicBezTo>
                    <a:pt x="924" y="264"/>
                    <a:pt x="942" y="220"/>
                    <a:pt x="942" y="174"/>
                  </a:cubicBezTo>
                  <a:cubicBezTo>
                    <a:pt x="942" y="127"/>
                    <a:pt x="924" y="84"/>
                    <a:pt x="891" y="51"/>
                  </a:cubicBezTo>
                  <a:cubicBezTo>
                    <a:pt x="858" y="18"/>
                    <a:pt x="815" y="0"/>
                    <a:pt x="768" y="0"/>
                  </a:cubicBezTo>
                  <a:cubicBezTo>
                    <a:pt x="722" y="0"/>
                    <a:pt x="678" y="18"/>
                    <a:pt x="645" y="51"/>
                  </a:cubicBezTo>
                  <a:lnTo>
                    <a:pt x="51" y="645"/>
                  </a:lnTo>
                  <a:cubicBezTo>
                    <a:pt x="18" y="678"/>
                    <a:pt x="0" y="722"/>
                    <a:pt x="0" y="768"/>
                  </a:cubicBezTo>
                  <a:cubicBezTo>
                    <a:pt x="0" y="815"/>
                    <a:pt x="18" y="858"/>
                    <a:pt x="51" y="891"/>
                  </a:cubicBezTo>
                  <a:lnTo>
                    <a:pt x="645" y="1486"/>
                  </a:ln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742" name="Google Shape;1160;p51">
              <a:extLst>
                <a:ext uri="{FF2B5EF4-FFF2-40B4-BE49-F238E27FC236}">
                  <a16:creationId xmlns:a16="http://schemas.microsoft.com/office/drawing/2014/main" id="{655DB7D1-9391-316B-AD78-E980254ECEA2}"/>
                </a:ext>
              </a:extLst>
            </p:cNvPr>
            <p:cNvSpPr/>
            <p:nvPr/>
          </p:nvSpPr>
          <p:spPr>
            <a:xfrm>
              <a:off x="3020387" y="1539450"/>
              <a:ext cx="107826" cy="175929"/>
            </a:xfrm>
            <a:custGeom>
              <a:avLst/>
              <a:gdLst/>
              <a:ahLst/>
              <a:cxnLst/>
              <a:rect l="l" t="t" r="r" b="b"/>
              <a:pathLst>
                <a:path w="942" h="1537" extrusionOk="0">
                  <a:moveTo>
                    <a:pt x="0" y="1362"/>
                  </a:moveTo>
                  <a:cubicBezTo>
                    <a:pt x="0" y="1409"/>
                    <a:pt x="18" y="1453"/>
                    <a:pt x="51" y="1486"/>
                  </a:cubicBezTo>
                  <a:cubicBezTo>
                    <a:pt x="83" y="1518"/>
                    <a:pt x="127" y="1537"/>
                    <a:pt x="174" y="1537"/>
                  </a:cubicBezTo>
                  <a:cubicBezTo>
                    <a:pt x="220" y="1537"/>
                    <a:pt x="264" y="1518"/>
                    <a:pt x="297" y="1486"/>
                  </a:cubicBezTo>
                  <a:lnTo>
                    <a:pt x="504" y="1278"/>
                  </a:lnTo>
                  <a:cubicBezTo>
                    <a:pt x="527" y="1256"/>
                    <a:pt x="527" y="1219"/>
                    <a:pt x="504" y="1196"/>
                  </a:cubicBezTo>
                  <a:cubicBezTo>
                    <a:pt x="481" y="1174"/>
                    <a:pt x="445" y="1174"/>
                    <a:pt x="422" y="1196"/>
                  </a:cubicBezTo>
                  <a:lnTo>
                    <a:pt x="215" y="1404"/>
                  </a:lnTo>
                  <a:cubicBezTo>
                    <a:pt x="204" y="1414"/>
                    <a:pt x="189" y="1421"/>
                    <a:pt x="174" y="1421"/>
                  </a:cubicBezTo>
                  <a:cubicBezTo>
                    <a:pt x="158" y="1421"/>
                    <a:pt x="144" y="1414"/>
                    <a:pt x="133" y="1403"/>
                  </a:cubicBezTo>
                  <a:cubicBezTo>
                    <a:pt x="122" y="1393"/>
                    <a:pt x="116" y="1378"/>
                    <a:pt x="116" y="1362"/>
                  </a:cubicBezTo>
                  <a:cubicBezTo>
                    <a:pt x="116" y="1347"/>
                    <a:pt x="122" y="1332"/>
                    <a:pt x="133" y="1321"/>
                  </a:cubicBezTo>
                  <a:lnTo>
                    <a:pt x="645" y="809"/>
                  </a:lnTo>
                  <a:cubicBezTo>
                    <a:pt x="668" y="786"/>
                    <a:pt x="668" y="750"/>
                    <a:pt x="645" y="727"/>
                  </a:cubicBezTo>
                  <a:lnTo>
                    <a:pt x="133" y="215"/>
                  </a:lnTo>
                  <a:cubicBezTo>
                    <a:pt x="122" y="204"/>
                    <a:pt x="116" y="189"/>
                    <a:pt x="116" y="174"/>
                  </a:cubicBezTo>
                  <a:cubicBezTo>
                    <a:pt x="116" y="158"/>
                    <a:pt x="122" y="144"/>
                    <a:pt x="133" y="133"/>
                  </a:cubicBezTo>
                  <a:cubicBezTo>
                    <a:pt x="144" y="122"/>
                    <a:pt x="158" y="116"/>
                    <a:pt x="174" y="116"/>
                  </a:cubicBezTo>
                  <a:cubicBezTo>
                    <a:pt x="189" y="116"/>
                    <a:pt x="204" y="122"/>
                    <a:pt x="215" y="133"/>
                  </a:cubicBezTo>
                  <a:lnTo>
                    <a:pt x="809" y="727"/>
                  </a:lnTo>
                  <a:cubicBezTo>
                    <a:pt x="820" y="738"/>
                    <a:pt x="826" y="753"/>
                    <a:pt x="826" y="768"/>
                  </a:cubicBezTo>
                  <a:cubicBezTo>
                    <a:pt x="826" y="784"/>
                    <a:pt x="820" y="798"/>
                    <a:pt x="809" y="809"/>
                  </a:cubicBezTo>
                  <a:lnTo>
                    <a:pt x="601" y="1017"/>
                  </a:lnTo>
                  <a:cubicBezTo>
                    <a:pt x="578" y="1040"/>
                    <a:pt x="578" y="1077"/>
                    <a:pt x="601" y="1099"/>
                  </a:cubicBezTo>
                  <a:cubicBezTo>
                    <a:pt x="624" y="1122"/>
                    <a:pt x="661" y="1122"/>
                    <a:pt x="683" y="1099"/>
                  </a:cubicBezTo>
                  <a:lnTo>
                    <a:pt x="891" y="891"/>
                  </a:lnTo>
                  <a:cubicBezTo>
                    <a:pt x="924" y="858"/>
                    <a:pt x="942" y="815"/>
                    <a:pt x="942" y="768"/>
                  </a:cubicBezTo>
                  <a:cubicBezTo>
                    <a:pt x="942" y="722"/>
                    <a:pt x="924" y="678"/>
                    <a:pt x="891" y="645"/>
                  </a:cubicBezTo>
                  <a:lnTo>
                    <a:pt x="297" y="51"/>
                  </a:lnTo>
                  <a:cubicBezTo>
                    <a:pt x="264" y="18"/>
                    <a:pt x="220" y="0"/>
                    <a:pt x="174" y="0"/>
                  </a:cubicBezTo>
                  <a:cubicBezTo>
                    <a:pt x="127" y="0"/>
                    <a:pt x="83" y="18"/>
                    <a:pt x="51" y="51"/>
                  </a:cubicBezTo>
                  <a:cubicBezTo>
                    <a:pt x="18" y="84"/>
                    <a:pt x="0" y="127"/>
                    <a:pt x="0" y="174"/>
                  </a:cubicBezTo>
                  <a:cubicBezTo>
                    <a:pt x="0" y="220"/>
                    <a:pt x="18" y="264"/>
                    <a:pt x="51" y="297"/>
                  </a:cubicBezTo>
                  <a:lnTo>
                    <a:pt x="522" y="768"/>
                  </a:lnTo>
                  <a:lnTo>
                    <a:pt x="51" y="1239"/>
                  </a:lnTo>
                  <a:cubicBezTo>
                    <a:pt x="18" y="1272"/>
                    <a:pt x="0" y="1316"/>
                    <a:pt x="0" y="1362"/>
                  </a:cubicBez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743" name="Google Shape;1161;p51">
              <a:extLst>
                <a:ext uri="{FF2B5EF4-FFF2-40B4-BE49-F238E27FC236}">
                  <a16:creationId xmlns:a16="http://schemas.microsoft.com/office/drawing/2014/main" id="{39CD9B95-6890-E27A-B57F-09451B01B913}"/>
                </a:ext>
              </a:extLst>
            </p:cNvPr>
            <p:cNvSpPr/>
            <p:nvPr/>
          </p:nvSpPr>
          <p:spPr>
            <a:xfrm>
              <a:off x="2939004" y="1533956"/>
              <a:ext cx="69824" cy="177989"/>
            </a:xfrm>
            <a:custGeom>
              <a:avLst/>
              <a:gdLst/>
              <a:ahLst/>
              <a:cxnLst/>
              <a:rect l="l" t="t" r="r" b="b"/>
              <a:pathLst>
                <a:path w="610" h="1555" extrusionOk="0">
                  <a:moveTo>
                    <a:pt x="138" y="1551"/>
                  </a:moveTo>
                  <a:cubicBezTo>
                    <a:pt x="150" y="1553"/>
                    <a:pt x="162" y="1555"/>
                    <a:pt x="175" y="1555"/>
                  </a:cubicBezTo>
                  <a:cubicBezTo>
                    <a:pt x="256" y="1555"/>
                    <a:pt x="327" y="1497"/>
                    <a:pt x="345" y="1418"/>
                  </a:cubicBezTo>
                  <a:lnTo>
                    <a:pt x="606" y="211"/>
                  </a:lnTo>
                  <a:cubicBezTo>
                    <a:pt x="616" y="166"/>
                    <a:pt x="608" y="119"/>
                    <a:pt x="583" y="80"/>
                  </a:cubicBezTo>
                  <a:cubicBezTo>
                    <a:pt x="558" y="41"/>
                    <a:pt x="519" y="14"/>
                    <a:pt x="473" y="4"/>
                  </a:cubicBezTo>
                  <a:cubicBezTo>
                    <a:pt x="428" y="-6"/>
                    <a:pt x="381" y="2"/>
                    <a:pt x="342" y="28"/>
                  </a:cubicBezTo>
                  <a:cubicBezTo>
                    <a:pt x="303" y="53"/>
                    <a:pt x="276" y="92"/>
                    <a:pt x="266" y="137"/>
                  </a:cubicBezTo>
                  <a:lnTo>
                    <a:pt x="206" y="413"/>
                  </a:lnTo>
                  <a:cubicBezTo>
                    <a:pt x="200" y="444"/>
                    <a:pt x="219" y="475"/>
                    <a:pt x="251" y="482"/>
                  </a:cubicBezTo>
                  <a:cubicBezTo>
                    <a:pt x="282" y="489"/>
                    <a:pt x="313" y="469"/>
                    <a:pt x="320" y="437"/>
                  </a:cubicBezTo>
                  <a:lnTo>
                    <a:pt x="380" y="162"/>
                  </a:lnTo>
                  <a:cubicBezTo>
                    <a:pt x="383" y="147"/>
                    <a:pt x="392" y="134"/>
                    <a:pt x="405" y="125"/>
                  </a:cubicBezTo>
                  <a:cubicBezTo>
                    <a:pt x="418" y="117"/>
                    <a:pt x="433" y="114"/>
                    <a:pt x="449" y="117"/>
                  </a:cubicBezTo>
                  <a:cubicBezTo>
                    <a:pt x="464" y="121"/>
                    <a:pt x="477" y="130"/>
                    <a:pt x="485" y="143"/>
                  </a:cubicBezTo>
                  <a:cubicBezTo>
                    <a:pt x="494" y="156"/>
                    <a:pt x="496" y="171"/>
                    <a:pt x="493" y="186"/>
                  </a:cubicBezTo>
                  <a:lnTo>
                    <a:pt x="231" y="1393"/>
                  </a:lnTo>
                  <a:cubicBezTo>
                    <a:pt x="225" y="1419"/>
                    <a:pt x="202" y="1439"/>
                    <a:pt x="175" y="1439"/>
                  </a:cubicBezTo>
                  <a:cubicBezTo>
                    <a:pt x="170" y="1439"/>
                    <a:pt x="166" y="1438"/>
                    <a:pt x="162" y="1437"/>
                  </a:cubicBezTo>
                  <a:cubicBezTo>
                    <a:pt x="147" y="1434"/>
                    <a:pt x="134" y="1425"/>
                    <a:pt x="126" y="1412"/>
                  </a:cubicBezTo>
                  <a:cubicBezTo>
                    <a:pt x="117" y="1399"/>
                    <a:pt x="114" y="1383"/>
                    <a:pt x="118" y="1368"/>
                  </a:cubicBezTo>
                  <a:lnTo>
                    <a:pt x="266" y="685"/>
                  </a:lnTo>
                  <a:cubicBezTo>
                    <a:pt x="273" y="653"/>
                    <a:pt x="253" y="622"/>
                    <a:pt x="222" y="616"/>
                  </a:cubicBezTo>
                  <a:cubicBezTo>
                    <a:pt x="190" y="609"/>
                    <a:pt x="159" y="629"/>
                    <a:pt x="153" y="660"/>
                  </a:cubicBezTo>
                  <a:lnTo>
                    <a:pt x="4" y="1344"/>
                  </a:lnTo>
                  <a:cubicBezTo>
                    <a:pt x="-6" y="1389"/>
                    <a:pt x="3" y="1436"/>
                    <a:pt x="28" y="1475"/>
                  </a:cubicBezTo>
                  <a:cubicBezTo>
                    <a:pt x="53" y="1514"/>
                    <a:pt x="92" y="1541"/>
                    <a:pt x="138" y="1551"/>
                  </a:cubicBez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grpSp>
      <p:grpSp>
        <p:nvGrpSpPr>
          <p:cNvPr id="781" name="Google Shape;1167;p51">
            <a:extLst>
              <a:ext uri="{FF2B5EF4-FFF2-40B4-BE49-F238E27FC236}">
                <a16:creationId xmlns:a16="http://schemas.microsoft.com/office/drawing/2014/main" id="{4E2468B5-255C-E1AC-D09E-D516CADDA48B}"/>
              </a:ext>
            </a:extLst>
          </p:cNvPr>
          <p:cNvGrpSpPr/>
          <p:nvPr/>
        </p:nvGrpSpPr>
        <p:grpSpPr>
          <a:xfrm>
            <a:off x="9628460" y="1529381"/>
            <a:ext cx="315464" cy="604364"/>
            <a:chOff x="1577231" y="1440325"/>
            <a:chExt cx="236598" cy="453273"/>
          </a:xfrm>
          <a:solidFill>
            <a:schemeClr val="bg1"/>
          </a:solidFill>
        </p:grpSpPr>
        <p:sp>
          <p:nvSpPr>
            <p:cNvPr id="782" name="Google Shape;1168;p51">
              <a:extLst>
                <a:ext uri="{FF2B5EF4-FFF2-40B4-BE49-F238E27FC236}">
                  <a16:creationId xmlns:a16="http://schemas.microsoft.com/office/drawing/2014/main" id="{1F0A5F10-DD69-38A9-F9AA-DE6D95FC4B07}"/>
                </a:ext>
              </a:extLst>
            </p:cNvPr>
            <p:cNvSpPr/>
            <p:nvPr/>
          </p:nvSpPr>
          <p:spPr>
            <a:xfrm>
              <a:off x="1577231" y="1440325"/>
              <a:ext cx="172041" cy="217593"/>
            </a:xfrm>
            <a:custGeom>
              <a:avLst/>
              <a:gdLst/>
              <a:ahLst/>
              <a:cxnLst/>
              <a:rect l="l" t="t" r="r" b="b"/>
              <a:pathLst>
                <a:path w="1503" h="1901" extrusionOk="0">
                  <a:moveTo>
                    <a:pt x="951" y="1901"/>
                  </a:moveTo>
                  <a:cubicBezTo>
                    <a:pt x="1139" y="1901"/>
                    <a:pt x="1321" y="1846"/>
                    <a:pt x="1477" y="1742"/>
                  </a:cubicBezTo>
                  <a:cubicBezTo>
                    <a:pt x="1504" y="1725"/>
                    <a:pt x="1511" y="1689"/>
                    <a:pt x="1493" y="1662"/>
                  </a:cubicBezTo>
                  <a:cubicBezTo>
                    <a:pt x="1476" y="1635"/>
                    <a:pt x="1440" y="1628"/>
                    <a:pt x="1413" y="1646"/>
                  </a:cubicBezTo>
                  <a:cubicBezTo>
                    <a:pt x="1276" y="1737"/>
                    <a:pt x="1116" y="1785"/>
                    <a:pt x="951" y="1785"/>
                  </a:cubicBezTo>
                  <a:cubicBezTo>
                    <a:pt x="491" y="1785"/>
                    <a:pt x="116" y="1411"/>
                    <a:pt x="116" y="950"/>
                  </a:cubicBezTo>
                  <a:cubicBezTo>
                    <a:pt x="116" y="490"/>
                    <a:pt x="491" y="116"/>
                    <a:pt x="951" y="116"/>
                  </a:cubicBezTo>
                  <a:cubicBezTo>
                    <a:pt x="1111" y="116"/>
                    <a:pt x="1267" y="161"/>
                    <a:pt x="1401" y="247"/>
                  </a:cubicBezTo>
                  <a:cubicBezTo>
                    <a:pt x="1428" y="264"/>
                    <a:pt x="1464" y="257"/>
                    <a:pt x="1481" y="230"/>
                  </a:cubicBezTo>
                  <a:cubicBezTo>
                    <a:pt x="1499" y="203"/>
                    <a:pt x="1491" y="167"/>
                    <a:pt x="1464" y="150"/>
                  </a:cubicBezTo>
                  <a:cubicBezTo>
                    <a:pt x="1311" y="51"/>
                    <a:pt x="1134" y="0"/>
                    <a:pt x="951" y="0"/>
                  </a:cubicBezTo>
                  <a:cubicBezTo>
                    <a:pt x="427" y="0"/>
                    <a:pt x="0" y="426"/>
                    <a:pt x="0" y="950"/>
                  </a:cubicBezTo>
                  <a:cubicBezTo>
                    <a:pt x="0" y="1475"/>
                    <a:pt x="427" y="1901"/>
                    <a:pt x="951" y="1901"/>
                  </a:cubicBez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783" name="Google Shape;1169;p51">
              <a:extLst>
                <a:ext uri="{FF2B5EF4-FFF2-40B4-BE49-F238E27FC236}">
                  <a16:creationId xmlns:a16="http://schemas.microsoft.com/office/drawing/2014/main" id="{A3876E6E-F197-B8A2-BD78-82CF9136C970}"/>
                </a:ext>
              </a:extLst>
            </p:cNvPr>
            <p:cNvSpPr/>
            <p:nvPr/>
          </p:nvSpPr>
          <p:spPr>
            <a:xfrm>
              <a:off x="1757168" y="1524112"/>
              <a:ext cx="37773" cy="97980"/>
            </a:xfrm>
            <a:custGeom>
              <a:avLst/>
              <a:gdLst/>
              <a:ahLst/>
              <a:cxnLst/>
              <a:rect l="l" t="t" r="r" b="b"/>
              <a:pathLst>
                <a:path w="330" h="856" extrusionOk="0">
                  <a:moveTo>
                    <a:pt x="247" y="1"/>
                  </a:moveTo>
                  <a:cubicBezTo>
                    <a:pt x="216" y="7"/>
                    <a:pt x="195" y="37"/>
                    <a:pt x="201" y="68"/>
                  </a:cubicBezTo>
                  <a:cubicBezTo>
                    <a:pt x="210" y="118"/>
                    <a:pt x="214" y="168"/>
                    <a:pt x="214" y="218"/>
                  </a:cubicBezTo>
                  <a:cubicBezTo>
                    <a:pt x="214" y="417"/>
                    <a:pt x="143" y="609"/>
                    <a:pt x="14" y="760"/>
                  </a:cubicBezTo>
                  <a:cubicBezTo>
                    <a:pt x="-6" y="784"/>
                    <a:pt x="-4" y="821"/>
                    <a:pt x="21" y="842"/>
                  </a:cubicBezTo>
                  <a:cubicBezTo>
                    <a:pt x="32" y="851"/>
                    <a:pt x="45" y="856"/>
                    <a:pt x="58" y="856"/>
                  </a:cubicBezTo>
                  <a:cubicBezTo>
                    <a:pt x="75" y="856"/>
                    <a:pt x="91" y="849"/>
                    <a:pt x="103" y="835"/>
                  </a:cubicBezTo>
                  <a:cubicBezTo>
                    <a:pt x="249" y="664"/>
                    <a:pt x="330" y="444"/>
                    <a:pt x="330" y="218"/>
                  </a:cubicBezTo>
                  <a:cubicBezTo>
                    <a:pt x="330" y="161"/>
                    <a:pt x="325" y="104"/>
                    <a:pt x="315" y="48"/>
                  </a:cubicBezTo>
                  <a:cubicBezTo>
                    <a:pt x="309" y="16"/>
                    <a:pt x="279" y="-5"/>
                    <a:pt x="247" y="1"/>
                  </a:cubicBez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784" name="Google Shape;1170;p51">
              <a:extLst>
                <a:ext uri="{FF2B5EF4-FFF2-40B4-BE49-F238E27FC236}">
                  <a16:creationId xmlns:a16="http://schemas.microsoft.com/office/drawing/2014/main" id="{F548B983-1DA8-FED3-61F2-8EE388CADFAE}"/>
                </a:ext>
              </a:extLst>
            </p:cNvPr>
            <p:cNvSpPr/>
            <p:nvPr/>
          </p:nvSpPr>
          <p:spPr>
            <a:xfrm>
              <a:off x="1603787" y="1466881"/>
              <a:ext cx="164143" cy="164483"/>
            </a:xfrm>
            <a:custGeom>
              <a:avLst/>
              <a:gdLst/>
              <a:ahLst/>
              <a:cxnLst/>
              <a:rect l="l" t="t" r="r" b="b"/>
              <a:pathLst>
                <a:path w="1434" h="1437" extrusionOk="0">
                  <a:moveTo>
                    <a:pt x="719" y="116"/>
                  </a:moveTo>
                  <a:cubicBezTo>
                    <a:pt x="820" y="116"/>
                    <a:pt x="920" y="141"/>
                    <a:pt x="1008" y="189"/>
                  </a:cubicBezTo>
                  <a:cubicBezTo>
                    <a:pt x="1036" y="205"/>
                    <a:pt x="1071" y="195"/>
                    <a:pt x="1087" y="167"/>
                  </a:cubicBezTo>
                  <a:cubicBezTo>
                    <a:pt x="1102" y="138"/>
                    <a:pt x="1092" y="103"/>
                    <a:pt x="1064" y="88"/>
                  </a:cubicBezTo>
                  <a:cubicBezTo>
                    <a:pt x="959" y="30"/>
                    <a:pt x="839" y="0"/>
                    <a:pt x="719" y="0"/>
                  </a:cubicBezTo>
                  <a:cubicBezTo>
                    <a:pt x="323" y="0"/>
                    <a:pt x="0" y="322"/>
                    <a:pt x="0" y="718"/>
                  </a:cubicBezTo>
                  <a:cubicBezTo>
                    <a:pt x="0" y="1115"/>
                    <a:pt x="323" y="1437"/>
                    <a:pt x="719" y="1437"/>
                  </a:cubicBezTo>
                  <a:cubicBezTo>
                    <a:pt x="897" y="1437"/>
                    <a:pt x="1068" y="1371"/>
                    <a:pt x="1201" y="1252"/>
                  </a:cubicBezTo>
                  <a:cubicBezTo>
                    <a:pt x="1332" y="1133"/>
                    <a:pt x="1415" y="971"/>
                    <a:pt x="1434" y="796"/>
                  </a:cubicBezTo>
                  <a:cubicBezTo>
                    <a:pt x="1437" y="764"/>
                    <a:pt x="1414" y="736"/>
                    <a:pt x="1382" y="732"/>
                  </a:cubicBezTo>
                  <a:cubicBezTo>
                    <a:pt x="1350" y="729"/>
                    <a:pt x="1322" y="752"/>
                    <a:pt x="1318" y="784"/>
                  </a:cubicBezTo>
                  <a:cubicBezTo>
                    <a:pt x="1285" y="1090"/>
                    <a:pt x="1028" y="1321"/>
                    <a:pt x="719" y="1321"/>
                  </a:cubicBezTo>
                  <a:cubicBezTo>
                    <a:pt x="387" y="1321"/>
                    <a:pt x="116" y="1051"/>
                    <a:pt x="116" y="718"/>
                  </a:cubicBezTo>
                  <a:cubicBezTo>
                    <a:pt x="116" y="386"/>
                    <a:pt x="387" y="116"/>
                    <a:pt x="719" y="116"/>
                  </a:cubicBez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785" name="Google Shape;1171;p51">
              <a:extLst>
                <a:ext uri="{FF2B5EF4-FFF2-40B4-BE49-F238E27FC236}">
                  <a16:creationId xmlns:a16="http://schemas.microsoft.com/office/drawing/2014/main" id="{8574B34D-5A92-7334-E7FE-EC4E6B8F746B}"/>
                </a:ext>
              </a:extLst>
            </p:cNvPr>
            <p:cNvSpPr/>
            <p:nvPr/>
          </p:nvSpPr>
          <p:spPr>
            <a:xfrm>
              <a:off x="1577231" y="1675891"/>
              <a:ext cx="217712" cy="217708"/>
            </a:xfrm>
            <a:custGeom>
              <a:avLst/>
              <a:gdLst/>
              <a:ahLst/>
              <a:cxnLst/>
              <a:rect l="l" t="t" r="r" b="b"/>
              <a:pathLst>
                <a:path w="1902" h="1902" extrusionOk="0">
                  <a:moveTo>
                    <a:pt x="951" y="1786"/>
                  </a:moveTo>
                  <a:cubicBezTo>
                    <a:pt x="491" y="1786"/>
                    <a:pt x="116" y="1412"/>
                    <a:pt x="116" y="951"/>
                  </a:cubicBezTo>
                  <a:cubicBezTo>
                    <a:pt x="116" y="491"/>
                    <a:pt x="491" y="116"/>
                    <a:pt x="951" y="116"/>
                  </a:cubicBezTo>
                  <a:cubicBezTo>
                    <a:pt x="1412" y="116"/>
                    <a:pt x="1786" y="491"/>
                    <a:pt x="1786" y="951"/>
                  </a:cubicBezTo>
                  <a:cubicBezTo>
                    <a:pt x="1786" y="1412"/>
                    <a:pt x="1412" y="1786"/>
                    <a:pt x="951" y="1786"/>
                  </a:cubicBezTo>
                  <a:moveTo>
                    <a:pt x="951" y="0"/>
                  </a:moveTo>
                  <a:cubicBezTo>
                    <a:pt x="427" y="0"/>
                    <a:pt x="0" y="427"/>
                    <a:pt x="0" y="951"/>
                  </a:cubicBezTo>
                  <a:cubicBezTo>
                    <a:pt x="0" y="1475"/>
                    <a:pt x="427" y="1902"/>
                    <a:pt x="951" y="1902"/>
                  </a:cubicBezTo>
                  <a:cubicBezTo>
                    <a:pt x="1475" y="1902"/>
                    <a:pt x="1902" y="1475"/>
                    <a:pt x="1902" y="951"/>
                  </a:cubicBezTo>
                  <a:cubicBezTo>
                    <a:pt x="1902" y="427"/>
                    <a:pt x="1475" y="0"/>
                    <a:pt x="951" y="0"/>
                  </a:cubicBez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786" name="Google Shape;1172;p51">
              <a:extLst>
                <a:ext uri="{FF2B5EF4-FFF2-40B4-BE49-F238E27FC236}">
                  <a16:creationId xmlns:a16="http://schemas.microsoft.com/office/drawing/2014/main" id="{8BE73F9A-D8B6-F152-6923-03BCF6DD4202}"/>
                </a:ext>
              </a:extLst>
            </p:cNvPr>
            <p:cNvSpPr/>
            <p:nvPr/>
          </p:nvSpPr>
          <p:spPr>
            <a:xfrm>
              <a:off x="1603787" y="1702446"/>
              <a:ext cx="164601" cy="164597"/>
            </a:xfrm>
            <a:custGeom>
              <a:avLst/>
              <a:gdLst/>
              <a:ahLst/>
              <a:cxnLst/>
              <a:rect l="l" t="t" r="r" b="b"/>
              <a:pathLst>
                <a:path w="1438" h="1438" extrusionOk="0">
                  <a:moveTo>
                    <a:pt x="719" y="0"/>
                  </a:moveTo>
                  <a:cubicBezTo>
                    <a:pt x="571" y="0"/>
                    <a:pt x="429" y="45"/>
                    <a:pt x="308" y="130"/>
                  </a:cubicBezTo>
                  <a:cubicBezTo>
                    <a:pt x="282" y="149"/>
                    <a:pt x="275" y="185"/>
                    <a:pt x="294" y="211"/>
                  </a:cubicBezTo>
                  <a:cubicBezTo>
                    <a:pt x="312" y="237"/>
                    <a:pt x="348" y="244"/>
                    <a:pt x="374" y="225"/>
                  </a:cubicBezTo>
                  <a:cubicBezTo>
                    <a:pt x="476" y="154"/>
                    <a:pt x="595" y="116"/>
                    <a:pt x="719" y="116"/>
                  </a:cubicBezTo>
                  <a:cubicBezTo>
                    <a:pt x="1052" y="116"/>
                    <a:pt x="1322" y="387"/>
                    <a:pt x="1322" y="719"/>
                  </a:cubicBezTo>
                  <a:cubicBezTo>
                    <a:pt x="1322" y="1052"/>
                    <a:pt x="1052" y="1322"/>
                    <a:pt x="719" y="1322"/>
                  </a:cubicBezTo>
                  <a:cubicBezTo>
                    <a:pt x="387" y="1322"/>
                    <a:pt x="116" y="1052"/>
                    <a:pt x="116" y="719"/>
                  </a:cubicBezTo>
                  <a:cubicBezTo>
                    <a:pt x="116" y="601"/>
                    <a:pt x="151" y="486"/>
                    <a:pt x="217" y="387"/>
                  </a:cubicBezTo>
                  <a:cubicBezTo>
                    <a:pt x="234" y="360"/>
                    <a:pt x="227" y="324"/>
                    <a:pt x="201" y="306"/>
                  </a:cubicBezTo>
                  <a:cubicBezTo>
                    <a:pt x="174" y="289"/>
                    <a:pt x="138" y="296"/>
                    <a:pt x="120" y="323"/>
                  </a:cubicBezTo>
                  <a:cubicBezTo>
                    <a:pt x="42" y="441"/>
                    <a:pt x="0" y="578"/>
                    <a:pt x="0" y="719"/>
                  </a:cubicBezTo>
                  <a:cubicBezTo>
                    <a:pt x="0" y="1116"/>
                    <a:pt x="323" y="1438"/>
                    <a:pt x="719" y="1438"/>
                  </a:cubicBezTo>
                  <a:cubicBezTo>
                    <a:pt x="1116" y="1438"/>
                    <a:pt x="1438" y="1116"/>
                    <a:pt x="1438" y="719"/>
                  </a:cubicBezTo>
                  <a:cubicBezTo>
                    <a:pt x="1438" y="323"/>
                    <a:pt x="1116" y="0"/>
                    <a:pt x="719" y="0"/>
                  </a:cubicBezTo>
                  <a:close/>
                </a:path>
              </a:pathLst>
            </a:custGeom>
            <a:grpFill/>
            <a:ln>
              <a:noFill/>
            </a:ln>
          </p:spPr>
          <p:txBody>
            <a:bodyPr spcFirstLastPara="1" wrap="square" lIns="120000" tIns="60000" rIns="120000" bIns="60000" anchor="ctr" anchorCtr="1">
              <a:noAutofit/>
            </a:bodyPr>
            <a:lstStyle/>
            <a:p>
              <a:endParaRPr sz="2400">
                <a:solidFill>
                  <a:srgbClr val="FFFFFF"/>
                </a:solidFill>
                <a:latin typeface="Arial"/>
                <a:ea typeface="Arial"/>
                <a:cs typeface="Arial"/>
                <a:sym typeface="Arial"/>
              </a:endParaRPr>
            </a:p>
          </p:txBody>
        </p:sp>
        <p:sp>
          <p:nvSpPr>
            <p:cNvPr id="787" name="Google Shape;1173;p51">
              <a:extLst>
                <a:ext uri="{FF2B5EF4-FFF2-40B4-BE49-F238E27FC236}">
                  <a16:creationId xmlns:a16="http://schemas.microsoft.com/office/drawing/2014/main" id="{BF7C3E26-E3EC-A9EF-BF59-0324261EF1D8}"/>
                </a:ext>
              </a:extLst>
            </p:cNvPr>
            <p:cNvSpPr/>
            <p:nvPr/>
          </p:nvSpPr>
          <p:spPr>
            <a:xfrm>
              <a:off x="1638240" y="1445705"/>
              <a:ext cx="175589" cy="154295"/>
            </a:xfrm>
            <a:custGeom>
              <a:avLst/>
              <a:gdLst/>
              <a:ahLst/>
              <a:cxnLst/>
              <a:rect l="l" t="t" r="r" b="b"/>
              <a:pathLst>
                <a:path w="1534" h="1348" extrusionOk="0">
                  <a:moveTo>
                    <a:pt x="1498" y="111"/>
                  </a:moveTo>
                  <a:lnTo>
                    <a:pt x="1416" y="33"/>
                  </a:lnTo>
                  <a:cubicBezTo>
                    <a:pt x="1393" y="11"/>
                    <a:pt x="1363" y="0"/>
                    <a:pt x="1332" y="0"/>
                  </a:cubicBezTo>
                  <a:cubicBezTo>
                    <a:pt x="1301" y="1"/>
                    <a:pt x="1272" y="14"/>
                    <a:pt x="1250" y="37"/>
                  </a:cubicBezTo>
                  <a:lnTo>
                    <a:pt x="1016" y="281"/>
                  </a:lnTo>
                  <a:cubicBezTo>
                    <a:pt x="994" y="304"/>
                    <a:pt x="995" y="341"/>
                    <a:pt x="1018" y="363"/>
                  </a:cubicBezTo>
                  <a:cubicBezTo>
                    <a:pt x="1041" y="385"/>
                    <a:pt x="1078" y="384"/>
                    <a:pt x="1100" y="361"/>
                  </a:cubicBezTo>
                  <a:lnTo>
                    <a:pt x="1334" y="117"/>
                  </a:lnTo>
                  <a:cubicBezTo>
                    <a:pt x="1334" y="116"/>
                    <a:pt x="1335" y="116"/>
                    <a:pt x="1336" y="117"/>
                  </a:cubicBezTo>
                  <a:lnTo>
                    <a:pt x="1418" y="195"/>
                  </a:lnTo>
                  <a:cubicBezTo>
                    <a:pt x="1418" y="196"/>
                    <a:pt x="1418" y="196"/>
                    <a:pt x="1418" y="197"/>
                  </a:cubicBezTo>
                  <a:lnTo>
                    <a:pt x="445" y="1214"/>
                  </a:lnTo>
                  <a:cubicBezTo>
                    <a:pt x="434" y="1226"/>
                    <a:pt x="419" y="1232"/>
                    <a:pt x="403" y="1232"/>
                  </a:cubicBezTo>
                  <a:cubicBezTo>
                    <a:pt x="389" y="1232"/>
                    <a:pt x="375" y="1227"/>
                    <a:pt x="364" y="1218"/>
                  </a:cubicBezTo>
                  <a:lnTo>
                    <a:pt x="116" y="999"/>
                  </a:lnTo>
                  <a:cubicBezTo>
                    <a:pt x="115" y="999"/>
                    <a:pt x="115" y="998"/>
                    <a:pt x="116" y="998"/>
                  </a:cubicBezTo>
                  <a:lnTo>
                    <a:pt x="191" y="912"/>
                  </a:lnTo>
                  <a:lnTo>
                    <a:pt x="192" y="912"/>
                  </a:lnTo>
                  <a:lnTo>
                    <a:pt x="358" y="1057"/>
                  </a:lnTo>
                  <a:cubicBezTo>
                    <a:pt x="381" y="1078"/>
                    <a:pt x="416" y="1076"/>
                    <a:pt x="438" y="1054"/>
                  </a:cubicBezTo>
                  <a:lnTo>
                    <a:pt x="929" y="540"/>
                  </a:lnTo>
                  <a:cubicBezTo>
                    <a:pt x="951" y="517"/>
                    <a:pt x="951" y="480"/>
                    <a:pt x="927" y="458"/>
                  </a:cubicBezTo>
                  <a:cubicBezTo>
                    <a:pt x="904" y="436"/>
                    <a:pt x="868" y="437"/>
                    <a:pt x="845" y="460"/>
                  </a:cubicBezTo>
                  <a:lnTo>
                    <a:pt x="392" y="933"/>
                  </a:lnTo>
                  <a:lnTo>
                    <a:pt x="269" y="825"/>
                  </a:lnTo>
                  <a:cubicBezTo>
                    <a:pt x="220" y="782"/>
                    <a:pt x="146" y="787"/>
                    <a:pt x="104" y="836"/>
                  </a:cubicBezTo>
                  <a:lnTo>
                    <a:pt x="28" y="921"/>
                  </a:lnTo>
                  <a:cubicBezTo>
                    <a:pt x="8" y="944"/>
                    <a:pt x="-2" y="975"/>
                    <a:pt x="0" y="1006"/>
                  </a:cubicBezTo>
                  <a:cubicBezTo>
                    <a:pt x="2" y="1037"/>
                    <a:pt x="16" y="1066"/>
                    <a:pt x="39" y="1086"/>
                  </a:cubicBezTo>
                  <a:lnTo>
                    <a:pt x="288" y="1305"/>
                  </a:lnTo>
                  <a:cubicBezTo>
                    <a:pt x="320" y="1333"/>
                    <a:pt x="360" y="1348"/>
                    <a:pt x="403" y="1348"/>
                  </a:cubicBezTo>
                  <a:cubicBezTo>
                    <a:pt x="450" y="1348"/>
                    <a:pt x="496" y="1329"/>
                    <a:pt x="528" y="1295"/>
                  </a:cubicBezTo>
                  <a:lnTo>
                    <a:pt x="1502" y="277"/>
                  </a:lnTo>
                  <a:cubicBezTo>
                    <a:pt x="1546" y="230"/>
                    <a:pt x="1545" y="156"/>
                    <a:pt x="1498" y="111"/>
                  </a:cubicBezTo>
                  <a:close/>
                </a:path>
              </a:pathLst>
            </a:custGeom>
            <a:grpFill/>
            <a:ln>
              <a:noFill/>
            </a:ln>
          </p:spPr>
          <p:txBody>
            <a:bodyPr spcFirstLastPara="1" wrap="square" lIns="120000" tIns="60000" rIns="120000" bIns="60000" anchor="ctr" anchorCtr="1">
              <a:noAutofit/>
            </a:bodyPr>
            <a:lstStyle/>
            <a:p>
              <a:endParaRPr sz="2400" dirty="0">
                <a:solidFill>
                  <a:srgbClr val="FFFFFF"/>
                </a:solidFill>
                <a:latin typeface="Arial"/>
                <a:ea typeface="Arial"/>
                <a:cs typeface="Arial"/>
                <a:sym typeface="Arial"/>
              </a:endParaRPr>
            </a:p>
          </p:txBody>
        </p:sp>
      </p:grpSp>
      <p:sp>
        <p:nvSpPr>
          <p:cNvPr id="795" name="Rectangle 794">
            <a:extLst>
              <a:ext uri="{FF2B5EF4-FFF2-40B4-BE49-F238E27FC236}">
                <a16:creationId xmlns:a16="http://schemas.microsoft.com/office/drawing/2014/main" id="{142527E7-0C77-02EE-41C4-E582AFA3FAE9}"/>
              </a:ext>
            </a:extLst>
          </p:cNvPr>
          <p:cNvSpPr/>
          <p:nvPr/>
        </p:nvSpPr>
        <p:spPr>
          <a:xfrm>
            <a:off x="948142" y="4877985"/>
            <a:ext cx="5385193" cy="706069"/>
          </a:xfrm>
          <a:prstGeom prst="rect">
            <a:avLst/>
          </a:prstGeom>
          <a:solidFill>
            <a:srgbClr val="32343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Google Shape;749;p50">
            <a:extLst>
              <a:ext uri="{FF2B5EF4-FFF2-40B4-BE49-F238E27FC236}">
                <a16:creationId xmlns:a16="http://schemas.microsoft.com/office/drawing/2014/main" id="{8E11D9C4-127C-5E28-75DA-A78CA144E0F7}"/>
              </a:ext>
            </a:extLst>
          </p:cNvPr>
          <p:cNvSpPr txBox="1"/>
          <p:nvPr/>
        </p:nvSpPr>
        <p:spPr>
          <a:xfrm>
            <a:off x="5929746" y="448607"/>
            <a:ext cx="5535600" cy="347200"/>
          </a:xfrm>
          <a:prstGeom prst="rect">
            <a:avLst/>
          </a:prstGeom>
          <a:noFill/>
          <a:ln>
            <a:noFill/>
          </a:ln>
        </p:spPr>
        <p:txBody>
          <a:bodyPr spcFirstLastPara="1" wrap="square" lIns="121900" tIns="121900" rIns="121900" bIns="121900" anchor="t" anchorCtr="0">
            <a:noAutofit/>
          </a:bodyPr>
          <a:lstStyle/>
          <a:p>
            <a:r>
              <a:rPr lang="en-US" sz="1333" dirty="0">
                <a:solidFill>
                  <a:schemeClr val="dk1"/>
                </a:solidFill>
                <a:latin typeface="Albert Sans"/>
                <a:ea typeface="Albert Sans"/>
                <a:cs typeface="Albert Sans"/>
                <a:sym typeface="Albert Sans"/>
              </a:rPr>
              <a:t>Made By Mohammed Aleshawi, design copyrights go to so many people </a:t>
            </a:r>
          </a:p>
          <a:p>
            <a:endParaRPr sz="1333" dirty="0">
              <a:solidFill>
                <a:schemeClr val="dk1"/>
              </a:solidFill>
              <a:latin typeface="Albert Sans"/>
              <a:ea typeface="Albert Sans"/>
              <a:cs typeface="Albert Sans"/>
              <a:sym typeface="Albert San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A person standing in front of a computer screen&#10;&#10;Description automatically generated">
            <a:extLst>
              <a:ext uri="{FF2B5EF4-FFF2-40B4-BE49-F238E27FC236}">
                <a16:creationId xmlns:a16="http://schemas.microsoft.com/office/drawing/2014/main" id="{33186D30-99B3-7532-67B9-22DA8229F201}"/>
              </a:ext>
            </a:extLst>
          </p:cNvPr>
          <p:cNvPicPr>
            <a:picLocks noChangeAspect="1"/>
          </p:cNvPicPr>
          <p:nvPr/>
        </p:nvPicPr>
        <p:blipFill rotWithShape="1">
          <a:blip r:embed="rId2">
            <a:extLst>
              <a:ext uri="{28A0092B-C50C-407E-A947-70E740481C1C}">
                <a14:useLocalDpi xmlns:a14="http://schemas.microsoft.com/office/drawing/2010/main" val="0"/>
              </a:ext>
            </a:extLst>
          </a:blip>
          <a:srcRect l="15571" r="18339"/>
          <a:stretch/>
        </p:blipFill>
        <p:spPr>
          <a:xfrm>
            <a:off x="315909" y="732964"/>
            <a:ext cx="3563619" cy="5392073"/>
          </a:xfrm>
          <a:prstGeom prst="rect">
            <a:avLst/>
          </a:prstGeom>
          <a:solidFill>
            <a:schemeClr val="bg1"/>
          </a:solidFill>
        </p:spPr>
      </p:pic>
      <p:pic>
        <p:nvPicPr>
          <p:cNvPr id="15" name="Picture 14" descr="A group of people standing in front of a light bulb&#10;&#10;Description automatically generated">
            <a:extLst>
              <a:ext uri="{FF2B5EF4-FFF2-40B4-BE49-F238E27FC236}">
                <a16:creationId xmlns:a16="http://schemas.microsoft.com/office/drawing/2014/main" id="{584DB658-1750-03CE-3A05-399EBF0BAD69}"/>
              </a:ext>
            </a:extLst>
          </p:cNvPr>
          <p:cNvPicPr>
            <a:picLocks noChangeAspect="1"/>
          </p:cNvPicPr>
          <p:nvPr/>
        </p:nvPicPr>
        <p:blipFill rotWithShape="1">
          <a:blip r:embed="rId3">
            <a:extLst>
              <a:ext uri="{28A0092B-C50C-407E-A947-70E740481C1C}">
                <a14:useLocalDpi xmlns:a14="http://schemas.microsoft.com/office/drawing/2010/main" val="0"/>
              </a:ext>
            </a:extLst>
          </a:blip>
          <a:srcRect l="7969" t="2873" r="32344" b="5719"/>
          <a:stretch/>
        </p:blipFill>
        <p:spPr>
          <a:xfrm>
            <a:off x="4314191" y="732964"/>
            <a:ext cx="3563618" cy="5392073"/>
          </a:xfrm>
          <a:prstGeom prst="rect">
            <a:avLst/>
          </a:prstGeom>
          <a:solidFill>
            <a:schemeClr val="bg1"/>
          </a:solidFill>
        </p:spPr>
      </p:pic>
      <p:pic>
        <p:nvPicPr>
          <p:cNvPr id="16" name="Picture 15" descr="A person standing next to a computer&#10;&#10;Description automatically generated">
            <a:extLst>
              <a:ext uri="{FF2B5EF4-FFF2-40B4-BE49-F238E27FC236}">
                <a16:creationId xmlns:a16="http://schemas.microsoft.com/office/drawing/2014/main" id="{4E575B45-4BFC-316B-7862-873EA609E956}"/>
              </a:ext>
            </a:extLst>
          </p:cNvPr>
          <p:cNvPicPr>
            <a:picLocks noChangeAspect="1"/>
          </p:cNvPicPr>
          <p:nvPr/>
        </p:nvPicPr>
        <p:blipFill rotWithShape="1">
          <a:blip r:embed="rId4">
            <a:extLst>
              <a:ext uri="{28A0092B-C50C-407E-A947-70E740481C1C}">
                <a14:useLocalDpi xmlns:a14="http://schemas.microsoft.com/office/drawing/2010/main" val="0"/>
              </a:ext>
            </a:extLst>
          </a:blip>
          <a:srcRect l="12291" t="-5215" r="16387" b="-2608"/>
          <a:stretch/>
        </p:blipFill>
        <p:spPr>
          <a:xfrm>
            <a:off x="8303143" y="728299"/>
            <a:ext cx="3572948" cy="5401402"/>
          </a:xfrm>
          <a:prstGeom prst="rect">
            <a:avLst/>
          </a:prstGeom>
          <a:solidFill>
            <a:schemeClr val="bg1"/>
          </a:solidFill>
        </p:spPr>
      </p:pic>
      <p:sp>
        <p:nvSpPr>
          <p:cNvPr id="17" name="TextBox 16">
            <a:extLst>
              <a:ext uri="{FF2B5EF4-FFF2-40B4-BE49-F238E27FC236}">
                <a16:creationId xmlns:a16="http://schemas.microsoft.com/office/drawing/2014/main" id="{663AA916-960D-F601-D12C-770A63175763}"/>
              </a:ext>
            </a:extLst>
          </p:cNvPr>
          <p:cNvSpPr txBox="1"/>
          <p:nvPr/>
        </p:nvSpPr>
        <p:spPr>
          <a:xfrm>
            <a:off x="95250" y="276225"/>
            <a:ext cx="2217274" cy="369332"/>
          </a:xfrm>
          <a:prstGeom prst="rect">
            <a:avLst/>
          </a:prstGeom>
          <a:noFill/>
        </p:spPr>
        <p:txBody>
          <a:bodyPr wrap="none" rtlCol="0">
            <a:spAutoFit/>
          </a:bodyPr>
          <a:lstStyle/>
          <a:p>
            <a:r>
              <a:rPr lang="en-US" dirty="0">
                <a:solidFill>
                  <a:schemeClr val="bg1"/>
                </a:solidFill>
                <a:latin typeface="Nawar Font" panose="00000500000000000000" pitchFamily="50" charset="-78"/>
                <a:ea typeface="Lato" panose="020F0502020204030204" pitchFamily="34" charset="0"/>
                <a:cs typeface="Nawar Font" panose="00000500000000000000" pitchFamily="50" charset="-78"/>
              </a:rPr>
              <a:t>What is the Problem?</a:t>
            </a:r>
          </a:p>
        </p:txBody>
      </p:sp>
      <p:sp>
        <p:nvSpPr>
          <p:cNvPr id="19" name="TextBox 18">
            <a:extLst>
              <a:ext uri="{FF2B5EF4-FFF2-40B4-BE49-F238E27FC236}">
                <a16:creationId xmlns:a16="http://schemas.microsoft.com/office/drawing/2014/main" id="{13813BF8-04E5-7CF9-281B-E29AD86A5CB3}"/>
              </a:ext>
            </a:extLst>
          </p:cNvPr>
          <p:cNvSpPr txBox="1"/>
          <p:nvPr/>
        </p:nvSpPr>
        <p:spPr>
          <a:xfrm>
            <a:off x="4485879" y="6257925"/>
            <a:ext cx="3220241" cy="369332"/>
          </a:xfrm>
          <a:prstGeom prst="rect">
            <a:avLst/>
          </a:prstGeom>
          <a:noFill/>
        </p:spPr>
        <p:txBody>
          <a:bodyPr wrap="none" rtlCol="0">
            <a:spAutoFit/>
          </a:bodyPr>
          <a:lstStyle/>
          <a:p>
            <a:r>
              <a:rPr lang="en-US" dirty="0">
                <a:solidFill>
                  <a:schemeClr val="bg1"/>
                </a:solidFill>
                <a:latin typeface="Nawar Font" panose="00000500000000000000" pitchFamily="50" charset="-78"/>
                <a:ea typeface="Lato" panose="020F0502020204030204" pitchFamily="34" charset="0"/>
                <a:cs typeface="Nawar Font" panose="00000500000000000000" pitchFamily="50" charset="-78"/>
              </a:rPr>
              <a:t>What is the </a:t>
            </a:r>
            <a:r>
              <a:rPr lang="en-US" sz="1800" dirty="0">
                <a:solidFill>
                  <a:schemeClr val="bg1"/>
                </a:solidFill>
                <a:effectLst/>
                <a:latin typeface="Nawar Font" panose="00000500000000000000" pitchFamily="50" charset="-78"/>
                <a:ea typeface="Calibri" panose="020F0502020204030204" pitchFamily="34" charset="0"/>
                <a:cs typeface="Nawar Font" panose="00000500000000000000" pitchFamily="50" charset="-78"/>
              </a:rPr>
              <a:t>Proposed Solution</a:t>
            </a:r>
            <a:r>
              <a:rPr lang="en-US" dirty="0">
                <a:solidFill>
                  <a:schemeClr val="bg1"/>
                </a:solidFill>
                <a:latin typeface="Nawar Font" panose="00000500000000000000" pitchFamily="50" charset="-78"/>
                <a:ea typeface="Lato" panose="020F0502020204030204" pitchFamily="34" charset="0"/>
                <a:cs typeface="Nawar Font" panose="00000500000000000000" pitchFamily="50" charset="-78"/>
              </a:rPr>
              <a:t>?</a:t>
            </a:r>
          </a:p>
        </p:txBody>
      </p:sp>
      <p:sp>
        <p:nvSpPr>
          <p:cNvPr id="20" name="TextBox 19">
            <a:extLst>
              <a:ext uri="{FF2B5EF4-FFF2-40B4-BE49-F238E27FC236}">
                <a16:creationId xmlns:a16="http://schemas.microsoft.com/office/drawing/2014/main" id="{D5F53E28-631A-C8C8-A997-62B220A1CCC1}"/>
              </a:ext>
            </a:extLst>
          </p:cNvPr>
          <p:cNvSpPr txBox="1"/>
          <p:nvPr/>
        </p:nvSpPr>
        <p:spPr>
          <a:xfrm>
            <a:off x="10139718" y="293132"/>
            <a:ext cx="1736373" cy="369332"/>
          </a:xfrm>
          <a:prstGeom prst="rect">
            <a:avLst/>
          </a:prstGeom>
          <a:noFill/>
        </p:spPr>
        <p:txBody>
          <a:bodyPr wrap="none" rtlCol="0">
            <a:spAutoFit/>
          </a:bodyPr>
          <a:lstStyle/>
          <a:p>
            <a:r>
              <a:rPr lang="en-US" dirty="0">
                <a:solidFill>
                  <a:schemeClr val="bg1"/>
                </a:solidFill>
                <a:latin typeface="Nawar Font" panose="00000500000000000000" pitchFamily="50" charset="-78"/>
                <a:ea typeface="Lato" panose="020F0502020204030204" pitchFamily="34" charset="0"/>
                <a:cs typeface="Nawar Font" panose="00000500000000000000" pitchFamily="50" charset="-78"/>
              </a:rPr>
              <a:t>The New Team ?</a:t>
            </a:r>
          </a:p>
        </p:txBody>
      </p:sp>
    </p:spTree>
    <p:extLst>
      <p:ext uri="{BB962C8B-B14F-4D97-AF65-F5344CB8AC3E}">
        <p14:creationId xmlns:p14="http://schemas.microsoft.com/office/powerpoint/2010/main" val="250718311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A person standing in front of a computer screen&#10;&#10;Description automatically generated">
            <a:extLst>
              <a:ext uri="{FF2B5EF4-FFF2-40B4-BE49-F238E27FC236}">
                <a16:creationId xmlns:a16="http://schemas.microsoft.com/office/drawing/2014/main" id="{A0AD736A-F477-07C0-A4FB-F595F14D2D2A}"/>
              </a:ext>
            </a:extLst>
          </p:cNvPr>
          <p:cNvPicPr>
            <a:picLocks noChangeAspect="1"/>
          </p:cNvPicPr>
          <p:nvPr/>
        </p:nvPicPr>
        <p:blipFill rotWithShape="1">
          <a:blip r:embed="rId2">
            <a:alphaModFix amt="28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35237" b="35237"/>
          <a:stretch/>
        </p:blipFill>
        <p:spPr>
          <a:xfrm>
            <a:off x="0" y="1971941"/>
            <a:ext cx="12192002" cy="3599918"/>
          </a:xfrm>
          <a:prstGeom prst="rect">
            <a:avLst/>
          </a:prstGeom>
          <a:solidFill>
            <a:schemeClr val="bg1">
              <a:alpha val="20000"/>
            </a:schemeClr>
          </a:solidFill>
        </p:spPr>
      </p:pic>
      <p:pic>
        <p:nvPicPr>
          <p:cNvPr id="14" name="Picture 13" descr="A person standing in front of a computer screen&#10;&#10;Description automatically generated">
            <a:extLst>
              <a:ext uri="{FF2B5EF4-FFF2-40B4-BE49-F238E27FC236}">
                <a16:creationId xmlns:a16="http://schemas.microsoft.com/office/drawing/2014/main" id="{33186D30-99B3-7532-67B9-22DA8229F201}"/>
              </a:ext>
            </a:extLst>
          </p:cNvPr>
          <p:cNvPicPr>
            <a:picLocks noChangeAspect="1"/>
          </p:cNvPicPr>
          <p:nvPr/>
        </p:nvPicPr>
        <p:blipFill rotWithShape="1">
          <a:blip r:embed="rId4">
            <a:extLst>
              <a:ext uri="{28A0092B-C50C-407E-A947-70E740481C1C}">
                <a14:useLocalDpi xmlns:a14="http://schemas.microsoft.com/office/drawing/2010/main" val="0"/>
              </a:ext>
            </a:extLst>
          </a:blip>
          <a:srcRect l="1450" r="4220"/>
          <a:stretch/>
        </p:blipFill>
        <p:spPr>
          <a:xfrm>
            <a:off x="2181224" y="450233"/>
            <a:ext cx="5619749" cy="5957533"/>
          </a:xfrm>
          <a:prstGeom prst="rect">
            <a:avLst/>
          </a:prstGeom>
          <a:solidFill>
            <a:schemeClr val="tx1">
              <a:alpha val="0"/>
            </a:schemeClr>
          </a:solidFill>
        </p:spPr>
      </p:pic>
      <p:pic>
        <p:nvPicPr>
          <p:cNvPr id="15" name="Picture 14" descr="A group of people standing in front of a light bulb&#10;&#10;Description automatically generated">
            <a:extLst>
              <a:ext uri="{FF2B5EF4-FFF2-40B4-BE49-F238E27FC236}">
                <a16:creationId xmlns:a16="http://schemas.microsoft.com/office/drawing/2014/main" id="{584DB658-1750-03CE-3A05-399EBF0BAD69}"/>
              </a:ext>
            </a:extLst>
          </p:cNvPr>
          <p:cNvPicPr>
            <a:picLocks noChangeAspect="1"/>
          </p:cNvPicPr>
          <p:nvPr/>
        </p:nvPicPr>
        <p:blipFill rotWithShape="1">
          <a:blip r:embed="rId5">
            <a:extLst>
              <a:ext uri="{28A0092B-C50C-407E-A947-70E740481C1C}">
                <a14:useLocalDpi xmlns:a14="http://schemas.microsoft.com/office/drawing/2010/main" val="0"/>
              </a:ext>
            </a:extLst>
          </a:blip>
          <a:srcRect l="7969" t="2873" r="32344" b="5719"/>
          <a:stretch/>
        </p:blipFill>
        <p:spPr>
          <a:xfrm>
            <a:off x="13039090" y="732964"/>
            <a:ext cx="3563618" cy="5392073"/>
          </a:xfrm>
          <a:prstGeom prst="rect">
            <a:avLst/>
          </a:prstGeom>
          <a:solidFill>
            <a:schemeClr val="bg1"/>
          </a:solidFill>
        </p:spPr>
      </p:pic>
      <p:pic>
        <p:nvPicPr>
          <p:cNvPr id="16" name="Picture 15" descr="A person standing next to a computer&#10;&#10;Description automatically generated">
            <a:extLst>
              <a:ext uri="{FF2B5EF4-FFF2-40B4-BE49-F238E27FC236}">
                <a16:creationId xmlns:a16="http://schemas.microsoft.com/office/drawing/2014/main" id="{4E575B45-4BFC-316B-7862-873EA609E956}"/>
              </a:ext>
            </a:extLst>
          </p:cNvPr>
          <p:cNvPicPr>
            <a:picLocks noChangeAspect="1"/>
          </p:cNvPicPr>
          <p:nvPr/>
        </p:nvPicPr>
        <p:blipFill rotWithShape="1">
          <a:blip r:embed="rId6">
            <a:extLst>
              <a:ext uri="{28A0092B-C50C-407E-A947-70E740481C1C}">
                <a14:useLocalDpi xmlns:a14="http://schemas.microsoft.com/office/drawing/2010/main" val="0"/>
              </a:ext>
            </a:extLst>
          </a:blip>
          <a:srcRect l="12291" t="-5215" r="16387" b="-2608"/>
          <a:stretch/>
        </p:blipFill>
        <p:spPr>
          <a:xfrm>
            <a:off x="17028043" y="728299"/>
            <a:ext cx="3572948" cy="5401402"/>
          </a:xfrm>
          <a:prstGeom prst="rect">
            <a:avLst/>
          </a:prstGeom>
          <a:solidFill>
            <a:schemeClr val="bg1"/>
          </a:solidFill>
        </p:spPr>
      </p:pic>
      <p:sp>
        <p:nvSpPr>
          <p:cNvPr id="4" name="TextBox 3">
            <a:extLst>
              <a:ext uri="{FF2B5EF4-FFF2-40B4-BE49-F238E27FC236}">
                <a16:creationId xmlns:a16="http://schemas.microsoft.com/office/drawing/2014/main" id="{48145E4E-3D35-24BA-3C46-784627FE1F0D}"/>
              </a:ext>
            </a:extLst>
          </p:cNvPr>
          <p:cNvSpPr txBox="1"/>
          <p:nvPr/>
        </p:nvSpPr>
        <p:spPr>
          <a:xfrm>
            <a:off x="7800973" y="3277248"/>
            <a:ext cx="3970959" cy="584775"/>
          </a:xfrm>
          <a:prstGeom prst="rect">
            <a:avLst/>
          </a:prstGeom>
          <a:noFill/>
        </p:spPr>
        <p:txBody>
          <a:bodyPr wrap="none" rtlCol="0">
            <a:spAutoFit/>
          </a:bodyPr>
          <a:lstStyle/>
          <a:p>
            <a:r>
              <a:rPr lang="en-US" sz="3200" b="1" dirty="0">
                <a:solidFill>
                  <a:schemeClr val="bg1"/>
                </a:solidFill>
                <a:latin typeface="Roseritta" pitchFamily="2" charset="0"/>
                <a:ea typeface="Lato" panose="020F0502020204030204" pitchFamily="34" charset="0"/>
                <a:cs typeface="Nawar Font" panose="00000500000000000000" pitchFamily="50" charset="-78"/>
              </a:rPr>
              <a:t>Problem Definition </a:t>
            </a:r>
          </a:p>
        </p:txBody>
      </p:sp>
    </p:spTree>
    <p:extLst>
      <p:ext uri="{BB962C8B-B14F-4D97-AF65-F5344CB8AC3E}">
        <p14:creationId xmlns:p14="http://schemas.microsoft.com/office/powerpoint/2010/main" val="4228923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AD736A-F477-07C0-A4FB-F595F14D2D2A}"/>
              </a:ext>
            </a:extLst>
          </p:cNvPr>
          <p:cNvPicPr>
            <a:picLocks noChangeAspect="1"/>
          </p:cNvPicPr>
          <p:nvPr/>
        </p:nvPicPr>
        <p:blipFill>
          <a:blip r:embed="rId2">
            <a:alphaModFix amt="54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t="35237" b="35237"/>
          <a:stretch/>
        </p:blipFill>
        <p:spPr>
          <a:xfrm>
            <a:off x="0" y="1943100"/>
            <a:ext cx="12192002" cy="3599918"/>
          </a:xfrm>
          <a:prstGeom prst="rect">
            <a:avLst/>
          </a:prstGeom>
          <a:solidFill>
            <a:schemeClr val="bg1">
              <a:alpha val="20000"/>
            </a:schemeClr>
          </a:solidFill>
        </p:spPr>
      </p:pic>
      <p:pic>
        <p:nvPicPr>
          <p:cNvPr id="14" name="Picture 13" descr="A person standing in front of a computer screen&#10;&#10;Description automatically generated">
            <a:extLst>
              <a:ext uri="{FF2B5EF4-FFF2-40B4-BE49-F238E27FC236}">
                <a16:creationId xmlns:a16="http://schemas.microsoft.com/office/drawing/2014/main" id="{33186D30-99B3-7532-67B9-22DA8229F201}"/>
              </a:ext>
            </a:extLst>
          </p:cNvPr>
          <p:cNvPicPr>
            <a:picLocks noChangeAspect="1"/>
          </p:cNvPicPr>
          <p:nvPr/>
        </p:nvPicPr>
        <p:blipFill rotWithShape="1">
          <a:blip r:embed="rId4">
            <a:extLst>
              <a:ext uri="{28A0092B-C50C-407E-A947-70E740481C1C}">
                <a14:useLocalDpi xmlns:a14="http://schemas.microsoft.com/office/drawing/2010/main" val="0"/>
              </a:ext>
            </a:extLst>
          </a:blip>
          <a:srcRect l="1450" r="4220"/>
          <a:stretch/>
        </p:blipFill>
        <p:spPr>
          <a:xfrm>
            <a:off x="-9667876" y="450233"/>
            <a:ext cx="5619749" cy="5957533"/>
          </a:xfrm>
          <a:prstGeom prst="rect">
            <a:avLst/>
          </a:prstGeom>
          <a:solidFill>
            <a:schemeClr val="tx1">
              <a:alpha val="40000"/>
            </a:schemeClr>
          </a:solidFill>
        </p:spPr>
      </p:pic>
      <p:pic>
        <p:nvPicPr>
          <p:cNvPr id="15" name="Picture 14" descr="A group of people standing in front of a light bulb&#10;&#10;Description automatically generated">
            <a:extLst>
              <a:ext uri="{FF2B5EF4-FFF2-40B4-BE49-F238E27FC236}">
                <a16:creationId xmlns:a16="http://schemas.microsoft.com/office/drawing/2014/main" id="{584DB658-1750-03CE-3A05-399EBF0BAD69}"/>
              </a:ext>
            </a:extLst>
          </p:cNvPr>
          <p:cNvPicPr>
            <a:picLocks noChangeAspect="1"/>
          </p:cNvPicPr>
          <p:nvPr/>
        </p:nvPicPr>
        <p:blipFill rotWithShape="1">
          <a:blip r:embed="rId5">
            <a:extLst>
              <a:ext uri="{28A0092B-C50C-407E-A947-70E740481C1C}">
                <a14:useLocalDpi xmlns:a14="http://schemas.microsoft.com/office/drawing/2010/main" val="0"/>
              </a:ext>
            </a:extLst>
          </a:blip>
          <a:srcRect l="2365" t="1410" r="3190" b="-228"/>
          <a:stretch/>
        </p:blipFill>
        <p:spPr>
          <a:xfrm>
            <a:off x="2171700" y="533401"/>
            <a:ext cx="5638800" cy="5829299"/>
          </a:xfrm>
          <a:prstGeom prst="rect">
            <a:avLst/>
          </a:prstGeom>
          <a:solidFill>
            <a:schemeClr val="tx1">
              <a:alpha val="0"/>
            </a:schemeClr>
          </a:solidFill>
        </p:spPr>
      </p:pic>
      <p:pic>
        <p:nvPicPr>
          <p:cNvPr id="16" name="Picture 15" descr="A person standing next to a computer&#10;&#10;Description automatically generated">
            <a:extLst>
              <a:ext uri="{FF2B5EF4-FFF2-40B4-BE49-F238E27FC236}">
                <a16:creationId xmlns:a16="http://schemas.microsoft.com/office/drawing/2014/main" id="{4E575B45-4BFC-316B-7862-873EA609E956}"/>
              </a:ext>
            </a:extLst>
          </p:cNvPr>
          <p:cNvPicPr>
            <a:picLocks noChangeAspect="1"/>
          </p:cNvPicPr>
          <p:nvPr/>
        </p:nvPicPr>
        <p:blipFill rotWithShape="1">
          <a:blip r:embed="rId6">
            <a:extLst>
              <a:ext uri="{28A0092B-C50C-407E-A947-70E740481C1C}">
                <a14:useLocalDpi xmlns:a14="http://schemas.microsoft.com/office/drawing/2010/main" val="0"/>
              </a:ext>
            </a:extLst>
          </a:blip>
          <a:srcRect l="12291" t="-5215" r="16387" b="-2608"/>
          <a:stretch/>
        </p:blipFill>
        <p:spPr>
          <a:xfrm>
            <a:off x="17028043" y="728299"/>
            <a:ext cx="3572948" cy="5401402"/>
          </a:xfrm>
          <a:prstGeom prst="rect">
            <a:avLst/>
          </a:prstGeom>
          <a:solidFill>
            <a:schemeClr val="bg1"/>
          </a:solidFill>
        </p:spPr>
      </p:pic>
      <p:sp>
        <p:nvSpPr>
          <p:cNvPr id="3" name="TextBox 2">
            <a:extLst>
              <a:ext uri="{FF2B5EF4-FFF2-40B4-BE49-F238E27FC236}">
                <a16:creationId xmlns:a16="http://schemas.microsoft.com/office/drawing/2014/main" id="{5901DA5B-6DC1-7207-679D-7DA592BCAE75}"/>
              </a:ext>
            </a:extLst>
          </p:cNvPr>
          <p:cNvSpPr txBox="1"/>
          <p:nvPr/>
        </p:nvSpPr>
        <p:spPr>
          <a:xfrm>
            <a:off x="-4055789" y="2890889"/>
            <a:ext cx="4434929" cy="2130302"/>
          </a:xfrm>
          <a:prstGeom prst="rect">
            <a:avLst/>
          </a:prstGeom>
          <a:noFill/>
        </p:spPr>
        <p:txBody>
          <a:bodyPr wrap="square" rtlCol="0">
            <a:normAutofit lnSpcReduction="10000"/>
          </a:bodyPr>
          <a:lstStyle/>
          <a:p>
            <a:r>
              <a:rPr lang="en-US" dirty="0">
                <a:solidFill>
                  <a:schemeClr val="bg1"/>
                </a:solidFill>
                <a:latin typeface="Nirmala Text Semilight" panose="020B0502040204020203" pitchFamily="34" charset="0"/>
                <a:ea typeface="Nirmala Text Semilight" panose="020B0502040204020203" pitchFamily="34" charset="0"/>
                <a:cs typeface="Nirmala Text Semilight" panose="020B0502040204020203" pitchFamily="34" charset="0"/>
              </a:rPr>
              <a:t>This project aims to address Riyadh Air’ challenges in establishing an advanced online platform. The current digital infrastructure limitations impede critical functions like flight bookings and reservation management, affecting user experience for both customers and administrators. </a:t>
            </a:r>
          </a:p>
        </p:txBody>
      </p:sp>
      <p:sp>
        <p:nvSpPr>
          <p:cNvPr id="4" name="TextBox 3">
            <a:extLst>
              <a:ext uri="{FF2B5EF4-FFF2-40B4-BE49-F238E27FC236}">
                <a16:creationId xmlns:a16="http://schemas.microsoft.com/office/drawing/2014/main" id="{48145E4E-3D35-24BA-3C46-784627FE1F0D}"/>
              </a:ext>
            </a:extLst>
          </p:cNvPr>
          <p:cNvSpPr txBox="1"/>
          <p:nvPr/>
        </p:nvSpPr>
        <p:spPr>
          <a:xfrm>
            <a:off x="-4055789" y="2111388"/>
            <a:ext cx="3020379" cy="461665"/>
          </a:xfrm>
          <a:prstGeom prst="rect">
            <a:avLst/>
          </a:prstGeom>
          <a:noFill/>
        </p:spPr>
        <p:txBody>
          <a:bodyPr wrap="none" rtlCol="0">
            <a:spAutoFit/>
          </a:bodyPr>
          <a:lstStyle/>
          <a:p>
            <a:r>
              <a:rPr lang="en-US" sz="2400" b="1" dirty="0">
                <a:solidFill>
                  <a:schemeClr val="bg1"/>
                </a:solidFill>
                <a:latin typeface="Roseritta" pitchFamily="2" charset="0"/>
                <a:ea typeface="Lato" panose="020F0502020204030204" pitchFamily="34" charset="0"/>
                <a:cs typeface="Nawar Font" panose="00000500000000000000" pitchFamily="50" charset="-78"/>
              </a:rPr>
              <a:t>Problem Definition </a:t>
            </a:r>
          </a:p>
        </p:txBody>
      </p:sp>
      <p:sp>
        <p:nvSpPr>
          <p:cNvPr id="6" name="TextBox 5">
            <a:extLst>
              <a:ext uri="{FF2B5EF4-FFF2-40B4-BE49-F238E27FC236}">
                <a16:creationId xmlns:a16="http://schemas.microsoft.com/office/drawing/2014/main" id="{4334D2A5-A229-5816-9D77-654E0AFBDEAD}"/>
              </a:ext>
            </a:extLst>
          </p:cNvPr>
          <p:cNvSpPr txBox="1"/>
          <p:nvPr/>
        </p:nvSpPr>
        <p:spPr>
          <a:xfrm>
            <a:off x="7810500" y="3528708"/>
            <a:ext cx="4121641" cy="584775"/>
          </a:xfrm>
          <a:prstGeom prst="rect">
            <a:avLst/>
          </a:prstGeom>
          <a:noFill/>
        </p:spPr>
        <p:txBody>
          <a:bodyPr wrap="none" rtlCol="0">
            <a:spAutoFit/>
          </a:bodyPr>
          <a:lstStyle/>
          <a:p>
            <a:r>
              <a:rPr lang="en-US" sz="3200" b="1" dirty="0">
                <a:solidFill>
                  <a:schemeClr val="bg1"/>
                </a:solidFill>
                <a:effectLst/>
                <a:latin typeface="Roseritta" pitchFamily="2" charset="0"/>
                <a:ea typeface="Calibri" panose="020F0502020204030204" pitchFamily="34" charset="0"/>
                <a:cs typeface="Arial" panose="020B0604020202020204" pitchFamily="34" charset="0"/>
              </a:rPr>
              <a:t>Proposed Solution</a:t>
            </a:r>
            <a:r>
              <a:rPr lang="en-US" sz="3200" b="1" dirty="0">
                <a:solidFill>
                  <a:schemeClr val="bg1"/>
                </a:solidFill>
                <a:latin typeface="Roseritta" pitchFamily="2" charset="0"/>
                <a:ea typeface="Lato" panose="020F0502020204030204" pitchFamily="34" charset="0"/>
                <a:cs typeface="Nawar Font" panose="00000500000000000000" pitchFamily="50" charset="-78"/>
              </a:rPr>
              <a:t> </a:t>
            </a:r>
          </a:p>
        </p:txBody>
      </p:sp>
      <p:pic>
        <p:nvPicPr>
          <p:cNvPr id="7" name="Picture 6">
            <a:extLst>
              <a:ext uri="{FF2B5EF4-FFF2-40B4-BE49-F238E27FC236}">
                <a16:creationId xmlns:a16="http://schemas.microsoft.com/office/drawing/2014/main" id="{3A38F355-9170-564F-99C7-3DDFF09D9AF1}"/>
              </a:ext>
            </a:extLst>
          </p:cNvPr>
          <p:cNvPicPr>
            <a:picLocks noChangeAspect="1"/>
          </p:cNvPicPr>
          <p:nvPr/>
        </p:nvPicPr>
        <p:blipFill>
          <a:blip r:embed="rId7">
            <a:alphaModFix amt="24000"/>
            <a:extLst>
              <a:ext uri="{BEBA8EAE-BF5A-486C-A8C5-ECC9F3942E4B}">
                <a14:imgProps xmlns:a14="http://schemas.microsoft.com/office/drawing/2010/main">
                  <a14:imgLayer r:embed="rId8">
                    <a14:imgEffect>
                      <a14:artisticBlur/>
                    </a14:imgEffect>
                  </a14:imgLayer>
                </a14:imgProps>
              </a:ext>
              <a:ext uri="{28A0092B-C50C-407E-A947-70E740481C1C}">
                <a14:useLocalDpi xmlns:a14="http://schemas.microsoft.com/office/drawing/2010/main" val="0"/>
              </a:ext>
            </a:extLst>
          </a:blip>
          <a:srcRect t="35237" b="35237"/>
          <a:stretch/>
        </p:blipFill>
        <p:spPr>
          <a:xfrm>
            <a:off x="18008962" y="2095500"/>
            <a:ext cx="12192002" cy="3599918"/>
          </a:xfrm>
          <a:prstGeom prst="rect">
            <a:avLst/>
          </a:prstGeom>
          <a:solidFill>
            <a:schemeClr val="bg1">
              <a:alpha val="12000"/>
            </a:schemeClr>
          </a:solidFill>
        </p:spPr>
      </p:pic>
    </p:spTree>
    <p:extLst>
      <p:ext uri="{BB962C8B-B14F-4D97-AF65-F5344CB8AC3E}">
        <p14:creationId xmlns:p14="http://schemas.microsoft.com/office/powerpoint/2010/main" val="3004016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Picture 13" descr="A person standing in front of a computer screen&#10;&#10;Description automatically generated">
            <a:extLst>
              <a:ext uri="{FF2B5EF4-FFF2-40B4-BE49-F238E27FC236}">
                <a16:creationId xmlns:a16="http://schemas.microsoft.com/office/drawing/2014/main" id="{33186D30-99B3-7532-67B9-22DA8229F201}"/>
              </a:ext>
            </a:extLst>
          </p:cNvPr>
          <p:cNvPicPr>
            <a:picLocks noChangeAspect="1"/>
          </p:cNvPicPr>
          <p:nvPr/>
        </p:nvPicPr>
        <p:blipFill rotWithShape="1">
          <a:blip r:embed="rId2">
            <a:extLst>
              <a:ext uri="{28A0092B-C50C-407E-A947-70E740481C1C}">
                <a14:useLocalDpi xmlns:a14="http://schemas.microsoft.com/office/drawing/2010/main" val="0"/>
              </a:ext>
            </a:extLst>
          </a:blip>
          <a:srcRect l="1450" r="4220"/>
          <a:stretch/>
        </p:blipFill>
        <p:spPr>
          <a:xfrm>
            <a:off x="-9667876" y="450233"/>
            <a:ext cx="5619749" cy="5957533"/>
          </a:xfrm>
          <a:prstGeom prst="rect">
            <a:avLst/>
          </a:prstGeom>
          <a:solidFill>
            <a:schemeClr val="tx1">
              <a:alpha val="40000"/>
            </a:schemeClr>
          </a:solidFill>
        </p:spPr>
      </p:pic>
      <p:pic>
        <p:nvPicPr>
          <p:cNvPr id="15" name="Picture 14" descr="A group of people standing in front of a light bulb&#10;&#10;Description automatically generated">
            <a:extLst>
              <a:ext uri="{FF2B5EF4-FFF2-40B4-BE49-F238E27FC236}">
                <a16:creationId xmlns:a16="http://schemas.microsoft.com/office/drawing/2014/main" id="{584DB658-1750-03CE-3A05-399EBF0BAD69}"/>
              </a:ext>
            </a:extLst>
          </p:cNvPr>
          <p:cNvPicPr>
            <a:picLocks noChangeAspect="1"/>
          </p:cNvPicPr>
          <p:nvPr/>
        </p:nvPicPr>
        <p:blipFill rotWithShape="1">
          <a:blip r:embed="rId3">
            <a:extLst>
              <a:ext uri="{28A0092B-C50C-407E-A947-70E740481C1C}">
                <a14:useLocalDpi xmlns:a14="http://schemas.microsoft.com/office/drawing/2010/main" val="0"/>
              </a:ext>
            </a:extLst>
          </a:blip>
          <a:srcRect l="2365" t="1410" r="3190" b="-228"/>
          <a:stretch/>
        </p:blipFill>
        <p:spPr>
          <a:xfrm>
            <a:off x="-9694589" y="533401"/>
            <a:ext cx="5638800" cy="5829299"/>
          </a:xfrm>
          <a:prstGeom prst="rect">
            <a:avLst/>
          </a:prstGeom>
          <a:solidFill>
            <a:schemeClr val="tx1">
              <a:alpha val="64000"/>
            </a:schemeClr>
          </a:solidFill>
        </p:spPr>
      </p:pic>
      <p:pic>
        <p:nvPicPr>
          <p:cNvPr id="16" name="Picture 15" descr="A person standing next to a computer&#10;&#10;Description automatically generated">
            <a:extLst>
              <a:ext uri="{FF2B5EF4-FFF2-40B4-BE49-F238E27FC236}">
                <a16:creationId xmlns:a16="http://schemas.microsoft.com/office/drawing/2014/main" id="{4E575B45-4BFC-316B-7862-873EA609E956}"/>
              </a:ext>
            </a:extLst>
          </p:cNvPr>
          <p:cNvPicPr>
            <a:picLocks noChangeAspect="1"/>
          </p:cNvPicPr>
          <p:nvPr/>
        </p:nvPicPr>
        <p:blipFill rotWithShape="1">
          <a:blip r:embed="rId4">
            <a:extLst>
              <a:ext uri="{28A0092B-C50C-407E-A947-70E740481C1C}">
                <a14:useLocalDpi xmlns:a14="http://schemas.microsoft.com/office/drawing/2010/main" val="0"/>
              </a:ext>
            </a:extLst>
          </a:blip>
          <a:srcRect l="277" t="-3467" r="3842" b="-4253"/>
          <a:stretch/>
        </p:blipFill>
        <p:spPr>
          <a:xfrm>
            <a:off x="2187931" y="49018"/>
            <a:ext cx="5619749" cy="6313682"/>
          </a:xfrm>
          <a:prstGeom prst="rect">
            <a:avLst/>
          </a:prstGeom>
          <a:solidFill>
            <a:schemeClr val="tx1">
              <a:alpha val="64000"/>
            </a:schemeClr>
          </a:solidFill>
        </p:spPr>
      </p:pic>
      <p:sp>
        <p:nvSpPr>
          <p:cNvPr id="3" name="TextBox 2">
            <a:extLst>
              <a:ext uri="{FF2B5EF4-FFF2-40B4-BE49-F238E27FC236}">
                <a16:creationId xmlns:a16="http://schemas.microsoft.com/office/drawing/2014/main" id="{5901DA5B-6DC1-7207-679D-7DA592BCAE75}"/>
              </a:ext>
            </a:extLst>
          </p:cNvPr>
          <p:cNvSpPr txBox="1"/>
          <p:nvPr/>
        </p:nvSpPr>
        <p:spPr>
          <a:xfrm>
            <a:off x="-4055789" y="2890889"/>
            <a:ext cx="4434929" cy="2130302"/>
          </a:xfrm>
          <a:prstGeom prst="rect">
            <a:avLst/>
          </a:prstGeom>
          <a:noFill/>
        </p:spPr>
        <p:txBody>
          <a:bodyPr wrap="square" rtlCol="0">
            <a:normAutofit lnSpcReduction="10000"/>
          </a:bodyPr>
          <a:lstStyle/>
          <a:p>
            <a:r>
              <a:rPr lang="en-US" dirty="0">
                <a:solidFill>
                  <a:schemeClr val="bg1"/>
                </a:solidFill>
                <a:latin typeface="Nirmala Text Semilight" panose="020B0502040204020203" pitchFamily="34" charset="0"/>
                <a:ea typeface="Nirmala Text Semilight" panose="020B0502040204020203" pitchFamily="34" charset="0"/>
                <a:cs typeface="Nirmala Text Semilight" panose="020B0502040204020203" pitchFamily="34" charset="0"/>
              </a:rPr>
              <a:t>This project aims to address Riyadh Air’ challenges in establishing an advanced online platform. The current digital infrastructure limitations impede critical functions like flight bookings and reservation management, affecting user experience for both customers and administrators. </a:t>
            </a:r>
          </a:p>
        </p:txBody>
      </p:sp>
      <p:sp>
        <p:nvSpPr>
          <p:cNvPr id="4" name="TextBox 3">
            <a:extLst>
              <a:ext uri="{FF2B5EF4-FFF2-40B4-BE49-F238E27FC236}">
                <a16:creationId xmlns:a16="http://schemas.microsoft.com/office/drawing/2014/main" id="{48145E4E-3D35-24BA-3C46-784627FE1F0D}"/>
              </a:ext>
            </a:extLst>
          </p:cNvPr>
          <p:cNvSpPr txBox="1"/>
          <p:nvPr/>
        </p:nvSpPr>
        <p:spPr>
          <a:xfrm>
            <a:off x="-4055789" y="2111388"/>
            <a:ext cx="3020379" cy="461665"/>
          </a:xfrm>
          <a:prstGeom prst="rect">
            <a:avLst/>
          </a:prstGeom>
          <a:noFill/>
        </p:spPr>
        <p:txBody>
          <a:bodyPr wrap="none" rtlCol="0">
            <a:spAutoFit/>
          </a:bodyPr>
          <a:lstStyle/>
          <a:p>
            <a:r>
              <a:rPr lang="en-US" sz="2400" b="1" dirty="0">
                <a:solidFill>
                  <a:schemeClr val="bg1"/>
                </a:solidFill>
                <a:latin typeface="Roseritta" pitchFamily="2" charset="0"/>
                <a:ea typeface="Lato" panose="020F0502020204030204" pitchFamily="34" charset="0"/>
                <a:cs typeface="Nawar Font" panose="00000500000000000000" pitchFamily="50" charset="-78"/>
              </a:rPr>
              <a:t>Problem Definition </a:t>
            </a:r>
          </a:p>
        </p:txBody>
      </p:sp>
      <p:sp>
        <p:nvSpPr>
          <p:cNvPr id="5" name="TextBox 4">
            <a:extLst>
              <a:ext uri="{FF2B5EF4-FFF2-40B4-BE49-F238E27FC236}">
                <a16:creationId xmlns:a16="http://schemas.microsoft.com/office/drawing/2014/main" id="{8AF06DAE-DA32-3100-B97B-3F72B27855EB}"/>
              </a:ext>
            </a:extLst>
          </p:cNvPr>
          <p:cNvSpPr txBox="1"/>
          <p:nvPr/>
        </p:nvSpPr>
        <p:spPr>
          <a:xfrm>
            <a:off x="-3939628" y="2890889"/>
            <a:ext cx="4055789" cy="2130302"/>
          </a:xfrm>
          <a:prstGeom prst="rect">
            <a:avLst/>
          </a:prstGeom>
          <a:noFill/>
        </p:spPr>
        <p:txBody>
          <a:bodyPr wrap="square" rtlCol="0">
            <a:normAutofit fontScale="85000" lnSpcReduction="20000"/>
          </a:bodyPr>
          <a:lstStyle/>
          <a:p>
            <a:r>
              <a:rPr lang="en-US" dirty="0">
                <a:solidFill>
                  <a:schemeClr val="bg1"/>
                </a:solidFill>
                <a:latin typeface="Nirmala Text Semilight" panose="020B0502040204020203" pitchFamily="34" charset="0"/>
                <a:ea typeface="Nirmala Text Semilight" panose="020B0502040204020203" pitchFamily="34" charset="0"/>
                <a:cs typeface="Nirmala Text Semilight" panose="020B0502040204020203" pitchFamily="34" charset="0"/>
              </a:rPr>
              <a:t>The proposed Solution the Riyadh Airlines Booking System is a sophisticated web-based application meticulously crafted to optimize the flight booking process for users, concurrently providing robust management tools for airline personnel. The system encompasses essential features, including a user registration system, advanced flight search and booking functionalities, reservation management capabilities.</a:t>
            </a:r>
          </a:p>
        </p:txBody>
      </p:sp>
      <p:sp>
        <p:nvSpPr>
          <p:cNvPr id="6" name="TextBox 5">
            <a:extLst>
              <a:ext uri="{FF2B5EF4-FFF2-40B4-BE49-F238E27FC236}">
                <a16:creationId xmlns:a16="http://schemas.microsoft.com/office/drawing/2014/main" id="{4334D2A5-A229-5816-9D77-654E0AFBDEAD}"/>
              </a:ext>
            </a:extLst>
          </p:cNvPr>
          <p:cNvSpPr txBox="1"/>
          <p:nvPr/>
        </p:nvSpPr>
        <p:spPr>
          <a:xfrm>
            <a:off x="-3939628" y="2111388"/>
            <a:ext cx="3134191" cy="461665"/>
          </a:xfrm>
          <a:prstGeom prst="rect">
            <a:avLst/>
          </a:prstGeom>
          <a:noFill/>
        </p:spPr>
        <p:txBody>
          <a:bodyPr wrap="none" rtlCol="0">
            <a:spAutoFit/>
          </a:bodyPr>
          <a:lstStyle/>
          <a:p>
            <a:r>
              <a:rPr lang="en-US" sz="2400" b="1" dirty="0">
                <a:solidFill>
                  <a:schemeClr val="bg1"/>
                </a:solidFill>
                <a:effectLst/>
                <a:latin typeface="Roseritta" pitchFamily="2" charset="0"/>
                <a:ea typeface="Calibri" panose="020F0502020204030204" pitchFamily="34" charset="0"/>
                <a:cs typeface="Arial" panose="020B0604020202020204" pitchFamily="34" charset="0"/>
              </a:rPr>
              <a:t>Proposed Solution</a:t>
            </a:r>
            <a:r>
              <a:rPr lang="en-US" sz="2400" b="1" dirty="0">
                <a:solidFill>
                  <a:schemeClr val="bg1"/>
                </a:solidFill>
                <a:latin typeface="Roseritta" pitchFamily="2" charset="0"/>
                <a:ea typeface="Lato" panose="020F0502020204030204" pitchFamily="34" charset="0"/>
                <a:cs typeface="Nawar Font" panose="00000500000000000000" pitchFamily="50" charset="-78"/>
              </a:rPr>
              <a:t> </a:t>
            </a:r>
          </a:p>
        </p:txBody>
      </p:sp>
      <p:pic>
        <p:nvPicPr>
          <p:cNvPr id="9" name="Picture 8">
            <a:extLst>
              <a:ext uri="{FF2B5EF4-FFF2-40B4-BE49-F238E27FC236}">
                <a16:creationId xmlns:a16="http://schemas.microsoft.com/office/drawing/2014/main" id="{40FEE9C7-EE2E-CC59-FDBC-7F2B1945EB89}"/>
              </a:ext>
            </a:extLst>
          </p:cNvPr>
          <p:cNvPicPr>
            <a:picLocks noChangeAspect="1"/>
          </p:cNvPicPr>
          <p:nvPr/>
        </p:nvPicPr>
        <p:blipFill>
          <a:blip r:embed="rId5">
            <a:alphaModFix amt="24000"/>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t="35237" b="35237"/>
          <a:stretch/>
        </p:blipFill>
        <p:spPr>
          <a:xfrm>
            <a:off x="0" y="1943100"/>
            <a:ext cx="12192002" cy="3599918"/>
          </a:xfrm>
          <a:prstGeom prst="rect">
            <a:avLst/>
          </a:prstGeom>
          <a:solidFill>
            <a:schemeClr val="bg1">
              <a:alpha val="12000"/>
            </a:schemeClr>
          </a:solidFill>
        </p:spPr>
      </p:pic>
      <p:sp>
        <p:nvSpPr>
          <p:cNvPr id="7" name="TextBox 6">
            <a:extLst>
              <a:ext uri="{FF2B5EF4-FFF2-40B4-BE49-F238E27FC236}">
                <a16:creationId xmlns:a16="http://schemas.microsoft.com/office/drawing/2014/main" id="{4AEB609D-16E0-A048-BFF9-7A302D9760CD}"/>
              </a:ext>
            </a:extLst>
          </p:cNvPr>
          <p:cNvSpPr txBox="1"/>
          <p:nvPr/>
        </p:nvSpPr>
        <p:spPr>
          <a:xfrm>
            <a:off x="8071441" y="3059992"/>
            <a:ext cx="4055789" cy="2697480"/>
          </a:xfrm>
          <a:prstGeom prst="rect">
            <a:avLst/>
          </a:prstGeom>
          <a:noFill/>
        </p:spPr>
        <p:txBody>
          <a:bodyPr wrap="square" rtlCol="0">
            <a:normAutofit/>
          </a:bodyPr>
          <a:lstStyle/>
          <a:p>
            <a:r>
              <a:rPr lang="en-US" sz="1400" dirty="0">
                <a:solidFill>
                  <a:schemeClr val="bg1"/>
                </a:solidFill>
                <a:latin typeface="Nirmala Text Semilight" panose="020B0502040204020203" pitchFamily="34" charset="0"/>
                <a:ea typeface="Nirmala Text Semilight" panose="020B0502040204020203" pitchFamily="34" charset="0"/>
                <a:cs typeface="Nirmala Text Semilight" panose="020B0502040204020203" pitchFamily="34" charset="0"/>
              </a:rPr>
              <a:t>1. Intuitive Interface</a:t>
            </a:r>
          </a:p>
          <a:p>
            <a:endParaRPr lang="en-US" sz="1400" dirty="0">
              <a:solidFill>
                <a:schemeClr val="bg1"/>
              </a:solidFill>
              <a:latin typeface="Nirmala Text Semilight" panose="020B0502040204020203" pitchFamily="34" charset="0"/>
              <a:ea typeface="Nirmala Text Semilight" panose="020B0502040204020203" pitchFamily="34" charset="0"/>
              <a:cs typeface="Nirmala Text Semilight" panose="020B0502040204020203" pitchFamily="34" charset="0"/>
            </a:endParaRPr>
          </a:p>
          <a:p>
            <a:r>
              <a:rPr lang="en-US" sz="1400" dirty="0">
                <a:solidFill>
                  <a:schemeClr val="bg1"/>
                </a:solidFill>
                <a:latin typeface="Nirmala Text Semilight" panose="020B0502040204020203" pitchFamily="34" charset="0"/>
                <a:ea typeface="Nirmala Text Semilight" panose="020B0502040204020203" pitchFamily="34" charset="0"/>
                <a:cs typeface="Nirmala Text Semilight" panose="020B0502040204020203" pitchFamily="34" charset="0"/>
              </a:rPr>
              <a:t>2. Efficient Booking Process</a:t>
            </a:r>
          </a:p>
          <a:p>
            <a:endParaRPr lang="en-US" sz="1400" dirty="0">
              <a:solidFill>
                <a:schemeClr val="bg1"/>
              </a:solidFill>
              <a:latin typeface="Nirmala Text Semilight" panose="020B0502040204020203" pitchFamily="34" charset="0"/>
              <a:ea typeface="Nirmala Text Semilight" panose="020B0502040204020203" pitchFamily="34" charset="0"/>
              <a:cs typeface="Nirmala Text Semilight" panose="020B0502040204020203" pitchFamily="34" charset="0"/>
            </a:endParaRPr>
          </a:p>
          <a:p>
            <a:r>
              <a:rPr lang="en-US" sz="1400" dirty="0">
                <a:solidFill>
                  <a:schemeClr val="bg1"/>
                </a:solidFill>
                <a:latin typeface="Nirmala Text Semilight" panose="020B0502040204020203" pitchFamily="34" charset="0"/>
                <a:ea typeface="Nirmala Text Semilight" panose="020B0502040204020203" pitchFamily="34" charset="0"/>
                <a:cs typeface="Nirmala Text Semilight" panose="020B0502040204020203" pitchFamily="34" charset="0"/>
              </a:rPr>
              <a:t>3. Responsive Design</a:t>
            </a:r>
          </a:p>
          <a:p>
            <a:endParaRPr lang="en-US" sz="1400" dirty="0">
              <a:solidFill>
                <a:schemeClr val="bg1"/>
              </a:solidFill>
              <a:latin typeface="Nirmala Text Semilight" panose="020B0502040204020203" pitchFamily="34" charset="0"/>
              <a:ea typeface="Nirmala Text Semilight" panose="020B0502040204020203" pitchFamily="34" charset="0"/>
              <a:cs typeface="Nirmala Text Semilight" panose="020B0502040204020203" pitchFamily="34" charset="0"/>
            </a:endParaRPr>
          </a:p>
          <a:p>
            <a:r>
              <a:rPr lang="en-US" sz="1400" dirty="0">
                <a:solidFill>
                  <a:schemeClr val="bg1"/>
                </a:solidFill>
                <a:latin typeface="Nirmala Text Semilight" panose="020B0502040204020203" pitchFamily="34" charset="0"/>
                <a:ea typeface="Nirmala Text Semilight" panose="020B0502040204020203" pitchFamily="34" charset="0"/>
                <a:cs typeface="Nirmala Text Semilight" panose="020B0502040204020203" pitchFamily="34" charset="0"/>
              </a:rPr>
              <a:t>4. Real-time Flight Updates</a:t>
            </a:r>
          </a:p>
          <a:p>
            <a:endParaRPr lang="en-US" sz="1400" dirty="0">
              <a:solidFill>
                <a:schemeClr val="bg1"/>
              </a:solidFill>
              <a:latin typeface="Nirmala Text Semilight" panose="020B0502040204020203" pitchFamily="34" charset="0"/>
              <a:ea typeface="Nirmala Text Semilight" panose="020B0502040204020203" pitchFamily="34" charset="0"/>
              <a:cs typeface="Nirmala Text Semilight" panose="020B0502040204020203" pitchFamily="34" charset="0"/>
            </a:endParaRPr>
          </a:p>
          <a:p>
            <a:r>
              <a:rPr lang="en-US" sz="1400" dirty="0">
                <a:solidFill>
                  <a:schemeClr val="bg1"/>
                </a:solidFill>
                <a:latin typeface="Nirmala Text Semilight" panose="020B0502040204020203" pitchFamily="34" charset="0"/>
                <a:ea typeface="Nirmala Text Semilight" panose="020B0502040204020203" pitchFamily="34" charset="0"/>
                <a:cs typeface="Nirmala Text Semilight" panose="020B0502040204020203" pitchFamily="34" charset="0"/>
              </a:rPr>
              <a:t>5. User Account Management</a:t>
            </a:r>
          </a:p>
        </p:txBody>
      </p:sp>
      <p:sp>
        <p:nvSpPr>
          <p:cNvPr id="8" name="TextBox 7">
            <a:extLst>
              <a:ext uri="{FF2B5EF4-FFF2-40B4-BE49-F238E27FC236}">
                <a16:creationId xmlns:a16="http://schemas.microsoft.com/office/drawing/2014/main" id="{D687B4EC-2CB3-2998-2C0C-8E973A6E5BA6}"/>
              </a:ext>
            </a:extLst>
          </p:cNvPr>
          <p:cNvSpPr txBox="1"/>
          <p:nvPr/>
        </p:nvSpPr>
        <p:spPr>
          <a:xfrm>
            <a:off x="7240861" y="2342220"/>
            <a:ext cx="3938899" cy="892552"/>
          </a:xfrm>
          <a:prstGeom prst="rect">
            <a:avLst/>
          </a:prstGeom>
          <a:noFill/>
        </p:spPr>
        <p:txBody>
          <a:bodyPr wrap="none" rtlCol="0">
            <a:spAutoFit/>
          </a:bodyPr>
          <a:lstStyle/>
          <a:p>
            <a:r>
              <a:rPr lang="en-US" sz="2800" kern="100" dirty="0">
                <a:solidFill>
                  <a:schemeClr val="bg1"/>
                </a:solidFill>
                <a:effectLst/>
                <a:latin typeface="Roseritta" pitchFamily="2" charset="0"/>
                <a:ea typeface="Calibri" panose="020F0502020204030204" pitchFamily="34" charset="0"/>
                <a:cs typeface="Arial" panose="020B0604020202020204" pitchFamily="34" charset="0"/>
              </a:rPr>
              <a:t>GOALS and Objectives</a:t>
            </a:r>
          </a:p>
          <a:p>
            <a:r>
              <a:rPr lang="en-US" sz="2400" dirty="0">
                <a:solidFill>
                  <a:schemeClr val="bg1"/>
                </a:solidFill>
                <a:effectLst/>
                <a:latin typeface="Roseritta" pitchFamily="2" charset="0"/>
                <a:ea typeface="Calibri" panose="020F0502020204030204" pitchFamily="34" charset="0"/>
                <a:cs typeface="Arial" panose="020B0604020202020204" pitchFamily="34" charset="0"/>
              </a:rPr>
              <a:t> </a:t>
            </a:r>
            <a:endParaRPr lang="en-US" sz="2400" dirty="0">
              <a:solidFill>
                <a:schemeClr val="bg1"/>
              </a:solidFill>
              <a:latin typeface="Roseritta" pitchFamily="2" charset="0"/>
              <a:ea typeface="Lato" panose="020F0502020204030204" pitchFamily="34" charset="0"/>
              <a:cs typeface="Nawar Font" panose="00000500000000000000" pitchFamily="50" charset="-78"/>
            </a:endParaRPr>
          </a:p>
        </p:txBody>
      </p:sp>
    </p:spTree>
    <p:extLst>
      <p:ext uri="{BB962C8B-B14F-4D97-AF65-F5344CB8AC3E}">
        <p14:creationId xmlns:p14="http://schemas.microsoft.com/office/powerpoint/2010/main" val="967002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irtual Metaverse Project Proposal by Slidesgo">
  <a:themeElements>
    <a:clrScheme name="Simple Light">
      <a:dk1>
        <a:srgbClr val="FFFFFF"/>
      </a:dk1>
      <a:lt1>
        <a:srgbClr val="0D092A"/>
      </a:lt1>
      <a:dk2>
        <a:srgbClr val="3333B8"/>
      </a:dk2>
      <a:lt2>
        <a:srgbClr val="35CFDB"/>
      </a:lt2>
      <a:accent1>
        <a:srgbClr val="92F7FF"/>
      </a:accent1>
      <a:accent2>
        <a:srgbClr val="3F3FD8"/>
      </a:accent2>
      <a:accent3>
        <a:srgbClr val="A6ABFF"/>
      </a:accent3>
      <a:accent4>
        <a:srgbClr val="0F89A5"/>
      </a:accent4>
      <a:accent5>
        <a:srgbClr val="EDDEFF"/>
      </a:accent5>
      <a:accent6>
        <a:srgbClr val="09066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UX Junior Designer Portfolio by Slidesgo">
  <a:themeElements>
    <a:clrScheme name="Simple Light">
      <a:dk1>
        <a:srgbClr val="FFFFFF"/>
      </a:dk1>
      <a:lt1>
        <a:srgbClr val="2B2B2F"/>
      </a:lt1>
      <a:dk2>
        <a:srgbClr val="FBEEA8"/>
      </a:dk2>
      <a:lt2>
        <a:srgbClr val="DFA656"/>
      </a:lt2>
      <a:accent1>
        <a:srgbClr val="383C41"/>
      </a:accent1>
      <a:accent2>
        <a:srgbClr val="FFCC78"/>
      </a:accent2>
      <a:accent3>
        <a:srgbClr val="73777C"/>
      </a:accent3>
      <a:accent4>
        <a:srgbClr val="000000"/>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1157</TotalTime>
  <Words>968</Words>
  <Application>Microsoft Office PowerPoint</Application>
  <PresentationFormat>Widescreen</PresentationFormat>
  <Paragraphs>226</Paragraphs>
  <Slides>58</Slides>
  <Notes>28</Notes>
  <HiddenSlides>0</HiddenSlides>
  <MMClips>0</MMClips>
  <ScaleCrop>false</ScaleCrop>
  <HeadingPairs>
    <vt:vector size="6" baseType="variant">
      <vt:variant>
        <vt:lpstr>Fonts Used</vt:lpstr>
      </vt:variant>
      <vt:variant>
        <vt:i4>25</vt:i4>
      </vt:variant>
      <vt:variant>
        <vt:lpstr>Theme</vt:lpstr>
      </vt:variant>
      <vt:variant>
        <vt:i4>3</vt:i4>
      </vt:variant>
      <vt:variant>
        <vt:lpstr>Slide Titles</vt:lpstr>
      </vt:variant>
      <vt:variant>
        <vt:i4>58</vt:i4>
      </vt:variant>
    </vt:vector>
  </HeadingPairs>
  <TitlesOfParts>
    <vt:vector size="86" baseType="lpstr">
      <vt:lpstr>Albert Sans</vt:lpstr>
      <vt:lpstr>Albert Sans Light</vt:lpstr>
      <vt:lpstr>Archivo</vt:lpstr>
      <vt:lpstr>Archivo Light</vt:lpstr>
      <vt:lpstr>Arial</vt:lpstr>
      <vt:lpstr>Calibri</vt:lpstr>
      <vt:lpstr>Calibri Light</vt:lpstr>
      <vt:lpstr>Century Gothic</vt:lpstr>
      <vt:lpstr>Consolas</vt:lpstr>
      <vt:lpstr>Lato</vt:lpstr>
      <vt:lpstr>Nawar Font</vt:lpstr>
      <vt:lpstr>Nexa Bold</vt:lpstr>
      <vt:lpstr>Nirmala Text Semilight</vt:lpstr>
      <vt:lpstr>Nunito Light</vt:lpstr>
      <vt:lpstr>Open Sans</vt:lpstr>
      <vt:lpstr>Orbitron</vt:lpstr>
      <vt:lpstr>Pathway Extreme Light</vt:lpstr>
      <vt:lpstr>Pathway Extreme Medium</vt:lpstr>
      <vt:lpstr>Pathway Extreme SemiBold</vt:lpstr>
      <vt:lpstr>Pathway Extreme Thin</vt:lpstr>
      <vt:lpstr>PT Sans</vt:lpstr>
      <vt:lpstr>Raleway</vt:lpstr>
      <vt:lpstr>Roboto Condensed Light</vt:lpstr>
      <vt:lpstr>Roseritta</vt:lpstr>
      <vt:lpstr>Times New Roman</vt:lpstr>
      <vt:lpstr>Office Theme</vt:lpstr>
      <vt:lpstr>Virtual Metaverse Project Proposal by Slidesgo</vt:lpstr>
      <vt:lpstr>UX Junior Designer Portfolio by Slidesgo</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Dive into UI AND CODE</vt:lpstr>
      <vt:lpstr>ONE OF THE TROUBLING CODE WE HAVE CREATED</vt:lpstr>
      <vt:lpstr>THE CODE EXPLAINED</vt:lpstr>
      <vt:lpstr>LET’S SEE the user Interface </vt:lpstr>
      <vt:lpstr>Facts-Ratings</vt:lpstr>
      <vt:lpstr>Welcome Section</vt:lpstr>
      <vt:lpstr>About Us and Visions Section</vt:lpstr>
      <vt:lpstr>Services Section</vt:lpstr>
      <vt:lpstr>Travel Toolkit Section</vt:lpstr>
      <vt:lpstr>Dev Team Section</vt:lpstr>
      <vt:lpstr>Facts-Ratings Section</vt:lpstr>
      <vt:lpstr>Admin Announcements AND Contact Us Section:</vt:lpstr>
      <vt:lpstr>Now Let Us See The Rest Of Our Website Pages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UI For The Admin Dashbord Page </vt:lpstr>
      <vt:lpstr>Home DB</vt:lpstr>
      <vt:lpstr>The Home Section</vt:lpstr>
      <vt:lpstr>Flight-Bookings DB</vt:lpstr>
      <vt:lpstr>The Flight and Bookings Section</vt:lpstr>
      <vt:lpstr>Users DB</vt:lpstr>
      <vt:lpstr>The Users Section</vt:lpstr>
      <vt:lpstr>Support DB</vt:lpstr>
      <vt:lpstr>The Supoort Section</vt:lpstr>
      <vt:lpstr>Logs DB</vt:lpstr>
      <vt:lpstr>The Home Section</vt:lpstr>
      <vt:lpstr>Files DB</vt:lpstr>
      <vt:lpstr>The Files Section</vt:lpstr>
      <vt:lpstr>Summary Of What We Did In This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Uci | Mhmd</dc:creator>
  <cp:lastModifiedBy>Uci | Mhmd</cp:lastModifiedBy>
  <cp:revision>20</cp:revision>
  <dcterms:created xsi:type="dcterms:W3CDTF">2024-02-02T07:48:31Z</dcterms:created>
  <dcterms:modified xsi:type="dcterms:W3CDTF">2024-03-08T12:31:01Z</dcterms:modified>
</cp:coreProperties>
</file>